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9" r:id="rId4"/>
    <p:sldId id="262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33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EC863-8E08-4203-B317-8DAA9C2D58CF}" type="datetimeFigureOut">
              <a:rPr lang="ru-RU" smtClean="0"/>
              <a:pPr/>
              <a:t>04.02.2010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AB57A-D4DB-45D5-B5D9-68627CAD293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EBFBBC7-DC16-4ABD-B73B-0CA754886B9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945D-3C90-4F7F-8C76-E3C3ED1609A3}" type="datetimeFigureOut">
              <a:rPr lang="ru-RU" smtClean="0"/>
              <a:pPr/>
              <a:t>04.02.2010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16942-9F7A-4BD4-B757-76AD2E68D3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945D-3C90-4F7F-8C76-E3C3ED1609A3}" type="datetimeFigureOut">
              <a:rPr lang="ru-RU" smtClean="0"/>
              <a:pPr/>
              <a:t>04.02.2010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16942-9F7A-4BD4-B757-76AD2E68D3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945D-3C90-4F7F-8C76-E3C3ED1609A3}" type="datetimeFigureOut">
              <a:rPr lang="ru-RU" smtClean="0"/>
              <a:pPr/>
              <a:t>04.02.2010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16942-9F7A-4BD4-B757-76AD2E68D3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945D-3C90-4F7F-8C76-E3C3ED1609A3}" type="datetimeFigureOut">
              <a:rPr lang="ru-RU" smtClean="0"/>
              <a:pPr/>
              <a:t>04.02.2010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16942-9F7A-4BD4-B757-76AD2E68D3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945D-3C90-4F7F-8C76-E3C3ED1609A3}" type="datetimeFigureOut">
              <a:rPr lang="ru-RU" smtClean="0"/>
              <a:pPr/>
              <a:t>04.02.2010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16942-9F7A-4BD4-B757-76AD2E68D3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945D-3C90-4F7F-8C76-E3C3ED1609A3}" type="datetimeFigureOut">
              <a:rPr lang="ru-RU" smtClean="0"/>
              <a:pPr/>
              <a:t>04.02.2010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16942-9F7A-4BD4-B757-76AD2E68D3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945D-3C90-4F7F-8C76-E3C3ED1609A3}" type="datetimeFigureOut">
              <a:rPr lang="ru-RU" smtClean="0"/>
              <a:pPr/>
              <a:t>04.02.2010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16942-9F7A-4BD4-B757-76AD2E68D3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945D-3C90-4F7F-8C76-E3C3ED1609A3}" type="datetimeFigureOut">
              <a:rPr lang="ru-RU" smtClean="0"/>
              <a:pPr/>
              <a:t>04.02.2010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16942-9F7A-4BD4-B757-76AD2E68D3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945D-3C90-4F7F-8C76-E3C3ED1609A3}" type="datetimeFigureOut">
              <a:rPr lang="ru-RU" smtClean="0"/>
              <a:pPr/>
              <a:t>04.02.2010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16942-9F7A-4BD4-B757-76AD2E68D3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945D-3C90-4F7F-8C76-E3C3ED1609A3}" type="datetimeFigureOut">
              <a:rPr lang="ru-RU" smtClean="0"/>
              <a:pPr/>
              <a:t>04.02.2010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16942-9F7A-4BD4-B757-76AD2E68D3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945D-3C90-4F7F-8C76-E3C3ED1609A3}" type="datetimeFigureOut">
              <a:rPr lang="ru-RU" smtClean="0"/>
              <a:pPr/>
              <a:t>04.02.2010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16942-9F7A-4BD4-B757-76AD2E68D3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0945D-3C90-4F7F-8C76-E3C3ED1609A3}" type="datetimeFigureOut">
              <a:rPr lang="ru-RU" smtClean="0"/>
              <a:pPr/>
              <a:t>04.02.2010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16942-9F7A-4BD4-B757-76AD2E68D31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4213" y="1857364"/>
            <a:ext cx="7704137" cy="481172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571636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dirty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dirty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Проект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«Как мы 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трудились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отдыхали 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летом»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dirty="0" smtClean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оны презентаций\Nabor_fonov_№5\5-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234378"/>
            <a:ext cx="9144000" cy="709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лако 5"/>
          <p:cNvSpPr/>
          <p:nvPr/>
        </p:nvSpPr>
        <p:spPr>
          <a:xfrm>
            <a:off x="285720" y="285728"/>
            <a:ext cx="2857520" cy="178592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\Здравствуй, лето!</a:t>
            </a:r>
          </a:p>
          <a:p>
            <a:pPr algn="ctr"/>
            <a:r>
              <a:rPr lang="ru-RU" sz="1600" dirty="0" smtClean="0"/>
              <a:t>Нам природа дарит лето,</a:t>
            </a:r>
          </a:p>
          <a:p>
            <a:pPr algn="ctr"/>
            <a:r>
              <a:rPr lang="ru-RU" sz="1600" dirty="0" smtClean="0"/>
              <a:t>Много солнца в нем и света!</a:t>
            </a:r>
          </a:p>
          <a:p>
            <a:pPr algn="ctr"/>
            <a:endParaRPr lang="ru-RU" sz="1600" dirty="0"/>
          </a:p>
        </p:txBody>
      </p:sp>
      <p:sp>
        <p:nvSpPr>
          <p:cNvPr id="8" name="Облако 7"/>
          <p:cNvSpPr/>
          <p:nvPr/>
        </p:nvSpPr>
        <p:spPr>
          <a:xfrm>
            <a:off x="5429256" y="0"/>
            <a:ext cx="3714744" cy="27860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\ Лето дарит нам купанье,</a:t>
            </a:r>
          </a:p>
          <a:p>
            <a:pPr algn="ctr"/>
            <a:r>
              <a:rPr lang="ru-RU" sz="1600" dirty="0" smtClean="0"/>
              <a:t>На лужайках кувырканье,</a:t>
            </a:r>
          </a:p>
          <a:p>
            <a:pPr algn="ctr"/>
            <a:r>
              <a:rPr lang="ru-RU" sz="1600" dirty="0" smtClean="0"/>
              <a:t>Пчел жужжанье, птичье пенье,</a:t>
            </a:r>
          </a:p>
          <a:p>
            <a:pPr algn="ctr"/>
            <a:r>
              <a:rPr lang="ru-RU" sz="1600" dirty="0" smtClean="0"/>
              <a:t>От прогулок — наслажденье,</a:t>
            </a:r>
          </a:p>
          <a:p>
            <a:pPr algn="ctr"/>
            <a:r>
              <a:rPr lang="ru-RU" sz="1600" dirty="0" smtClean="0"/>
              <a:t>Воздух теплый и парной,</a:t>
            </a:r>
          </a:p>
          <a:p>
            <a:pPr algn="ctr"/>
            <a:r>
              <a:rPr lang="ru-RU" sz="1600" dirty="0" smtClean="0"/>
              <a:t>Лето, будь всегда со мной!</a:t>
            </a:r>
            <a:endParaRPr lang="ru-RU" sz="1600" dirty="0"/>
          </a:p>
        </p:txBody>
      </p:sp>
      <p:pic>
        <p:nvPicPr>
          <p:cNvPr id="29698" name="Picture 2" descr="F:\проект\image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143116"/>
            <a:ext cx="4135438" cy="41195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9700" name="Picture 4" descr="F:\проект\im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2405130"/>
            <a:ext cx="3921124" cy="423857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9" name="Облако 8"/>
          <p:cNvSpPr/>
          <p:nvPr/>
        </p:nvSpPr>
        <p:spPr>
          <a:xfrm>
            <a:off x="3143240" y="285728"/>
            <a:ext cx="2232248" cy="1404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От заката до рассвета  по лугам гуляет лето</a:t>
            </a:r>
            <a:endParaRPr lang="ru-RU" sz="1600" b="1" dirty="0"/>
          </a:p>
        </p:txBody>
      </p:sp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2143116"/>
            <a:ext cx="1428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7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5250" y="2357430"/>
            <a:ext cx="1428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8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428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9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298" y="1500174"/>
            <a:ext cx="1428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10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-214337"/>
            <a:ext cx="964384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56169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30" name="Picture 6" descr="F:\фоны для  презентаций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1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олна 5"/>
          <p:cNvSpPr/>
          <p:nvPr/>
        </p:nvSpPr>
        <p:spPr>
          <a:xfrm>
            <a:off x="3571836" y="0"/>
            <a:ext cx="5572164" cy="1357322"/>
          </a:xfrm>
          <a:prstGeom prst="wave">
            <a:avLst>
              <a:gd name="adj1" fmla="val 12500"/>
              <a:gd name="adj2" fmla="val 7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AnastasiaScript" pitchFamily="2" charset="0"/>
              </a:rPr>
              <a:t>Это наш волшебный  лес,  полон сказок  и чудес</a:t>
            </a:r>
            <a:endParaRPr lang="ru-RU" sz="2800" dirty="0">
              <a:latin typeface="AnastasiaScript" pitchFamily="2" charset="0"/>
            </a:endParaRPr>
          </a:p>
        </p:txBody>
      </p:sp>
      <p:pic>
        <p:nvPicPr>
          <p:cNvPr id="30722" name="Picture 2" descr="C:\Users\Дом\Desktop\Полянская П\1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42"/>
            <a:ext cx="3500462" cy="292895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23" name="Picture 3" descr="C:\Users\Дом\Desktop\Полянская П\2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928934"/>
            <a:ext cx="4143372" cy="35813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0724" name="Picture 4" descr="C:\Users\Дом\Desktop\Полянская П\3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643314"/>
            <a:ext cx="4461311" cy="3000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7686" y="2928934"/>
            <a:ext cx="771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72475" y="6334125"/>
            <a:ext cx="771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786190"/>
            <a:ext cx="771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90" y="6334125"/>
            <a:ext cx="771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72475" y="2214554"/>
            <a:ext cx="771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4942" y="1785926"/>
            <a:ext cx="771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16" y="1571612"/>
            <a:ext cx="771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32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44" y="1500174"/>
            <a:ext cx="771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715597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ьная выноска 4"/>
          <p:cNvSpPr/>
          <p:nvPr/>
        </p:nvSpPr>
        <p:spPr>
          <a:xfrm>
            <a:off x="0" y="0"/>
            <a:ext cx="4929190" cy="2428892"/>
          </a:xfrm>
          <a:prstGeom prst="wedgeEllipseCallout">
            <a:avLst>
              <a:gd name="adj1" fmla="val 91317"/>
              <a:gd name="adj2" fmla="val -562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00042"/>
            <a:ext cx="3800477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747" name="Picture 3" descr="G:\Как мы отдыхали и трудились Потапенко А\SDC174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6124"/>
            <a:ext cx="3071802" cy="33575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1748" name="Picture 4" descr="G:\Как мы отдыхали и трудились Потапенко А\SDC178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214290"/>
            <a:ext cx="2714612" cy="26432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1749" name="Picture 5" descr="G:\Как мы отдыхали и трудились Потапенко А\SDC178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2643182"/>
            <a:ext cx="2857520" cy="28575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750" name="Picture 6" descr="G:\Как мы отдыхали и трудились Потапенко А\SDC185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2928934"/>
            <a:ext cx="3286116" cy="39290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29190" y="1571612"/>
            <a:ext cx="11334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Содержимое 21"/>
          <p:cNvSpPr>
            <a:spLocks noGrp="1"/>
          </p:cNvSpPr>
          <p:nvPr>
            <p:ph idx="1"/>
          </p:nvPr>
        </p:nvSpPr>
        <p:spPr>
          <a:xfrm flipV="1">
            <a:off x="0" y="1500174"/>
            <a:ext cx="45719" cy="10002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23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14744" y="5943600"/>
            <a:ext cx="11334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86380" y="5943600"/>
            <a:ext cx="11334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57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86050" y="2643182"/>
            <a:ext cx="64294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58" name="Picture 1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642910" cy="74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59" name="Picture 1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844" y="2285992"/>
            <a:ext cx="7429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60" name="Picture 1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29190" y="1142984"/>
            <a:ext cx="54292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61" name="Picture 1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86116" y="5715016"/>
            <a:ext cx="54292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1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72066" y="5786454"/>
            <a:ext cx="54292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62" name="Picture 1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14810" y="0"/>
            <a:ext cx="54292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510448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ны для  презентаций\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C:\Users\Дом\Desktop\настя к\DSC_0000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43372" cy="26431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2771" name="Picture 3" descr="C:\Users\Дом\Desktop\настя к\DSC034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3214686"/>
            <a:ext cx="3786182" cy="36433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2" name="Picture 4" descr="C:\Users\Дом\Desktop\настя к\imag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786058"/>
            <a:ext cx="4500576" cy="38576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773" name="Picture 5" descr="C:\Users\Дом\Desktop\настя к\IMG_20120131_0756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2143116"/>
            <a:ext cx="2714644" cy="24288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Овальная выноска 12"/>
          <p:cNvSpPr/>
          <p:nvPr/>
        </p:nvSpPr>
        <p:spPr>
          <a:xfrm>
            <a:off x="4357686" y="0"/>
            <a:ext cx="4000528" cy="1831630"/>
          </a:xfrm>
          <a:prstGeom prst="wedgeEllipseCallout">
            <a:avLst>
              <a:gd name="adj1" fmla="val 91317"/>
              <a:gd name="adj2" fmla="val -562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Мы  растём здоровыми и весёлыми.</a:t>
            </a:r>
            <a:endParaRPr lang="ru-RU" sz="2400" dirty="0"/>
          </a:p>
        </p:txBody>
      </p:sp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00496" y="928670"/>
            <a:ext cx="12477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43834" y="1428736"/>
            <a:ext cx="12477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72264" y="1857364"/>
            <a:ext cx="80962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 descr="C:\Users\Дом\Desktop\настя к\DSC_0000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4143372" cy="26431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10448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F:\фоны для  презентаций\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087344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ьная выноска 2"/>
          <p:cNvSpPr/>
          <p:nvPr/>
        </p:nvSpPr>
        <p:spPr>
          <a:xfrm>
            <a:off x="0" y="3214686"/>
            <a:ext cx="2928958" cy="1500198"/>
          </a:xfrm>
          <a:prstGeom prst="wedgeEllipseCallout">
            <a:avLst>
              <a:gd name="adj1" fmla="val 61452"/>
              <a:gd name="adj2" fmla="val 596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Делу время, потехе час</a:t>
            </a:r>
            <a:endParaRPr lang="ru-RU" sz="2400" dirty="0"/>
          </a:p>
        </p:txBody>
      </p:sp>
      <p:sp>
        <p:nvSpPr>
          <p:cNvPr id="4" name="Овальная выноска 3"/>
          <p:cNvSpPr/>
          <p:nvPr/>
        </p:nvSpPr>
        <p:spPr>
          <a:xfrm>
            <a:off x="7500958" y="5286388"/>
            <a:ext cx="1440160" cy="1188712"/>
          </a:xfrm>
          <a:prstGeom prst="wedgeEllipseCallout">
            <a:avLst>
              <a:gd name="adj1" fmla="val -88098"/>
              <a:gd name="adj2" fmla="val -540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Встреча у колодца</a:t>
            </a:r>
            <a:endParaRPr lang="ru-RU" dirty="0"/>
          </a:p>
        </p:txBody>
      </p:sp>
      <p:pic>
        <p:nvPicPr>
          <p:cNvPr id="33794" name="Picture 2" descr="C:\Users\Дом\Desktop\коротков\100_31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4662"/>
            <a:ext cx="3214678" cy="3643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795" name="Picture 3" descr="C:\Users\Дом\Desktop\коротков\2012-01-15 18.28.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0"/>
            <a:ext cx="3714744" cy="3000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3796" name="Picture 4" descr="C:\Users\Дом\Desktop\коротков\DSC041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14290"/>
            <a:ext cx="4071934" cy="30718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3797" name="Picture 5" descr="C:\Users\Дом\Desktop\коротков\P10303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0"/>
            <a:ext cx="2928926" cy="31432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3798" name="Picture 6" descr="C:\Users\Дом\Desktop\коротков\100_19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3000372"/>
            <a:ext cx="3286116" cy="38576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Овальная выноска 12"/>
          <p:cNvSpPr/>
          <p:nvPr/>
        </p:nvSpPr>
        <p:spPr>
          <a:xfrm rot="19401611">
            <a:off x="2895529" y="3711202"/>
            <a:ext cx="3527804" cy="2013789"/>
          </a:xfrm>
          <a:prstGeom prst="wedgeEllipseCallout">
            <a:avLst>
              <a:gd name="adj1" fmla="val 61452"/>
              <a:gd name="adj2" fmla="val 596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Делу  время, потехе час</a:t>
            </a:r>
            <a:endParaRPr lang="ru-RU" sz="2800" dirty="0"/>
          </a:p>
        </p:txBody>
      </p:sp>
      <p:pic>
        <p:nvPicPr>
          <p:cNvPr id="12" name="Picture 5" descr="C:\Users\Дом\Desktop\коротков\P10303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38516" y="152400"/>
            <a:ext cx="2928926" cy="31432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98376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F:\фоны для  презентаций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656" y="0"/>
            <a:ext cx="9087344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100015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95220" rIns="91440" bIns="28566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8785418" cy="132343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Тип проекта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практико-ориентированный, информационно-творческий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Продолжительность проекта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3 месяца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Участники проекта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дети, родители, воспитатели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Возраст детей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5 – 6 лет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428736"/>
            <a:ext cx="571504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28736"/>
          </a:xfrm>
        </p:spPr>
        <p:txBody>
          <a:bodyPr>
            <a:normAutofit fontScale="90000"/>
          </a:bodyPr>
          <a:lstStyle/>
          <a:p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dirty="0" smtClean="0"/>
              <a:t>Реализация проекта:</a:t>
            </a:r>
            <a:br>
              <a:rPr lang="ru-RU" dirty="0" smtClean="0"/>
            </a:br>
            <a:r>
              <a:rPr lang="ru-RU" u="sng" dirty="0" smtClean="0"/>
              <a:t> </a:t>
            </a:r>
            <a:r>
              <a:rPr lang="ru-RU" u="sng" dirty="0"/>
              <a:t>01.06.15год – 31.08.15 год.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 descr="F:\фоны для  презентаций\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2845" y="1214422"/>
            <a:ext cx="9001156" cy="564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500166" y="1357298"/>
            <a:ext cx="6135077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 появился в «маленькой стране»,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Мне здесь понравилось вдвойне.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Здесь мама есть и папа тоже,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Всегда друг другу мы поможем.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 зря зовут нас все друзья,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огромной буквы «С» - «СЕМЬЯ»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!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https://im3-tub-ru.yandex.net/i?id=993e899c6c977220622554dfebd652a9&amp;n=33&amp;h=190&amp;w=2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4000504"/>
            <a:ext cx="5572164" cy="2714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10448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:\фоны для  презентаций\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901856"/>
            <a:ext cx="9087344" cy="595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Обоснование актуальности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928670"/>
            <a:ext cx="9144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дошкольном возрасте происходит формирование культурно-ценностных ориентаций, духовно-нравственной основы личности ребенка, развитие его эмоций, чувств, мышления, механизмов социальной адаптации в обществе, начинается процесс осознания себя в окружающем мире.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Большое значение для решения этих задач имеет семья. Ведь именно семейные ценности - это те принципы, на которых основывается наша жизнь; они являются стандартами, по которым мы судим, что правильно, а что неправильно. Именно в семье у ребенка формируется чувство любви и привязанности к родному дому, семье, семейным традициям и обычаям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50825" y="3429000"/>
            <a:ext cx="4535489" cy="32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376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dirty="0"/>
              <a:t>Цель проекта:</a:t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 descr="F:\фоны для  презентаций\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785794"/>
            <a:ext cx="9144000" cy="610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642918"/>
            <a:ext cx="9144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Воспитывать любовь и уважение к членам семьи, учить проявлять заботу о родных людях;  развивать в детях чувство семейной сплоченности, желание трудиться на благо семьи, проводить совместный отдых; расширять словарный запас, познавательный интерес, эмоциональную отзывчивость у всех членов семьи;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dirty="0"/>
              <a:t>создание условий, способствующих охране и укреплению здоровья, физическому развитию ребенка с учетом индивидуальных особенностей, активизации двигательного режима посредством летних благоприятных условий.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14282" y="2714620"/>
            <a:ext cx="4286248" cy="3929090"/>
          </a:xfrm>
          <a:prstGeom prst="rect">
            <a:avLst/>
          </a:prstGeom>
        </p:spPr>
      </p:pic>
      <p:pic>
        <p:nvPicPr>
          <p:cNvPr id="10" name="Picture 2" descr="F:\фоны для  презентаций\1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" y="6572272"/>
            <a:ext cx="9144000" cy="28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56759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фоны для  презентаций\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14282" y="214290"/>
            <a:ext cx="82296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i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Задачи:</a:t>
            </a:r>
            <a:r>
              <a:rPr lang="ru-RU" sz="1400" i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400" i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400" i="1" dirty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ля детей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 Формировать у ребёнка позитивное отношение к своему «Я»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 Помогать ребенку осознавать свои характерные особенности, предпочтения.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 Закрепить представления детей о том, что такое семья,  об обязанностях членов семьи, особенностях поведения мужчин и женщин, о совместной трудовой деятельности и совместном отдыхе.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 Прививать детям чувство привязанности к семье и дому, учить проявлять заботу о родных людях.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5. Развивать коммуникативные навыки детей, эмоциональную отзывчивость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496"/>
            <a:ext cx="4540279" cy="376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7444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/>
              <a:t>для </a:t>
            </a:r>
            <a:r>
              <a:rPr lang="ru-RU" i="1" dirty="0"/>
              <a:t>родителей: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218" name="Picture 2" descr="F:\фоны презентаций\Nabor_fonov_№5\5-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928670"/>
            <a:ext cx="9144000" cy="592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571472" y="1714488"/>
            <a:ext cx="857252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Обогащать детско-родительские отношения опытом совместной трудовой и игровой деятельности.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 Установление тесного эмоционального контакта с ребенком через включение в совместную деятельность.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 Поддержать интерес ребенка посредством бесед о семье, семейных традициях и т. д.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http://mosreg.ru/upload/iblock/cc3/556c18c110e7d7.695178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3429000"/>
            <a:ext cx="5556258" cy="30718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50557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2660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для педагогов: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2290" name="Picture 2" descr="F:\фоны презентаций\Nabor_fonov_№5\5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857232"/>
            <a:ext cx="9200204" cy="600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85688" y="1428736"/>
            <a:ext cx="885831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Проведение диагностической работы по выявлению знаний детей о своей семье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 Создание условий, стимулирующих развитие творческую деятельность детей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 Организация совместной деятельности детей и родителей по решению проблемной ситуации проекта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 Активизация психолого-педагогической компетентности родителей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 Оптимизация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детско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родительских отношений.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•Дать представление о том, что отдых необходим для сохранения здоровья.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•Ввести в активный словарь детей понятия «активный отдых» и «пассивный отдых».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•Формировать и закреплять представления детей о том, что родители и другие взрослые должны заботиться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 сохранении здоровья детей путем обеспечения условий для их отдыха.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http://162.detirkutsk.ru/upload/iblock/e65/e65106c48f8fc92462de477ad180d4e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4000504"/>
            <a:ext cx="5130805" cy="2643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50612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Итог  </a:t>
            </a:r>
            <a:r>
              <a:rPr lang="ru-RU" b="1" dirty="0" smtClean="0"/>
              <a:t>проекта:</a:t>
            </a:r>
            <a:endParaRPr lang="ru-RU" dirty="0"/>
          </a:p>
        </p:txBody>
      </p:sp>
      <p:pic>
        <p:nvPicPr>
          <p:cNvPr id="16386" name="Picture 2" descr="F:\фоны для  презентаций\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071546"/>
            <a:ext cx="9144000" cy="57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214282" y="1500174"/>
            <a:ext cx="8715436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фото-презентация «Наш летний отдых и труд в семье»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000240"/>
            <a:ext cx="3535357" cy="464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1912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463</Words>
  <Application>Microsoft Office PowerPoint</Application>
  <PresentationFormat>Экран (4:3)</PresentationFormat>
  <Paragraphs>56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  Проект   «Как мы трудились и отдыхали  летом»  </vt:lpstr>
      <vt:lpstr>Слайд 2</vt:lpstr>
      <vt:lpstr> Реализация проекта:  01.06.15год – 31.08.15 год. </vt:lpstr>
      <vt:lpstr>Обоснование актуальности </vt:lpstr>
      <vt:lpstr>Цель проекта: </vt:lpstr>
      <vt:lpstr>Задачи: для детей 1. Формировать у ребёнка позитивное отношение к своему «Я» 2. Помогать ребенку осознавать свои характерные особенности, предпочтения. 3. Закрепить представления детей о том, что такое семья,  об обязанностях членов семьи, особенностях поведения мужчин и женщин, о совместной трудовой деятельности и совместном отдыхе. 4. Прививать детям чувство привязанности к семье и дому, учить проявлять заботу о родных людях. 5. Развивать коммуникативные навыки детей, эмоциональную отзывчивость </vt:lpstr>
      <vt:lpstr>для родителей: </vt:lpstr>
      <vt:lpstr>для педагогов: </vt:lpstr>
      <vt:lpstr>Итог  проекта: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 «Как мы трудились и отдыхали  летом»</dc:title>
  <dc:creator>Дом</dc:creator>
  <cp:lastModifiedBy>Admin</cp:lastModifiedBy>
  <cp:revision>20</cp:revision>
  <dcterms:created xsi:type="dcterms:W3CDTF">2015-10-13T05:27:31Z</dcterms:created>
  <dcterms:modified xsi:type="dcterms:W3CDTF">2010-02-03T17:15:15Z</dcterms:modified>
</cp:coreProperties>
</file>