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4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685800"/>
            <a:ext cx="6251448" cy="24384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Наглядное пособие «Деревенский пейзаж» в  технике «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тестопластика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для обучения детей младшего школьного возраста.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0" y="4191000"/>
            <a:ext cx="5410200" cy="16764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Енисеева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Н.В.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 дополнительного</a:t>
            </a: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 МОУ 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Капсальская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 им.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Д.А.Ходуева</a:t>
            </a:r>
            <a:endParaRPr lang="ru-RU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733800"/>
            <a:ext cx="1066800" cy="1055077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066800"/>
            <a:ext cx="967740" cy="924592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765668">
            <a:off x="7729100" y="603387"/>
            <a:ext cx="891540" cy="851790"/>
          </a:xfrm>
          <a:prstGeom prst="rect">
            <a:avLst/>
          </a:prstGeom>
        </p:spPr>
      </p:pic>
      <p:pic>
        <p:nvPicPr>
          <p:cNvPr id="8" name="Рисунок 7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429000"/>
            <a:ext cx="877316" cy="838200"/>
          </a:xfrm>
          <a:prstGeom prst="rect">
            <a:avLst/>
          </a:prstGeom>
        </p:spPr>
      </p:pic>
      <p:pic>
        <p:nvPicPr>
          <p:cNvPr id="9" name="Рисунок 8" descr="i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81000"/>
            <a:ext cx="662940" cy="633382"/>
          </a:xfrm>
          <a:prstGeom prst="rect">
            <a:avLst/>
          </a:prstGeom>
        </p:spPr>
      </p:pic>
      <p:pic>
        <p:nvPicPr>
          <p:cNvPr id="22536" name="Picture 8" descr="Кружение бабоче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38400"/>
            <a:ext cx="2971800" cy="1828801"/>
          </a:xfrm>
          <a:prstGeom prst="rect">
            <a:avLst/>
          </a:prstGeom>
          <a:noFill/>
        </p:spPr>
      </p:pic>
      <p:pic>
        <p:nvPicPr>
          <p:cNvPr id="18" name="Picture 8" descr="Кружение бабоче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133600"/>
            <a:ext cx="3657600" cy="19812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3518" t="8459" r="16005" b="3825"/>
          <a:stretch>
            <a:fillRect/>
          </a:stretch>
        </p:blipFill>
        <p:spPr bwMode="auto">
          <a:xfrm rot="5400000">
            <a:off x="2397369" y="345831"/>
            <a:ext cx="4501662" cy="5791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41736" y="577464"/>
            <a:ext cx="3581400" cy="33408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76800" y="457200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работы над проектом у детей просматривались элементы социализации, у них появилась общая ответственность сформировалось положительное отношение к традициям народной культуры.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Именно в традициях  с большей силой и глубиной отражается  трепетная любовь  человека  к родной земле. Умение дорожить Отечеством и болеть за него душой, желание служить ему – есть те духовные качества, без которых человек не может считать себя личностью.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71600" y="1066800"/>
            <a:ext cx="6934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тестопластика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утратила своей оригинальности с истории её возникновения и до сегодняшнего дня. Соленое тесто стало очень популярным материалом для лепки. Работа с ним доставляет удовольствие и радость. Сегодня многие придумывают удивительно красивые названия -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тестопластика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биокерамика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даже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мукосолька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Но как не называй - результат, порой, превосходит все наши ожидания! Рождение шедевра из солёного теста - это всегда событие! 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Велика значимость этих занятий с детьми для обогащения духовной жизни ребенка, становления его эмоционально-целостного отношения к миру, развития эстетических познаний и художественного вкуса, самоутверждения.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57200"/>
            <a:ext cx="172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  ВЫВОД.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096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Дополнительное образование детей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неотъемлемая часть системы непрерывного образования, призванная обеспечить ребенку дополнительные возможности для  интеллектуального и физического развития, удовлетворения его творческих и образовательных потребностей.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624" t="8749" r="8125" b="20000"/>
          <a:stretch>
            <a:fillRect/>
          </a:stretch>
        </p:blipFill>
        <p:spPr bwMode="auto">
          <a:xfrm>
            <a:off x="2286000" y="2895600"/>
            <a:ext cx="2029326" cy="2514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2000" y="3048000"/>
            <a:ext cx="3200400" cy="239021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vocal.land/images/songs/10597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8" descr="Кружение бабоче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49647">
            <a:off x="242939" y="1013942"/>
            <a:ext cx="2838510" cy="1746777"/>
          </a:xfrm>
          <a:prstGeom prst="rect">
            <a:avLst/>
          </a:prstGeom>
          <a:noFill/>
        </p:spPr>
      </p:pic>
      <p:pic>
        <p:nvPicPr>
          <p:cNvPr id="4" name="Picture 8" descr="Кружение бабоче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0882">
            <a:off x="3949294" y="728773"/>
            <a:ext cx="3911872" cy="16736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2842200" y="2209800"/>
            <a:ext cx="6324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b="1" i="0" u="none" strike="noStrike" cap="none" spc="0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Тестопластика</a:t>
            </a:r>
            <a:r>
              <a:rPr kumimoji="0" lang="ru-RU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– лепка декоративных изделий из солёного теста, является одним из видов  художественного конструирования и является мощным способом развития у детей умственной активности, творчества, художественного вкуса и многих других качества, без которых невозможно формирование первоначальных основ социально активной личности.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2000" y="914400"/>
            <a:ext cx="7696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Тестопластика</a:t>
            </a: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лепка декоративных изделий из солёного теста, является одним из видов  художественного конструирования и является мощным способом развития у детей умственной активности, творчества, художественного вкуса, без которых невозможно формирование первоначальных основ социально активной личности.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6400" y="4572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Определение  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тестопластики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dirty="0"/>
          </a:p>
        </p:txBody>
      </p:sp>
      <p:pic>
        <p:nvPicPr>
          <p:cNvPr id="8" name="Picture 3" descr="http://cs622124.vk.me/v622124841/34790/ngOk7x8yj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76600"/>
            <a:ext cx="1689101" cy="1266826"/>
          </a:xfrm>
          <a:prstGeom prst="rect">
            <a:avLst/>
          </a:prstGeom>
          <a:noFill/>
        </p:spPr>
      </p:pic>
      <p:pic>
        <p:nvPicPr>
          <p:cNvPr id="9" name="Picture 7" descr="http://cs540105.vk.me/c7007/v7007439/9b989/hgl0qVu12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0"/>
            <a:ext cx="2173432" cy="2390775"/>
          </a:xfrm>
          <a:prstGeom prst="rect">
            <a:avLst/>
          </a:prstGeom>
          <a:noFill/>
        </p:spPr>
      </p:pic>
      <p:pic>
        <p:nvPicPr>
          <p:cNvPr id="10" name="Picture 5" descr="http://www.samsoberi.ru/uploads/posts/2013-12/1387632959_lepka-iz-solenogo-testa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352800"/>
            <a:ext cx="1676400" cy="12573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09600" y="838200"/>
            <a:ext cx="8077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kumimoji="0" lang="ru-RU" sz="2400" b="1" i="0" u="none" strike="noStrike" cap="none" spc="0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: </a:t>
            </a:r>
            <a:r>
              <a:rPr kumimoji="0" lang="ru-RU" sz="2400" b="1" i="0" u="none" strike="noStrike" cap="none" spc="0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наглядное пособие для обучения детей технике </a:t>
            </a:r>
            <a:r>
              <a:rPr kumimoji="0" lang="ru-RU" sz="2400" b="1" i="0" u="none" strike="noStrike" cap="none" spc="0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spc="0" normalizeH="0" baseline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тестопластика</a:t>
            </a:r>
            <a:r>
              <a:rPr kumimoji="0" lang="ru-RU" sz="2400" b="1" i="0" u="none" strike="noStrike" cap="none" spc="0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spc="0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учебных занятиях.</a:t>
            </a:r>
            <a:endParaRPr lang="ru-RU" sz="2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9200" y="1752600"/>
            <a:ext cx="7239000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spc="0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spc="0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аскрыть историю и развитие техники «</a:t>
            </a:r>
            <a:r>
              <a:rPr lang="ru-RU" sz="20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1" i="0" u="none" strike="noStrike" cap="none" spc="0" normalizeH="0" baseline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естопластика</a:t>
            </a:r>
            <a:r>
              <a:rPr kumimoji="0" lang="ru-RU" sz="2000" b="1" i="0" u="none" strike="noStrike" cap="none" spc="0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  <a:endParaRPr kumimoji="0" lang="ru-RU" sz="2000" b="1" i="0" u="none" strike="noStrike" cap="none" spc="0" normalizeH="0" baseline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spc="0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писать сущность  наглядных пособий и их значение в образовательном процессе;</a:t>
            </a:r>
            <a:endParaRPr kumimoji="0" lang="ru-RU" sz="2000" b="1" i="0" u="none" strike="noStrike" cap="none" spc="0" normalizeH="0" baseline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spc="0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азработать методические рекомендации  по обучению детей в данной технике для педагогов дополнительного образования на учебных занятиях ДПИ;</a:t>
            </a:r>
            <a:endParaRPr kumimoji="0" lang="ru-RU" sz="2000" b="1" i="0" u="none" strike="noStrike" cap="none" spc="0" normalizeH="0" baseline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1" i="0" u="none" strike="noStrike" cap="none" spc="0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пробировать наглядное пособие на учебных занятиях.</a:t>
            </a:r>
            <a:endParaRPr lang="ru-RU" sz="2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09600" y="533400"/>
            <a:ext cx="7924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kumimoji="0" lang="ru-RU" sz="2400" b="1" i="0" u="none" strike="noStrike" cap="none" spc="0" normalizeH="0" baseline="0" dirty="0" smtClean="0" bmk="_Toc38847092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проектирования </a:t>
            </a:r>
            <a:r>
              <a:rPr kumimoji="0" lang="ru-RU" sz="2400" b="1" i="0" u="none" strike="noStrike" cap="none" spc="0" normalizeH="0" baseline="0" dirty="0" smtClean="0" bmk="_Toc38847092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spc="0" normalizeH="0" baseline="0" dirty="0" smtClean="0" bmk="_Toc38847092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концепция наглядного пособия для обучения детей технике </a:t>
            </a:r>
            <a:r>
              <a:rPr kumimoji="0" lang="ru-RU" sz="2400" b="1" i="0" u="none" strike="noStrike" cap="none" spc="0" normalizeH="0" baseline="0" dirty="0" smtClean="0" bmk="_Toc38847092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spc="0" normalizeH="0" baseline="0" dirty="0" err="1" smtClean="0" bmk="_Toc38847092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тестопластика</a:t>
            </a:r>
            <a:r>
              <a:rPr kumimoji="0" lang="ru-RU" sz="2400" b="1" i="0" u="none" strike="noStrike" cap="none" spc="0" normalizeH="0" baseline="0" dirty="0" smtClean="0" bmk="_Toc38847092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spc="0" normalizeH="0" baseline="0" dirty="0" smtClean="0" bmk="_Toc388470921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учебных занятиях.</a:t>
            </a:r>
            <a:r>
              <a:rPr kumimoji="0" lang="ru-RU" sz="2400" b="1" i="0" u="none" strike="noStrike" cap="none" spc="0" normalizeH="0" baseline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7800" y="1752600"/>
            <a:ext cx="736150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 bmk="_Toc388470923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проектирования:</a:t>
            </a:r>
            <a:endParaRPr kumimoji="0" lang="ru-RU" sz="2000" b="1" i="0" u="none" strike="noStrike" cap="none" spc="0" normalizeH="0" baseline="0" dirty="0" smtClean="0" bmk="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679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spc="0" normalizeH="0" baseline="0" dirty="0" smtClean="0" bmk="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специальных, педагогических и методических</a:t>
            </a:r>
            <a:endParaRPr kumimoji="0" lang="ru-RU" sz="2000" b="1" i="0" u="none" strike="noStrike" cap="none" spc="0" normalizeH="0" baseline="0" dirty="0" smtClean="0" bmk="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679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 bmk="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литературных источников, интернет -источников;</a:t>
            </a:r>
            <a:endParaRPr kumimoji="0" lang="ru-RU" sz="2000" b="1" i="0" u="none" strike="noStrike" cap="none" spc="0" normalizeH="0" baseline="0" dirty="0" smtClean="0" bmk="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679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spc="0" normalizeH="0" baseline="0" dirty="0" smtClean="0" bmk="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моделирование;</a:t>
            </a:r>
            <a:endParaRPr kumimoji="0" lang="ru-RU" sz="2000" b="1" i="0" u="none" strike="noStrike" cap="none" spc="0" normalizeH="0" baseline="0" dirty="0" smtClean="0" bmk="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679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spc="0" normalizeH="0" baseline="0" dirty="0" smtClean="0" bmk="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конструирование.</a:t>
            </a:r>
            <a:endParaRPr lang="ru-RU" sz="2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 bmk="_Toc38847092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значимость заключается в том, что данное наглядное пособие может быть использовано педагогами  дополнительного образования на учебных занятиях декоративно-прикладного искусства при знакомстве детей  с  техникой </a:t>
            </a:r>
            <a:r>
              <a:rPr kumimoji="0" lang="ru-RU" sz="1400" b="0" i="0" u="none" strike="noStrike" cap="none" normalizeH="0" baseline="0" dirty="0" smtClean="0" bmk="_Toc388470928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 bmk="_Toc38847092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тестопластика</a:t>
            </a:r>
            <a:r>
              <a:rPr kumimoji="0" lang="ru-RU" sz="1400" b="0" i="0" u="none" strike="noStrike" cap="none" normalizeH="0" baseline="0" dirty="0" smtClean="0" bmk="_Toc388470928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 bmk="_Toc388470928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09800" y="3352800"/>
            <a:ext cx="6172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kumimoji="0" lang="ru-RU" sz="2000" b="1" i="0" u="none" strike="noStrike" cap="none" spc="0" normalizeH="0" baseline="0" dirty="0" smtClean="0" bmk="_Toc388470928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значимость </a:t>
            </a:r>
            <a:r>
              <a:rPr kumimoji="0" lang="ru-RU" sz="2000" b="1" i="0" u="none" strike="noStrike" cap="none" spc="0" normalizeH="0" baseline="0" dirty="0" smtClean="0" bmk="_Toc388470928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заключается в том, что данное наглядное пособие может быть использовано педагогами  дополнительного образования на учебных занятиях ДПИ при знакомстве детей  с  техникой </a:t>
            </a:r>
            <a:r>
              <a:rPr kumimoji="0" lang="ru-RU" sz="2000" b="1" i="0" u="none" strike="noStrike" cap="none" spc="0" normalizeH="0" baseline="0" dirty="0" smtClean="0" bmk="_Toc388470928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spc="0" normalizeH="0" baseline="0" dirty="0" err="1" smtClean="0" bmk="_Toc388470928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тестопластика</a:t>
            </a:r>
            <a:r>
              <a:rPr kumimoji="0" lang="ru-RU" sz="2000" b="1" i="0" u="none" strike="noStrike" cap="none" spc="0" normalizeH="0" baseline="0" dirty="0" smtClean="0" bmk="_Toc388470928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spc="0" normalizeH="0" baseline="0" dirty="0" smtClean="0" bmk="_Toc388470928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2133600" y="449580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5400" y="3048000"/>
            <a:ext cx="7239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Фигурки из этого материала дарили на Новый год в знак благополучия, плодородия, сытости. Еще в те времена, когда на Руси Новый год праздновали 1 сентября, а заодно и свадьбы играли, было принято дарить их. Вот почему эти фигурки нередко называли очень просто - "хлебосол".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81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               Немного  истории…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200" y="8382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Старинный русский народный промысел – лепка из соленого теста — упоминается в летописях уже в XII веке. Центром промысла является Русский Север, Архангельская область. Фигурки из соленого теста были не простыми игрушками, они выполняли магическую, ритуальную роль – служили оберегами. 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России на Рождество пекли из пшеничного теста «коровок», «бычков», «петушков», «свинок», «козочек» в знак того, чтобы на дворе было побольше «животинки».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33600" y="44958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Возрождение этой старой народной традиции расширило   применение  соленого теста. Оно оказалось прекрасным материалом для детского творчества.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3400" y="457200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Школьный период развития человека 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один из наиболее важных  и ответственных. Развитие мелкой моторики и координации движений пальцев рук – один из аспектов всестороннего развития детей. 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1752600"/>
            <a:ext cx="8077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Тестопластика</a:t>
            </a: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является одним из видов народно-прикладного искусства. Работа с тестом своего рода упражнения, оказывающие помощь в развитии тонких дифференциальных движений, координации, тактильных ощущений.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24200"/>
            <a:ext cx="594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Дети учатся сначала лепить простые фигуры (шарики, колбаски, овощи, фрукты, игрушечную еду и др.). Затем- более сложные объемные фигуры, которые скрепляют с помощью зубочисток и палочек, героев из сказок. Дети пробовали лепить разные картины и панно, которыми украшали свой кабинет и интерьер школы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600" y="685800"/>
            <a:ext cx="70799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400" b="1" i="0" u="none" strike="noStrike" cap="none" spc="0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Наглядное пособие «Деревенский пейзаж»</a:t>
            </a:r>
          </a:p>
          <a:p>
            <a:pPr algn="ctr"/>
            <a:r>
              <a:rPr kumimoji="0" lang="ru-RU" sz="2400" b="1" i="0" u="none" strike="noStrike" cap="none" spc="0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в технике «</a:t>
            </a:r>
            <a:r>
              <a:rPr kumimoji="0" lang="ru-RU" sz="2400" b="1" i="0" u="none" strike="noStrike" cap="none" spc="0" normalizeH="0" baseline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тестопластика</a:t>
            </a:r>
            <a:r>
              <a:rPr kumimoji="0" lang="ru-RU" sz="20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47800" y="1524000"/>
            <a:ext cx="8153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1.Организационный момент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Теоретическая часть.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Ознакомление с образцами.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Технология выполнения панно.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Практическая часть (изготовление)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6. Итог создания панно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Деревенский пейзаж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14600" y="3581400"/>
            <a:ext cx="6629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II.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 работы: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 панно.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отовить солёное тесто.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Раскатать готовое тесто и вырезать заготовки для панно.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Просушить детали  в духовом шкафу.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Раскрасить гуашью, покрыть лаком.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Оформить композицию в рамочку.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nsa33.casimages.com/img/2013/10/22/131022082756876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09600" y="2057400"/>
            <a:ext cx="8153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выборе  сюжета композиции мы остановились на пейзаже.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Оранжевый, красный, зеленый цвета  являются  преобладающими, что лишь  подчеркивают красоту деревенского утра.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Рассвет  как будто живой, он меняется с каждой минутой. Солнечный диск разгорается все ярче, как пылающий огонь,  рассылая во все стороны свои теплые лучи. Ярко-оранжевый подсолнух «просыпается» и раскрывает свои лепестки.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петушок будит всех своим пением. Скоро хозяева выйдут во двор и займутся своими  привычными делами: накормить скотину, подоить корову, отвести ее в луга.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5767" y="919633"/>
            <a:ext cx="2448865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22341" y="2992659"/>
            <a:ext cx="2819400" cy="24728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t="26250" b="26250"/>
          <a:stretch>
            <a:fillRect/>
          </a:stretch>
        </p:blipFill>
        <p:spPr bwMode="auto">
          <a:xfrm>
            <a:off x="5562600" y="2819400"/>
            <a:ext cx="2652263" cy="189002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33400"/>
            <a:ext cx="2667000" cy="19919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t="19568" r="1904" b="19429"/>
          <a:stretch>
            <a:fillRect/>
          </a:stretch>
        </p:blipFill>
        <p:spPr bwMode="auto">
          <a:xfrm>
            <a:off x="3048000" y="533400"/>
            <a:ext cx="2209800" cy="203081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470</TotalTime>
  <Words>731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Наглядное пособие «Деревенский пейзаж» в  технике «тестопластика»  для обучения детей младшего школьного возраста.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викторина</dc:title>
  <dc:creator>андрей</dc:creator>
  <cp:lastModifiedBy>Пользователь Windows</cp:lastModifiedBy>
  <cp:revision>55</cp:revision>
  <dcterms:created xsi:type="dcterms:W3CDTF">2014-08-08T11:31:25Z</dcterms:created>
  <dcterms:modified xsi:type="dcterms:W3CDTF">2016-04-25T06:59:03Z</dcterms:modified>
</cp:coreProperties>
</file>