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B2B"/>
    <a:srgbClr val="4BD5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F7A51-4429-496E-BC7A-2ADF1C2C42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154133-837A-435E-986F-C5122A44C550}">
      <dgm:prSet phldrT="[Текст]"/>
      <dgm:spPr/>
      <dgm:t>
        <a:bodyPr/>
        <a:lstStyle/>
        <a:p>
          <a:r>
            <a:rPr lang="ru-RU" dirty="0" smtClean="0"/>
            <a:t>Работа с бумагой</a:t>
          </a:r>
          <a:endParaRPr lang="ru-RU" dirty="0"/>
        </a:p>
      </dgm:t>
    </dgm:pt>
    <dgm:pt modelId="{8FB796AA-3A70-4FC0-83AC-DB197EE266C3}" type="parTrans" cxnId="{DF503877-DA1E-4D05-90B4-881FDB26CF3B}">
      <dgm:prSet/>
      <dgm:spPr/>
      <dgm:t>
        <a:bodyPr/>
        <a:lstStyle/>
        <a:p>
          <a:endParaRPr lang="ru-RU"/>
        </a:p>
      </dgm:t>
    </dgm:pt>
    <dgm:pt modelId="{AEE0E34A-5946-4B93-BB03-50EE61C71C50}" type="sibTrans" cxnId="{DF503877-DA1E-4D05-90B4-881FDB26CF3B}">
      <dgm:prSet/>
      <dgm:spPr/>
      <dgm:t>
        <a:bodyPr/>
        <a:lstStyle/>
        <a:p>
          <a:endParaRPr lang="ru-RU"/>
        </a:p>
      </dgm:t>
    </dgm:pt>
    <dgm:pt modelId="{3A1B620E-2DE9-483A-B8E5-20535228C31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Развитие мелкой моторики</a:t>
          </a:r>
          <a:endParaRPr lang="ru-RU" sz="2000" dirty="0"/>
        </a:p>
      </dgm:t>
    </dgm:pt>
    <dgm:pt modelId="{E93DD6E1-66A7-43C8-9CA7-A29C9D368073}" type="parTrans" cxnId="{65FD4160-7555-443E-9221-9B7806D87CA4}">
      <dgm:prSet/>
      <dgm:spPr/>
      <dgm:t>
        <a:bodyPr/>
        <a:lstStyle/>
        <a:p>
          <a:endParaRPr lang="ru-RU"/>
        </a:p>
      </dgm:t>
    </dgm:pt>
    <dgm:pt modelId="{9B833D1C-6F34-4119-8C6C-7CA5FEC881A5}" type="sibTrans" cxnId="{65FD4160-7555-443E-9221-9B7806D87CA4}">
      <dgm:prSet/>
      <dgm:spPr/>
      <dgm:t>
        <a:bodyPr/>
        <a:lstStyle/>
        <a:p>
          <a:endParaRPr lang="ru-RU"/>
        </a:p>
      </dgm:t>
    </dgm:pt>
    <dgm:pt modelId="{4ACEE336-D669-49EF-9FB8-5CDFA9E47B5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bg2"/>
              </a:solidFill>
            </a:rPr>
            <a:t>Развитие психических процессов</a:t>
          </a:r>
          <a:endParaRPr lang="ru-RU" sz="2000" dirty="0">
            <a:solidFill>
              <a:schemeClr val="bg2"/>
            </a:solidFill>
          </a:endParaRPr>
        </a:p>
      </dgm:t>
    </dgm:pt>
    <dgm:pt modelId="{1709C9C6-6AA0-4A07-B552-8ACE7F95C513}" type="parTrans" cxnId="{6D499435-81FE-4DD9-B3F7-0D1882C29EB1}">
      <dgm:prSet/>
      <dgm:spPr/>
      <dgm:t>
        <a:bodyPr/>
        <a:lstStyle/>
        <a:p>
          <a:endParaRPr lang="ru-RU"/>
        </a:p>
      </dgm:t>
    </dgm:pt>
    <dgm:pt modelId="{CB6E09FA-0B89-4FBB-93CC-2F34C6DAB4F5}" type="sibTrans" cxnId="{6D499435-81FE-4DD9-B3F7-0D1882C29EB1}">
      <dgm:prSet/>
      <dgm:spPr/>
      <dgm:t>
        <a:bodyPr/>
        <a:lstStyle/>
        <a:p>
          <a:endParaRPr lang="ru-RU"/>
        </a:p>
      </dgm:t>
    </dgm:pt>
    <dgm:pt modelId="{74E2084B-D4E3-4C65-BD7C-E5A79001004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2"/>
              </a:solidFill>
            </a:rPr>
            <a:t> развитие универсальных навыков</a:t>
          </a:r>
          <a:endParaRPr lang="ru-RU" dirty="0">
            <a:solidFill>
              <a:schemeClr val="bg2"/>
            </a:solidFill>
          </a:endParaRPr>
        </a:p>
      </dgm:t>
    </dgm:pt>
    <dgm:pt modelId="{A19C800D-9935-4B7B-99FC-AA99B64F818D}" type="parTrans" cxnId="{29DC3E6F-93CC-473E-82AF-A47C491824ED}">
      <dgm:prSet/>
      <dgm:spPr/>
      <dgm:t>
        <a:bodyPr/>
        <a:lstStyle/>
        <a:p>
          <a:endParaRPr lang="ru-RU"/>
        </a:p>
      </dgm:t>
    </dgm:pt>
    <dgm:pt modelId="{5859B161-B1E4-4686-A8F5-D1D9C30BB019}" type="sibTrans" cxnId="{29DC3E6F-93CC-473E-82AF-A47C491824ED}">
      <dgm:prSet/>
      <dgm:spPr/>
      <dgm:t>
        <a:bodyPr/>
        <a:lstStyle/>
        <a:p>
          <a:endParaRPr lang="ru-RU"/>
        </a:p>
      </dgm:t>
    </dgm:pt>
    <dgm:pt modelId="{2F590728-C3FF-4ADA-A162-C46C4671936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bg2"/>
              </a:solidFill>
            </a:rPr>
            <a:t>Работа по образовательным областям</a:t>
          </a:r>
          <a:endParaRPr lang="ru-RU" dirty="0">
            <a:solidFill>
              <a:schemeClr val="bg2"/>
            </a:solidFill>
          </a:endParaRPr>
        </a:p>
      </dgm:t>
    </dgm:pt>
    <dgm:pt modelId="{25C077D1-4165-4585-B91E-A462C9873424}" type="parTrans" cxnId="{E75FB684-E934-4D53-9F25-4DEBD7C41804}">
      <dgm:prSet/>
      <dgm:spPr/>
      <dgm:t>
        <a:bodyPr/>
        <a:lstStyle/>
        <a:p>
          <a:endParaRPr lang="ru-RU"/>
        </a:p>
      </dgm:t>
    </dgm:pt>
    <dgm:pt modelId="{49D1A17B-3716-4F83-B622-49DD2C793BEE}" type="sibTrans" cxnId="{E75FB684-E934-4D53-9F25-4DEBD7C41804}">
      <dgm:prSet/>
      <dgm:spPr/>
      <dgm:t>
        <a:bodyPr/>
        <a:lstStyle/>
        <a:p>
          <a:endParaRPr lang="ru-RU"/>
        </a:p>
      </dgm:t>
    </dgm:pt>
    <dgm:pt modelId="{E25C0A0F-26AC-409E-B9DD-B5B0CD61B85B}" type="pres">
      <dgm:prSet presAssocID="{199F7A51-4429-496E-BC7A-2ADF1C2C42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41500-3195-43DC-A0F7-23CAB35A747C}" type="pres">
      <dgm:prSet presAssocID="{61154133-837A-435E-986F-C5122A44C550}" presName="centerShape" presStyleLbl="node0" presStyleIdx="0" presStyleCnt="1"/>
      <dgm:spPr/>
      <dgm:t>
        <a:bodyPr/>
        <a:lstStyle/>
        <a:p>
          <a:endParaRPr lang="ru-RU"/>
        </a:p>
      </dgm:t>
    </dgm:pt>
    <dgm:pt modelId="{8757CC28-3E1A-4309-BDE2-829DD3998458}" type="pres">
      <dgm:prSet presAssocID="{E93DD6E1-66A7-43C8-9CA7-A29C9D36807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2C03CE2-E6BE-49C9-891E-FC3688398627}" type="pres">
      <dgm:prSet presAssocID="{E93DD6E1-66A7-43C8-9CA7-A29C9D36807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668D373-3021-4B0D-8959-491B95719B1D}" type="pres">
      <dgm:prSet presAssocID="{3A1B620E-2DE9-483A-B8E5-20535228C311}" presName="node" presStyleLbl="node1" presStyleIdx="0" presStyleCnt="4" custScaleX="216053" custRadScaleRad="131314" custRadScaleInc="-5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49D1-7289-40D3-B90F-489053E912C6}" type="pres">
      <dgm:prSet presAssocID="{1709C9C6-6AA0-4A07-B552-8ACE7F95C51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D81EB9C-451A-4612-83CF-793943C4D62A}" type="pres">
      <dgm:prSet presAssocID="{1709C9C6-6AA0-4A07-B552-8ACE7F95C51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82EDD16-6AC8-4E06-8CBD-F6CC5B620ECB}" type="pres">
      <dgm:prSet presAssocID="{4ACEE336-D669-49EF-9FB8-5CDFA9E47B57}" presName="node" presStyleLbl="node1" presStyleIdx="1" presStyleCnt="4" custScaleX="148191" custRadScaleRad="117578" custRadScaleInc="3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64F79-D29C-4D70-955F-05835DFC45BC}" type="pres">
      <dgm:prSet presAssocID="{A19C800D-9935-4B7B-99FC-AA99B64F818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5999661-D9BF-4323-8975-D88285ADA888}" type="pres">
      <dgm:prSet presAssocID="{A19C800D-9935-4B7B-99FC-AA99B64F818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BFD73D2-B609-4EA7-A852-35CEA9F73CB6}" type="pres">
      <dgm:prSet presAssocID="{74E2084B-D4E3-4C65-BD7C-E5A79001004C}" presName="node" presStyleLbl="node1" presStyleIdx="2" presStyleCnt="4" custScaleX="180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AE27D-3237-493C-89B5-ED6B54BFD229}" type="pres">
      <dgm:prSet presAssocID="{25C077D1-4165-4585-B91E-A462C987342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D48565E-DA0A-40F1-AF5B-52802D855716}" type="pres">
      <dgm:prSet presAssocID="{25C077D1-4165-4585-B91E-A462C987342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C1C3B3E-2644-4345-BEA6-AF95BC2EA235}" type="pres">
      <dgm:prSet presAssocID="{2F590728-C3FF-4ADA-A162-C46C4671936A}" presName="node" presStyleLbl="node1" presStyleIdx="3" presStyleCnt="4" custScaleX="164655" custRadScaleRad="120179" custRadScaleInc="4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36796-21C9-4CD1-978F-184F58912602}" type="presOf" srcId="{61154133-837A-435E-986F-C5122A44C550}" destId="{1B241500-3195-43DC-A0F7-23CAB35A747C}" srcOrd="0" destOrd="0" presId="urn:microsoft.com/office/officeart/2005/8/layout/radial5"/>
    <dgm:cxn modelId="{FA1C6355-9CFD-4F8D-9700-64A47B5D10F3}" type="presOf" srcId="{199F7A51-4429-496E-BC7A-2ADF1C2C422A}" destId="{E25C0A0F-26AC-409E-B9DD-B5B0CD61B85B}" srcOrd="0" destOrd="0" presId="urn:microsoft.com/office/officeart/2005/8/layout/radial5"/>
    <dgm:cxn modelId="{BADA30F9-7244-443C-93A5-E55EB7C6302E}" type="presOf" srcId="{25C077D1-4165-4585-B91E-A462C9873424}" destId="{DA6AE27D-3237-493C-89B5-ED6B54BFD229}" srcOrd="0" destOrd="0" presId="urn:microsoft.com/office/officeart/2005/8/layout/radial5"/>
    <dgm:cxn modelId="{DE1B89D9-D295-4358-B031-185F994BC40A}" type="presOf" srcId="{25C077D1-4165-4585-B91E-A462C9873424}" destId="{FD48565E-DA0A-40F1-AF5B-52802D855716}" srcOrd="1" destOrd="0" presId="urn:microsoft.com/office/officeart/2005/8/layout/radial5"/>
    <dgm:cxn modelId="{36E63AAB-729A-4257-BD05-325CA3D1A66C}" type="presOf" srcId="{E93DD6E1-66A7-43C8-9CA7-A29C9D368073}" destId="{8757CC28-3E1A-4309-BDE2-829DD3998458}" srcOrd="0" destOrd="0" presId="urn:microsoft.com/office/officeart/2005/8/layout/radial5"/>
    <dgm:cxn modelId="{29DC3E6F-93CC-473E-82AF-A47C491824ED}" srcId="{61154133-837A-435E-986F-C5122A44C550}" destId="{74E2084B-D4E3-4C65-BD7C-E5A79001004C}" srcOrd="2" destOrd="0" parTransId="{A19C800D-9935-4B7B-99FC-AA99B64F818D}" sibTransId="{5859B161-B1E4-4686-A8F5-D1D9C30BB019}"/>
    <dgm:cxn modelId="{7F899CE9-6981-434E-9BC3-AAC7F4B682F8}" type="presOf" srcId="{4ACEE336-D669-49EF-9FB8-5CDFA9E47B57}" destId="{B82EDD16-6AC8-4E06-8CBD-F6CC5B620ECB}" srcOrd="0" destOrd="0" presId="urn:microsoft.com/office/officeart/2005/8/layout/radial5"/>
    <dgm:cxn modelId="{E75FB684-E934-4D53-9F25-4DEBD7C41804}" srcId="{61154133-837A-435E-986F-C5122A44C550}" destId="{2F590728-C3FF-4ADA-A162-C46C4671936A}" srcOrd="3" destOrd="0" parTransId="{25C077D1-4165-4585-B91E-A462C9873424}" sibTransId="{49D1A17B-3716-4F83-B622-49DD2C793BEE}"/>
    <dgm:cxn modelId="{BCAF75C3-DB6D-470A-9600-5D96847AFFAC}" type="presOf" srcId="{2F590728-C3FF-4ADA-A162-C46C4671936A}" destId="{EC1C3B3E-2644-4345-BEA6-AF95BC2EA235}" srcOrd="0" destOrd="0" presId="urn:microsoft.com/office/officeart/2005/8/layout/radial5"/>
    <dgm:cxn modelId="{E960E84C-635A-466A-A29B-79505ACF20E6}" type="presOf" srcId="{1709C9C6-6AA0-4A07-B552-8ACE7F95C513}" destId="{8D81EB9C-451A-4612-83CF-793943C4D62A}" srcOrd="1" destOrd="0" presId="urn:microsoft.com/office/officeart/2005/8/layout/radial5"/>
    <dgm:cxn modelId="{C3E6F0C9-89DE-4D32-9EB8-5738EC6101C6}" type="presOf" srcId="{A19C800D-9935-4B7B-99FC-AA99B64F818D}" destId="{95999661-D9BF-4323-8975-D88285ADA888}" srcOrd="1" destOrd="0" presId="urn:microsoft.com/office/officeart/2005/8/layout/radial5"/>
    <dgm:cxn modelId="{3FC8B8AE-3250-41F0-883F-2AC99931438D}" type="presOf" srcId="{1709C9C6-6AA0-4A07-B552-8ACE7F95C513}" destId="{29D849D1-7289-40D3-B90F-489053E912C6}" srcOrd="0" destOrd="0" presId="urn:microsoft.com/office/officeart/2005/8/layout/radial5"/>
    <dgm:cxn modelId="{65FD4160-7555-443E-9221-9B7806D87CA4}" srcId="{61154133-837A-435E-986F-C5122A44C550}" destId="{3A1B620E-2DE9-483A-B8E5-20535228C311}" srcOrd="0" destOrd="0" parTransId="{E93DD6E1-66A7-43C8-9CA7-A29C9D368073}" sibTransId="{9B833D1C-6F34-4119-8C6C-7CA5FEC881A5}"/>
    <dgm:cxn modelId="{DF503877-DA1E-4D05-90B4-881FDB26CF3B}" srcId="{199F7A51-4429-496E-BC7A-2ADF1C2C422A}" destId="{61154133-837A-435E-986F-C5122A44C550}" srcOrd="0" destOrd="0" parTransId="{8FB796AA-3A70-4FC0-83AC-DB197EE266C3}" sibTransId="{AEE0E34A-5946-4B93-BB03-50EE61C71C50}"/>
    <dgm:cxn modelId="{2A156115-AA3F-4FF7-AA3B-60BE7FFBDD1A}" type="presOf" srcId="{74E2084B-D4E3-4C65-BD7C-E5A79001004C}" destId="{BBFD73D2-B609-4EA7-A852-35CEA9F73CB6}" srcOrd="0" destOrd="0" presId="urn:microsoft.com/office/officeart/2005/8/layout/radial5"/>
    <dgm:cxn modelId="{A4A425EC-8B52-440A-9F35-E6BB48D3C008}" type="presOf" srcId="{3A1B620E-2DE9-483A-B8E5-20535228C311}" destId="{B668D373-3021-4B0D-8959-491B95719B1D}" srcOrd="0" destOrd="0" presId="urn:microsoft.com/office/officeart/2005/8/layout/radial5"/>
    <dgm:cxn modelId="{0F9B028B-C8E4-4BB7-876F-08831365F845}" type="presOf" srcId="{A19C800D-9935-4B7B-99FC-AA99B64F818D}" destId="{2FE64F79-D29C-4D70-955F-05835DFC45BC}" srcOrd="0" destOrd="0" presId="urn:microsoft.com/office/officeart/2005/8/layout/radial5"/>
    <dgm:cxn modelId="{0546F7CD-FDA4-436F-B2A1-13E081B3A5FA}" type="presOf" srcId="{E93DD6E1-66A7-43C8-9CA7-A29C9D368073}" destId="{62C03CE2-E6BE-49C9-891E-FC3688398627}" srcOrd="1" destOrd="0" presId="urn:microsoft.com/office/officeart/2005/8/layout/radial5"/>
    <dgm:cxn modelId="{6D499435-81FE-4DD9-B3F7-0D1882C29EB1}" srcId="{61154133-837A-435E-986F-C5122A44C550}" destId="{4ACEE336-D669-49EF-9FB8-5CDFA9E47B57}" srcOrd="1" destOrd="0" parTransId="{1709C9C6-6AA0-4A07-B552-8ACE7F95C513}" sibTransId="{CB6E09FA-0B89-4FBB-93CC-2F34C6DAB4F5}"/>
    <dgm:cxn modelId="{E5269292-7B37-4F00-B33A-657CF39FFB0A}" type="presParOf" srcId="{E25C0A0F-26AC-409E-B9DD-B5B0CD61B85B}" destId="{1B241500-3195-43DC-A0F7-23CAB35A747C}" srcOrd="0" destOrd="0" presId="urn:microsoft.com/office/officeart/2005/8/layout/radial5"/>
    <dgm:cxn modelId="{22BE806E-53E4-4D99-9582-8212842F45A5}" type="presParOf" srcId="{E25C0A0F-26AC-409E-B9DD-B5B0CD61B85B}" destId="{8757CC28-3E1A-4309-BDE2-829DD3998458}" srcOrd="1" destOrd="0" presId="urn:microsoft.com/office/officeart/2005/8/layout/radial5"/>
    <dgm:cxn modelId="{78438684-8D54-4D42-BF19-038F4D73DDEF}" type="presParOf" srcId="{8757CC28-3E1A-4309-BDE2-829DD3998458}" destId="{62C03CE2-E6BE-49C9-891E-FC3688398627}" srcOrd="0" destOrd="0" presId="urn:microsoft.com/office/officeart/2005/8/layout/radial5"/>
    <dgm:cxn modelId="{098C5D0A-CE78-4C77-B628-A5437A308C24}" type="presParOf" srcId="{E25C0A0F-26AC-409E-B9DD-B5B0CD61B85B}" destId="{B668D373-3021-4B0D-8959-491B95719B1D}" srcOrd="2" destOrd="0" presId="urn:microsoft.com/office/officeart/2005/8/layout/radial5"/>
    <dgm:cxn modelId="{4E4503C6-5320-4791-BF32-D36DD6C94B84}" type="presParOf" srcId="{E25C0A0F-26AC-409E-B9DD-B5B0CD61B85B}" destId="{29D849D1-7289-40D3-B90F-489053E912C6}" srcOrd="3" destOrd="0" presId="urn:microsoft.com/office/officeart/2005/8/layout/radial5"/>
    <dgm:cxn modelId="{2908E082-09E1-46C2-B578-27C7C76998F0}" type="presParOf" srcId="{29D849D1-7289-40D3-B90F-489053E912C6}" destId="{8D81EB9C-451A-4612-83CF-793943C4D62A}" srcOrd="0" destOrd="0" presId="urn:microsoft.com/office/officeart/2005/8/layout/radial5"/>
    <dgm:cxn modelId="{386A4F48-E26D-4971-A42A-C2D7523E1F91}" type="presParOf" srcId="{E25C0A0F-26AC-409E-B9DD-B5B0CD61B85B}" destId="{B82EDD16-6AC8-4E06-8CBD-F6CC5B620ECB}" srcOrd="4" destOrd="0" presId="urn:microsoft.com/office/officeart/2005/8/layout/radial5"/>
    <dgm:cxn modelId="{06777249-0E0F-4E38-903D-D9838F902342}" type="presParOf" srcId="{E25C0A0F-26AC-409E-B9DD-B5B0CD61B85B}" destId="{2FE64F79-D29C-4D70-955F-05835DFC45BC}" srcOrd="5" destOrd="0" presId="urn:microsoft.com/office/officeart/2005/8/layout/radial5"/>
    <dgm:cxn modelId="{F659C7E9-C5B4-44A5-9372-3AAEDE35291B}" type="presParOf" srcId="{2FE64F79-D29C-4D70-955F-05835DFC45BC}" destId="{95999661-D9BF-4323-8975-D88285ADA888}" srcOrd="0" destOrd="0" presId="urn:microsoft.com/office/officeart/2005/8/layout/radial5"/>
    <dgm:cxn modelId="{DCEC0C4F-D4AE-44CF-A748-8B87568AEF34}" type="presParOf" srcId="{E25C0A0F-26AC-409E-B9DD-B5B0CD61B85B}" destId="{BBFD73D2-B609-4EA7-A852-35CEA9F73CB6}" srcOrd="6" destOrd="0" presId="urn:microsoft.com/office/officeart/2005/8/layout/radial5"/>
    <dgm:cxn modelId="{D6A89DB9-88FB-44E5-B8FE-09AF0DFC3404}" type="presParOf" srcId="{E25C0A0F-26AC-409E-B9DD-B5B0CD61B85B}" destId="{DA6AE27D-3237-493C-89B5-ED6B54BFD229}" srcOrd="7" destOrd="0" presId="urn:microsoft.com/office/officeart/2005/8/layout/radial5"/>
    <dgm:cxn modelId="{AC47A579-D444-4152-A4B8-7C899BB79429}" type="presParOf" srcId="{DA6AE27D-3237-493C-89B5-ED6B54BFD229}" destId="{FD48565E-DA0A-40F1-AF5B-52802D855716}" srcOrd="0" destOrd="0" presId="urn:microsoft.com/office/officeart/2005/8/layout/radial5"/>
    <dgm:cxn modelId="{E805F7AB-615D-4A20-8524-463ABE6C9755}" type="presParOf" srcId="{E25C0A0F-26AC-409E-B9DD-B5B0CD61B85B}" destId="{EC1C3B3E-2644-4345-BEA6-AF95BC2EA23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41500-3195-43DC-A0F7-23CAB35A747C}">
      <dsp:nvSpPr>
        <dsp:cNvPr id="0" name=""/>
        <dsp:cNvSpPr/>
      </dsp:nvSpPr>
      <dsp:spPr>
        <a:xfrm>
          <a:off x="4241358" y="2681783"/>
          <a:ext cx="1621208" cy="1621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Работа с бумагой</a:t>
          </a:r>
          <a:endParaRPr lang="ru-RU" sz="2200" kern="1200" dirty="0"/>
        </a:p>
      </dsp:txBody>
      <dsp:txXfrm>
        <a:off x="4478778" y="2919203"/>
        <a:ext cx="1146368" cy="1146368"/>
      </dsp:txXfrm>
    </dsp:sp>
    <dsp:sp modelId="{8757CC28-3E1A-4309-BDE2-829DD3998458}">
      <dsp:nvSpPr>
        <dsp:cNvPr id="0" name=""/>
        <dsp:cNvSpPr/>
      </dsp:nvSpPr>
      <dsp:spPr>
        <a:xfrm rot="15989676">
          <a:off x="4808391" y="2088954"/>
          <a:ext cx="348967" cy="55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863937" y="2251443"/>
        <a:ext cx="244277" cy="330726"/>
      </dsp:txXfrm>
    </dsp:sp>
    <dsp:sp modelId="{B668D373-3021-4B0D-8959-491B95719B1D}">
      <dsp:nvSpPr>
        <dsp:cNvPr id="0" name=""/>
        <dsp:cNvSpPr/>
      </dsp:nvSpPr>
      <dsp:spPr>
        <a:xfrm>
          <a:off x="2710929" y="0"/>
          <a:ext cx="4378336" cy="202651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мелкой моторики</a:t>
          </a:r>
          <a:endParaRPr lang="ru-RU" sz="2000" kern="1200" dirty="0"/>
        </a:p>
      </dsp:txBody>
      <dsp:txXfrm>
        <a:off x="3352121" y="296776"/>
        <a:ext cx="3095952" cy="1432958"/>
      </dsp:txXfrm>
    </dsp:sp>
    <dsp:sp modelId="{29D849D1-7289-40D3-B90F-489053E912C6}">
      <dsp:nvSpPr>
        <dsp:cNvPr id="0" name=""/>
        <dsp:cNvSpPr/>
      </dsp:nvSpPr>
      <dsp:spPr>
        <a:xfrm rot="89937">
          <a:off x="5993721" y="3245571"/>
          <a:ext cx="316869" cy="55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993737" y="3354570"/>
        <a:ext cx="221808" cy="330726"/>
      </dsp:txXfrm>
    </dsp:sp>
    <dsp:sp modelId="{B82EDD16-6AC8-4E06-8CBD-F6CC5B620ECB}">
      <dsp:nvSpPr>
        <dsp:cNvPr id="0" name=""/>
        <dsp:cNvSpPr/>
      </dsp:nvSpPr>
      <dsp:spPr>
        <a:xfrm>
          <a:off x="6458824" y="2555238"/>
          <a:ext cx="3003106" cy="2026510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/>
              </a:solidFill>
            </a:rPr>
            <a:t>Развитие психических процессов</a:t>
          </a:r>
          <a:endParaRPr lang="ru-RU" sz="2000" kern="1200" dirty="0">
            <a:solidFill>
              <a:schemeClr val="bg2"/>
            </a:solidFill>
          </a:endParaRPr>
        </a:p>
      </dsp:txBody>
      <dsp:txXfrm>
        <a:off x="6898619" y="2852014"/>
        <a:ext cx="2123516" cy="1432958"/>
      </dsp:txXfrm>
    </dsp:sp>
    <dsp:sp modelId="{2FE64F79-D29C-4D70-955F-05835DFC45BC}">
      <dsp:nvSpPr>
        <dsp:cNvPr id="0" name=""/>
        <dsp:cNvSpPr/>
      </dsp:nvSpPr>
      <dsp:spPr>
        <a:xfrm rot="5400000">
          <a:off x="4879556" y="4342923"/>
          <a:ext cx="344813" cy="55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931278" y="4401443"/>
        <a:ext cx="241369" cy="330726"/>
      </dsp:txXfrm>
    </dsp:sp>
    <dsp:sp modelId="{BBFD73D2-B609-4EA7-A852-35CEA9F73CB6}">
      <dsp:nvSpPr>
        <dsp:cNvPr id="0" name=""/>
        <dsp:cNvSpPr/>
      </dsp:nvSpPr>
      <dsp:spPr>
        <a:xfrm>
          <a:off x="3218498" y="4953583"/>
          <a:ext cx="3666930" cy="2026510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2"/>
              </a:solidFill>
            </a:rPr>
            <a:t> развитие универсальных навыков</a:t>
          </a:r>
          <a:endParaRPr lang="ru-RU" sz="2100" kern="1200" dirty="0">
            <a:solidFill>
              <a:schemeClr val="bg2"/>
            </a:solidFill>
          </a:endParaRPr>
        </a:p>
      </dsp:txBody>
      <dsp:txXfrm>
        <a:off x="3755507" y="5250359"/>
        <a:ext cx="2592912" cy="1432958"/>
      </dsp:txXfrm>
    </dsp:sp>
    <dsp:sp modelId="{DA6AE27D-3237-493C-89B5-ED6B54BFD229}">
      <dsp:nvSpPr>
        <dsp:cNvPr id="0" name=""/>
        <dsp:cNvSpPr/>
      </dsp:nvSpPr>
      <dsp:spPr>
        <a:xfrm rot="10908972">
          <a:off x="3869719" y="3183464"/>
          <a:ext cx="262998" cy="55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948598" y="3294956"/>
        <a:ext cx="184099" cy="330726"/>
      </dsp:txXfrm>
    </dsp:sp>
    <dsp:sp modelId="{EC1C3B3E-2644-4345-BEA6-AF95BC2EA235}">
      <dsp:nvSpPr>
        <dsp:cNvPr id="0" name=""/>
        <dsp:cNvSpPr/>
      </dsp:nvSpPr>
      <dsp:spPr>
        <a:xfrm>
          <a:off x="411310" y="2384883"/>
          <a:ext cx="3336750" cy="2026510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2"/>
              </a:solidFill>
            </a:rPr>
            <a:t>Работа по образовательным областям</a:t>
          </a:r>
          <a:endParaRPr lang="ru-RU" sz="2100" kern="1200" dirty="0">
            <a:solidFill>
              <a:schemeClr val="bg2"/>
            </a:solidFill>
          </a:endParaRPr>
        </a:p>
      </dsp:txBody>
      <dsp:txXfrm>
        <a:off x="899966" y="2681659"/>
        <a:ext cx="2359438" cy="1432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4CA9E2-F806-4861-8DED-1F2540711B7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2D9506-29F0-4BBB-BD08-7C466143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6480048" cy="23012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МНОГОСЛОЙНЫх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КОЛЛАЖей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как средство развития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потециала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детей дошкольного возраста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7358114" cy="3429024"/>
          </a:xfrm>
        </p:spPr>
        <p:txBody>
          <a:bodyPr>
            <a:normAutofit/>
          </a:bodyPr>
          <a:lstStyle/>
          <a:p>
            <a:pPr algn="ctr"/>
            <a:endParaRPr lang="ru-RU" sz="32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МКДОУ </a:t>
            </a:r>
            <a:r>
              <a:rPr lang="ru-RU" dirty="0" err="1" smtClean="0"/>
              <a:t>д</a:t>
            </a:r>
            <a:r>
              <a:rPr lang="ru-RU" dirty="0" smtClean="0"/>
              <a:t>/с № 378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Торлина</a:t>
            </a:r>
            <a:r>
              <a:rPr lang="ru-RU" dirty="0" smtClean="0"/>
              <a:t> И.И.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Модульное оригами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odulnoe-orig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29" y="1643050"/>
            <a:ext cx="7952599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Киригами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tLLE62hM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06131"/>
            <a:ext cx="6635927" cy="5451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Квилинг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0100061_M5ZjQtMz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542155"/>
            <a:ext cx="4857784" cy="6028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Айрис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фолдинг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7acab3933d4881054f63393839558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357298"/>
            <a:ext cx="4143404" cy="5273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Конструирование из бумаги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64359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778" y="2285992"/>
            <a:ext cx="8699222" cy="3369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Многослойная аппликация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60115_1445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365106" cy="4214842"/>
          </a:xfrm>
        </p:spPr>
      </p:pic>
      <p:pic>
        <p:nvPicPr>
          <p:cNvPr id="8" name="Содержимое 7" descr="IMG_20151224_1815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83889" y="1262048"/>
            <a:ext cx="4196963" cy="5595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6480048" cy="230124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-714412" y="5214949"/>
            <a:ext cx="35719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6261538"/>
              </p:ext>
            </p:extLst>
          </p:nvPr>
        </p:nvGraphicFramePr>
        <p:xfrm>
          <a:off x="-324544" y="116632"/>
          <a:ext cx="9937104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10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Преимуществами данного материала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Доступность</a:t>
            </a:r>
          </a:p>
          <a:p>
            <a:r>
              <a:rPr lang="ru-RU" dirty="0" err="1" smtClean="0"/>
              <a:t>Экологичность</a:t>
            </a:r>
            <a:endParaRPr lang="ru-RU" dirty="0" smtClean="0"/>
          </a:p>
          <a:p>
            <a:r>
              <a:rPr lang="ru-RU" dirty="0" smtClean="0"/>
              <a:t>Разнообразие фактур и цветовых оттенков</a:t>
            </a:r>
          </a:p>
          <a:p>
            <a:r>
              <a:rPr lang="ru-RU" dirty="0" smtClean="0"/>
              <a:t>Широкий спектр использования</a:t>
            </a:r>
          </a:p>
          <a:p>
            <a:r>
              <a:rPr lang="ru-RU" dirty="0" smtClean="0"/>
              <a:t>Доступна для работы детям любого возраста</a:t>
            </a:r>
          </a:p>
          <a:p>
            <a:r>
              <a:rPr lang="ru-RU" dirty="0" smtClean="0"/>
              <a:t>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05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pplikaciya_pticy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99" y="1639341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Обрывная аппликация или бумажная мозаика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95_1eb1394880327046d2c27b35464eaf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576" y="1600200"/>
            <a:ext cx="3721125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11430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Объемная аппликация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1229_130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Торцевание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orcevanie_v_detskom_sadu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928670"/>
            <a:ext cx="3500462" cy="5645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Папье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маше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арелки-из-папье-маш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285860"/>
            <a:ext cx="5391169" cy="5167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Оригами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0114_112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367599"/>
            <a:ext cx="4117801" cy="5490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</TotalTime>
  <Words>87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Техника МНОГОСЛОЙНЫх КОЛЛАЖей, как средство развития творческого потециала детей дошкольного возраста</vt:lpstr>
      <vt:lpstr>Слайд 2</vt:lpstr>
      <vt:lpstr>Преимуществами данного материала</vt:lpstr>
      <vt:lpstr>Аппликация </vt:lpstr>
      <vt:lpstr>Обрывная аппликация или бумажная мозаика</vt:lpstr>
      <vt:lpstr>Объемная аппликация</vt:lpstr>
      <vt:lpstr>Торцевание </vt:lpstr>
      <vt:lpstr>Папье-маше</vt:lpstr>
      <vt:lpstr>Оригами </vt:lpstr>
      <vt:lpstr>Модульное оригами</vt:lpstr>
      <vt:lpstr>Киригами </vt:lpstr>
      <vt:lpstr>Квилинг </vt:lpstr>
      <vt:lpstr>Айрис фолдинг</vt:lpstr>
      <vt:lpstr>Конструирование из бумаги</vt:lpstr>
      <vt:lpstr>Многослойная аппликация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МНОГОСЛОЙНЫЙ КОЛЛАЖ ИЗ БУМАГИ</dc:title>
  <dc:creator>алексей</dc:creator>
  <cp:lastModifiedBy>алексей</cp:lastModifiedBy>
  <cp:revision>15</cp:revision>
  <dcterms:created xsi:type="dcterms:W3CDTF">2016-02-22T06:48:12Z</dcterms:created>
  <dcterms:modified xsi:type="dcterms:W3CDTF">2016-02-29T04:16:45Z</dcterms:modified>
</cp:coreProperties>
</file>