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ls" ContentType="application/vnd.ms-exce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rawing5.xml" ContentType="application/vnd.ms-office.drawingml.diagramDrawing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328" r:id="rId3"/>
    <p:sldId id="272" r:id="rId4"/>
    <p:sldId id="270" r:id="rId5"/>
    <p:sldId id="327" r:id="rId6"/>
    <p:sldId id="276" r:id="rId7"/>
    <p:sldId id="275" r:id="rId8"/>
    <p:sldId id="313" r:id="rId9"/>
    <p:sldId id="315" r:id="rId10"/>
    <p:sldId id="284" r:id="rId11"/>
    <p:sldId id="286" r:id="rId12"/>
    <p:sldId id="282" r:id="rId13"/>
    <p:sldId id="283" r:id="rId14"/>
    <p:sldId id="281" r:id="rId15"/>
    <p:sldId id="287" r:id="rId16"/>
    <p:sldId id="304" r:id="rId17"/>
    <p:sldId id="288" r:id="rId18"/>
    <p:sldId id="314" r:id="rId19"/>
    <p:sldId id="316" r:id="rId20"/>
    <p:sldId id="305" r:id="rId21"/>
    <p:sldId id="306" r:id="rId22"/>
    <p:sldId id="273" r:id="rId23"/>
    <p:sldId id="320" r:id="rId24"/>
    <p:sldId id="295" r:id="rId25"/>
    <p:sldId id="322" r:id="rId26"/>
    <p:sldId id="307" r:id="rId27"/>
    <p:sldId id="303" r:id="rId28"/>
    <p:sldId id="308" r:id="rId29"/>
    <p:sldId id="311" r:id="rId30"/>
    <p:sldId id="296" r:id="rId31"/>
    <p:sldId id="279" r:id="rId32"/>
    <p:sldId id="302" r:id="rId33"/>
    <p:sldId id="269" r:id="rId34"/>
    <p:sldId id="326" r:id="rId35"/>
    <p:sldId id="312" r:id="rId3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9900CC"/>
    <a:srgbClr val="006600"/>
    <a:srgbClr val="CC0099"/>
    <a:srgbClr val="170272"/>
    <a:srgbClr val="9966FF"/>
    <a:srgbClr val="3399FF"/>
    <a:srgbClr val="FF3300"/>
    <a:srgbClr val="07BF0B"/>
    <a:srgbClr val="21BAC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79" autoAdjust="0"/>
    <p:restoredTop sz="94660"/>
  </p:normalViewPr>
  <p:slideViewPr>
    <p:cSldViewPr>
      <p:cViewPr varScale="1">
        <p:scale>
          <a:sx n="69" d="100"/>
          <a:sy n="69" d="100"/>
        </p:scale>
        <p:origin x="-144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6.pn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625829B-9F34-4648-AE6D-C3E0A249DC86}" type="doc">
      <dgm:prSet loTypeId="urn:microsoft.com/office/officeart/2005/8/layout/cycle2" loCatId="cycle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852F34BC-6AAA-47A7-9671-AEF7F2FFDC9C}">
      <dgm:prSet phldrT="[Текст]" custT="1"/>
      <dgm:spPr>
        <a:solidFill>
          <a:srgbClr val="FF0000"/>
        </a:solidFill>
      </dgm:spPr>
      <dgm:t>
        <a:bodyPr/>
        <a:lstStyle/>
        <a:p>
          <a:r>
            <a:rPr lang="ru-RU" sz="1800" b="1" dirty="0" smtClean="0">
              <a:solidFill>
                <a:srgbClr val="000099"/>
              </a:solidFill>
            </a:rPr>
            <a:t>Актуальность</a:t>
          </a:r>
          <a:endParaRPr lang="ru-RU" sz="1800" b="1" dirty="0">
            <a:solidFill>
              <a:srgbClr val="000099"/>
            </a:solidFill>
          </a:endParaRPr>
        </a:p>
      </dgm:t>
    </dgm:pt>
    <dgm:pt modelId="{B07247C0-420D-4F57-86CA-5E9FE07710FD}" type="parTrans" cxnId="{631870B7-8033-433D-8C62-EA32CF89B721}">
      <dgm:prSet/>
      <dgm:spPr/>
      <dgm:t>
        <a:bodyPr/>
        <a:lstStyle/>
        <a:p>
          <a:endParaRPr lang="ru-RU"/>
        </a:p>
      </dgm:t>
    </dgm:pt>
    <dgm:pt modelId="{241FFE90-318E-4BBF-9DFB-B4A90EB2110E}" type="sibTrans" cxnId="{631870B7-8033-433D-8C62-EA32CF89B721}">
      <dgm:prSet/>
      <dgm:spPr/>
      <dgm:t>
        <a:bodyPr/>
        <a:lstStyle/>
        <a:p>
          <a:endParaRPr lang="ru-RU"/>
        </a:p>
      </dgm:t>
    </dgm:pt>
    <dgm:pt modelId="{3BD254F1-A4EF-4F1B-872A-786878653EC2}">
      <dgm:prSet phldrT="[Текст]" custT="1"/>
      <dgm:spPr>
        <a:solidFill>
          <a:srgbClr val="FFC000"/>
        </a:solid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dirty="0" smtClean="0"/>
            <a:t> </a:t>
          </a:r>
        </a:p>
        <a:p>
          <a:pPr marL="0" marR="0" indent="0" defTabSz="8001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ru-RU" sz="1800" b="1" dirty="0" smtClean="0">
              <a:solidFill>
                <a:srgbClr val="000099"/>
              </a:solidFill>
            </a:rPr>
            <a:t>Новизна</a:t>
          </a:r>
        </a:p>
        <a:p>
          <a:pPr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b="1" dirty="0"/>
        </a:p>
      </dgm:t>
    </dgm:pt>
    <dgm:pt modelId="{59E88981-4D0B-436E-B221-E3C71CF17FE3}" type="parTrans" cxnId="{3C7C8AD2-640E-486B-AEDE-EFA41CACA2F0}">
      <dgm:prSet/>
      <dgm:spPr/>
      <dgm:t>
        <a:bodyPr/>
        <a:lstStyle/>
        <a:p>
          <a:endParaRPr lang="ru-RU"/>
        </a:p>
      </dgm:t>
    </dgm:pt>
    <dgm:pt modelId="{C923EBBD-1487-4AF2-983F-7714253C2051}" type="sibTrans" cxnId="{3C7C8AD2-640E-486B-AEDE-EFA41CACA2F0}">
      <dgm:prSet/>
      <dgm:spPr/>
      <dgm:t>
        <a:bodyPr/>
        <a:lstStyle/>
        <a:p>
          <a:endParaRPr lang="ru-RU"/>
        </a:p>
      </dgm:t>
    </dgm:pt>
    <dgm:pt modelId="{582C0CF2-0B34-4282-A1E8-A9A28320F6C7}">
      <dgm:prSet phldrT="[Текст]" custT="1"/>
      <dgm:spPr>
        <a:solidFill>
          <a:srgbClr val="FFFF00"/>
        </a:solid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dirty="0" smtClean="0">
              <a:solidFill>
                <a:srgbClr val="000099"/>
              </a:solidFill>
            </a:rPr>
            <a:t>Педагогическая целесообразность</a:t>
          </a:r>
        </a:p>
        <a:p>
          <a:pPr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dirty="0"/>
        </a:p>
      </dgm:t>
    </dgm:pt>
    <dgm:pt modelId="{0940F773-E08C-4741-9154-A39021CE8B17}" type="parTrans" cxnId="{CDEAA7E0-D14E-426E-AD60-8104537C33B7}">
      <dgm:prSet/>
      <dgm:spPr/>
      <dgm:t>
        <a:bodyPr/>
        <a:lstStyle/>
        <a:p>
          <a:endParaRPr lang="ru-RU"/>
        </a:p>
      </dgm:t>
    </dgm:pt>
    <dgm:pt modelId="{AF159FBF-2E31-4C20-8AE3-CBB43BC60028}" type="sibTrans" cxnId="{CDEAA7E0-D14E-426E-AD60-8104537C33B7}">
      <dgm:prSet/>
      <dgm:spPr/>
      <dgm:t>
        <a:bodyPr/>
        <a:lstStyle/>
        <a:p>
          <a:endParaRPr lang="ru-RU"/>
        </a:p>
      </dgm:t>
    </dgm:pt>
    <dgm:pt modelId="{4627A898-9AB9-4FDF-9F20-70EC36745C54}">
      <dgm:prSet custT="1"/>
      <dgm:spPr>
        <a:solidFill>
          <a:srgbClr val="0070C0"/>
        </a:solidFill>
      </dgm:spPr>
      <dgm:t>
        <a:bodyPr/>
        <a:lstStyle/>
        <a:p>
          <a:r>
            <a:rPr lang="ru-RU" sz="1800" b="1" dirty="0" smtClean="0">
              <a:solidFill>
                <a:srgbClr val="000099"/>
              </a:solidFill>
            </a:rPr>
            <a:t>Реалистичность</a:t>
          </a:r>
          <a:endParaRPr lang="ru-RU" sz="1200" b="1" dirty="0" smtClean="0">
            <a:solidFill>
              <a:srgbClr val="000099"/>
            </a:solidFill>
          </a:endParaRPr>
        </a:p>
      </dgm:t>
    </dgm:pt>
    <dgm:pt modelId="{E6A4BFB5-A59C-4A7E-A015-A0B76C112DC2}" type="parTrans" cxnId="{CE9E7CFF-3A8F-4B73-AFE4-8946DDABD2CE}">
      <dgm:prSet/>
      <dgm:spPr/>
      <dgm:t>
        <a:bodyPr/>
        <a:lstStyle/>
        <a:p>
          <a:endParaRPr lang="ru-RU"/>
        </a:p>
      </dgm:t>
    </dgm:pt>
    <dgm:pt modelId="{672146F7-2193-48BF-A579-9044580748A8}" type="sibTrans" cxnId="{CE9E7CFF-3A8F-4B73-AFE4-8946DDABD2CE}">
      <dgm:prSet/>
      <dgm:spPr/>
      <dgm:t>
        <a:bodyPr/>
        <a:lstStyle/>
        <a:p>
          <a:endParaRPr lang="ru-RU"/>
        </a:p>
      </dgm:t>
    </dgm:pt>
    <dgm:pt modelId="{EC7DF9A7-EFD1-4257-A973-31A2107D62C8}">
      <dgm:prSet custT="1"/>
      <dgm:spPr>
        <a:solidFill>
          <a:srgbClr val="3399FF"/>
        </a:solidFill>
      </dgm:spPr>
      <dgm:t>
        <a:bodyPr/>
        <a:lstStyle/>
        <a:p>
          <a:pPr algn="ctr">
            <a:lnSpc>
              <a:spcPct val="100000"/>
            </a:lnSpc>
          </a:pPr>
          <a:r>
            <a:rPr lang="ru-RU" sz="1600" dirty="0" smtClean="0"/>
            <a:t> </a:t>
          </a:r>
          <a:r>
            <a:rPr lang="ru-RU" sz="1800" dirty="0" err="1" smtClean="0">
              <a:solidFill>
                <a:srgbClr val="000099"/>
              </a:solidFill>
            </a:rPr>
            <a:t>К</a:t>
          </a:r>
          <a:r>
            <a:rPr lang="ru-RU" sz="1800" b="1" dirty="0" err="1" smtClean="0">
              <a:solidFill>
                <a:srgbClr val="000099"/>
              </a:solidFill>
            </a:rPr>
            <a:t>орректируемость</a:t>
          </a:r>
          <a:endParaRPr lang="ru-RU" sz="1800" b="1" dirty="0" smtClean="0">
            <a:solidFill>
              <a:srgbClr val="000099"/>
            </a:solidFill>
          </a:endParaRPr>
        </a:p>
      </dgm:t>
    </dgm:pt>
    <dgm:pt modelId="{725B8F3D-980E-4E5D-818B-62789D2BE0FA}" type="parTrans" cxnId="{5D26FD8B-02E0-4B53-B0C8-7FA6EA156A38}">
      <dgm:prSet/>
      <dgm:spPr/>
      <dgm:t>
        <a:bodyPr/>
        <a:lstStyle/>
        <a:p>
          <a:endParaRPr lang="ru-RU"/>
        </a:p>
      </dgm:t>
    </dgm:pt>
    <dgm:pt modelId="{4A132B82-37C0-4870-9FA7-163812897F4D}" type="sibTrans" cxnId="{5D26FD8B-02E0-4B53-B0C8-7FA6EA156A38}">
      <dgm:prSet/>
      <dgm:spPr/>
      <dgm:t>
        <a:bodyPr/>
        <a:lstStyle/>
        <a:p>
          <a:endParaRPr lang="ru-RU"/>
        </a:p>
      </dgm:t>
    </dgm:pt>
    <dgm:pt modelId="{33748F71-13BD-491C-B1BD-227BE5CB40EB}">
      <dgm:prSet custT="1"/>
      <dgm:spPr>
        <a:solidFill>
          <a:srgbClr val="00B050"/>
        </a:solidFill>
      </dgm:spPr>
      <dgm:t>
        <a:bodyPr/>
        <a:lstStyle/>
        <a:p>
          <a:endParaRPr lang="ru-RU" sz="1800" dirty="0" smtClean="0"/>
        </a:p>
        <a:p>
          <a:r>
            <a:rPr lang="ru-RU" sz="1800" b="0" dirty="0" smtClean="0"/>
            <a:t> </a:t>
          </a:r>
          <a:r>
            <a:rPr lang="ru-RU" sz="1800" b="0" dirty="0" smtClean="0">
              <a:solidFill>
                <a:srgbClr val="000099"/>
              </a:solidFill>
            </a:rPr>
            <a:t>К</a:t>
          </a:r>
          <a:r>
            <a:rPr lang="ru-RU" sz="1800" b="1" dirty="0" smtClean="0">
              <a:solidFill>
                <a:srgbClr val="000099"/>
              </a:solidFill>
            </a:rPr>
            <a:t>онтролируемость</a:t>
          </a:r>
        </a:p>
        <a:p>
          <a:pPr>
            <a:lnSpc>
              <a:spcPct val="100000"/>
            </a:lnSpc>
          </a:pPr>
          <a:endParaRPr lang="ru-RU" sz="1800" dirty="0"/>
        </a:p>
      </dgm:t>
    </dgm:pt>
    <dgm:pt modelId="{70580260-B63E-4609-BA5E-9939BAAAA0C7}" type="parTrans" cxnId="{1755E79F-71FF-4A0A-A0BC-FE593478A910}">
      <dgm:prSet/>
      <dgm:spPr/>
      <dgm:t>
        <a:bodyPr/>
        <a:lstStyle/>
        <a:p>
          <a:endParaRPr lang="ru-RU"/>
        </a:p>
      </dgm:t>
    </dgm:pt>
    <dgm:pt modelId="{029D32B8-A2BD-4697-8CD8-A81DF755E1D8}" type="sibTrans" cxnId="{1755E79F-71FF-4A0A-A0BC-FE593478A910}">
      <dgm:prSet/>
      <dgm:spPr/>
      <dgm:t>
        <a:bodyPr/>
        <a:lstStyle/>
        <a:p>
          <a:endParaRPr lang="ru-RU"/>
        </a:p>
      </dgm:t>
    </dgm:pt>
    <dgm:pt modelId="{F5A3A778-71E2-4F40-9FAD-578A6E325946}">
      <dgm:prSet/>
      <dgm:spPr>
        <a:solidFill>
          <a:srgbClr val="9966FF"/>
        </a:solidFill>
      </dgm:spPr>
      <dgm:t>
        <a:bodyPr/>
        <a:lstStyle/>
        <a:p>
          <a:endParaRPr lang="ru-RU"/>
        </a:p>
      </dgm:t>
    </dgm:pt>
    <dgm:pt modelId="{2E6EE55A-2168-455C-A687-C35B7831BC99}" type="parTrans" cxnId="{5416160D-448E-4523-B310-ECA75F4B7DD3}">
      <dgm:prSet/>
      <dgm:spPr/>
      <dgm:t>
        <a:bodyPr/>
        <a:lstStyle/>
        <a:p>
          <a:endParaRPr lang="ru-RU"/>
        </a:p>
      </dgm:t>
    </dgm:pt>
    <dgm:pt modelId="{82621A9C-7008-4B9A-A55A-F42B17EF335B}" type="sibTrans" cxnId="{5416160D-448E-4523-B310-ECA75F4B7DD3}">
      <dgm:prSet/>
      <dgm:spPr/>
      <dgm:t>
        <a:bodyPr/>
        <a:lstStyle/>
        <a:p>
          <a:endParaRPr lang="ru-RU"/>
        </a:p>
      </dgm:t>
    </dgm:pt>
    <dgm:pt modelId="{F15FCA82-1A7F-4C1E-B89F-3981B7BBFBA1}" type="pres">
      <dgm:prSet presAssocID="{E625829B-9F34-4648-AE6D-C3E0A249DC86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A59E161-3771-40E5-8B8C-55884BEE91A0}" type="pres">
      <dgm:prSet presAssocID="{852F34BC-6AAA-47A7-9671-AEF7F2FFDC9C}" presName="node" presStyleLbl="node1" presStyleIdx="0" presStyleCnt="7" custScaleX="185924" custScaleY="120059" custRadScaleRad="94448" custRadScaleInc="-70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8B474E-03E2-4139-96E4-CD26D0BB4C7E}" type="pres">
      <dgm:prSet presAssocID="{241FFE90-318E-4BBF-9DFB-B4A90EB2110E}" presName="sibTrans" presStyleLbl="sibTrans2D1" presStyleIdx="0" presStyleCnt="7" custAng="15451443" custFlipHor="0" custScaleX="743360" custLinFactX="-668237" custLinFactY="85199" custLinFactNeighborX="-700000" custLinFactNeighborY="100000"/>
      <dgm:spPr/>
      <dgm:t>
        <a:bodyPr/>
        <a:lstStyle/>
        <a:p>
          <a:endParaRPr lang="ru-RU"/>
        </a:p>
      </dgm:t>
    </dgm:pt>
    <dgm:pt modelId="{B97E060B-4056-4D09-9714-E8B64EF1BF96}" type="pres">
      <dgm:prSet presAssocID="{241FFE90-318E-4BBF-9DFB-B4A90EB2110E}" presName="connectorText" presStyleLbl="sibTrans2D1" presStyleIdx="0" presStyleCnt="7"/>
      <dgm:spPr/>
      <dgm:t>
        <a:bodyPr/>
        <a:lstStyle/>
        <a:p>
          <a:endParaRPr lang="ru-RU"/>
        </a:p>
      </dgm:t>
    </dgm:pt>
    <dgm:pt modelId="{DF846FBF-2A3E-42A5-A081-451B2B255809}" type="pres">
      <dgm:prSet presAssocID="{3BD254F1-A4EF-4F1B-872A-786878653EC2}" presName="node" presStyleLbl="node1" presStyleIdx="1" presStyleCnt="7" custScaleX="188154" custScaleY="107629" custRadScaleRad="124439" custRadScaleInc="2003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7E0D3F-586D-42EF-A696-40FA955FB735}" type="pres">
      <dgm:prSet presAssocID="{C923EBBD-1487-4AF2-983F-7714253C2051}" presName="sibTrans" presStyleLbl="sibTrans2D1" presStyleIdx="1" presStyleCnt="7" custAng="7864510" custFlipHor="1" custScaleX="345737" custLinFactX="-428373" custLinFactNeighborX="-500000" custLinFactNeighborY="-7402"/>
      <dgm:spPr/>
      <dgm:t>
        <a:bodyPr/>
        <a:lstStyle/>
        <a:p>
          <a:endParaRPr lang="ru-RU"/>
        </a:p>
      </dgm:t>
    </dgm:pt>
    <dgm:pt modelId="{C087F16E-7D04-499F-AC74-0CFA23269DAD}" type="pres">
      <dgm:prSet presAssocID="{C923EBBD-1487-4AF2-983F-7714253C2051}" presName="connectorText" presStyleLbl="sibTrans2D1" presStyleIdx="1" presStyleCnt="7"/>
      <dgm:spPr/>
      <dgm:t>
        <a:bodyPr/>
        <a:lstStyle/>
        <a:p>
          <a:endParaRPr lang="ru-RU"/>
        </a:p>
      </dgm:t>
    </dgm:pt>
    <dgm:pt modelId="{CE0D2D14-EAFF-4B98-98EC-FFE36F4A8272}" type="pres">
      <dgm:prSet presAssocID="{582C0CF2-0B34-4282-A1E8-A9A28320F6C7}" presName="node" presStyleLbl="node1" presStyleIdx="2" presStyleCnt="7" custScaleX="194236" custScaleY="114004" custRadScaleRad="116558" custRadScaleInc="-3400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875363-CD46-4C6C-9777-97E6437AA077}" type="pres">
      <dgm:prSet presAssocID="{AF159FBF-2E31-4C20-8AE3-CBB43BC60028}" presName="sibTrans" presStyleLbl="sibTrans2D1" presStyleIdx="2" presStyleCnt="7" custAng="5019130" custFlipVert="1" custFlipHor="1" custScaleX="261100" custScaleY="104144" custLinFactX="-234153" custLinFactY="-100000" custLinFactNeighborX="-300000" custLinFactNeighborY="-119458"/>
      <dgm:spPr/>
      <dgm:t>
        <a:bodyPr/>
        <a:lstStyle/>
        <a:p>
          <a:endParaRPr lang="ru-RU"/>
        </a:p>
      </dgm:t>
    </dgm:pt>
    <dgm:pt modelId="{D4F696E9-BA2E-4164-B9A3-7C38838C49BD}" type="pres">
      <dgm:prSet presAssocID="{AF159FBF-2E31-4C20-8AE3-CBB43BC60028}" presName="connectorText" presStyleLbl="sibTrans2D1" presStyleIdx="2" presStyleCnt="7"/>
      <dgm:spPr/>
      <dgm:t>
        <a:bodyPr/>
        <a:lstStyle/>
        <a:p>
          <a:endParaRPr lang="ru-RU"/>
        </a:p>
      </dgm:t>
    </dgm:pt>
    <dgm:pt modelId="{399B59A6-EAD2-4F45-BD0B-DB619F002500}" type="pres">
      <dgm:prSet presAssocID="{33748F71-13BD-491C-B1BD-227BE5CB40EB}" presName="node" presStyleLbl="node1" presStyleIdx="3" presStyleCnt="7" custScaleX="187584" custScaleY="112507" custRadScaleRad="102668" custRadScaleInc="-471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4831D7-5D6C-43A1-BC6D-FF573E29BFC4}" type="pres">
      <dgm:prSet presAssocID="{029D32B8-A2BD-4697-8CD8-A81DF755E1D8}" presName="sibTrans" presStyleLbl="sibTrans2D1" presStyleIdx="3" presStyleCnt="7" custAng="13900167" custScaleX="245193" custLinFactX="100000" custLinFactY="-100000" custLinFactNeighborX="184159" custLinFactNeighborY="-159799"/>
      <dgm:spPr/>
      <dgm:t>
        <a:bodyPr/>
        <a:lstStyle/>
        <a:p>
          <a:endParaRPr lang="ru-RU"/>
        </a:p>
      </dgm:t>
    </dgm:pt>
    <dgm:pt modelId="{E05F7FA5-5781-4516-A254-66876A13ABB2}" type="pres">
      <dgm:prSet presAssocID="{029D32B8-A2BD-4697-8CD8-A81DF755E1D8}" presName="connectorText" presStyleLbl="sibTrans2D1" presStyleIdx="3" presStyleCnt="7"/>
      <dgm:spPr/>
      <dgm:t>
        <a:bodyPr/>
        <a:lstStyle/>
        <a:p>
          <a:endParaRPr lang="ru-RU"/>
        </a:p>
      </dgm:t>
    </dgm:pt>
    <dgm:pt modelId="{67BB8089-E499-4B3B-84B0-77C8E03D8AD6}" type="pres">
      <dgm:prSet presAssocID="{EC7DF9A7-EFD1-4257-A973-31A2107D62C8}" presName="node" presStyleLbl="node1" presStyleIdx="4" presStyleCnt="7" custScaleX="188603" custScaleY="111230" custRadScaleRad="101937" custRadScaleInc="477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72C006-A3F9-4BCA-98FD-DD499AC4F305}" type="pres">
      <dgm:prSet presAssocID="{4A132B82-37C0-4870-9FA7-163812897F4D}" presName="sibTrans" presStyleLbl="sibTrans2D1" presStyleIdx="4" presStyleCnt="7" custAng="15264051" custScaleX="351804" custLinFactX="500000" custLinFactNeighborX="513527" custLinFactNeighborY="-81273"/>
      <dgm:spPr/>
      <dgm:t>
        <a:bodyPr/>
        <a:lstStyle/>
        <a:p>
          <a:endParaRPr lang="ru-RU"/>
        </a:p>
      </dgm:t>
    </dgm:pt>
    <dgm:pt modelId="{A13DF706-DB18-4093-85C1-40613A4A030B}" type="pres">
      <dgm:prSet presAssocID="{4A132B82-37C0-4870-9FA7-163812897F4D}" presName="connectorText" presStyleLbl="sibTrans2D1" presStyleIdx="4" presStyleCnt="7"/>
      <dgm:spPr/>
      <dgm:t>
        <a:bodyPr/>
        <a:lstStyle/>
        <a:p>
          <a:endParaRPr lang="ru-RU"/>
        </a:p>
      </dgm:t>
    </dgm:pt>
    <dgm:pt modelId="{FAC2C283-20B6-46A6-AB72-5C1C4BB47DC0}" type="pres">
      <dgm:prSet presAssocID="{4627A898-9AB9-4FDF-9F20-70EC36745C54}" presName="node" presStyleLbl="node1" presStyleIdx="5" presStyleCnt="7" custScaleX="187312" custScaleY="116460" custRadScaleRad="119161" custRadScaleInc="294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E8F342-1F39-4D3E-AC23-3CAAFD570953}" type="pres">
      <dgm:prSet presAssocID="{672146F7-2193-48BF-A579-9044580748A8}" presName="sibTrans" presStyleLbl="sibTrans2D1" presStyleIdx="5" presStyleCnt="7" custAng="14459614" custScaleX="235016" custScaleY="108011" custLinFactX="342913" custLinFactY="66171" custLinFactNeighborX="400000" custLinFactNeighborY="100000"/>
      <dgm:spPr/>
      <dgm:t>
        <a:bodyPr/>
        <a:lstStyle/>
        <a:p>
          <a:endParaRPr lang="ru-RU"/>
        </a:p>
      </dgm:t>
    </dgm:pt>
    <dgm:pt modelId="{4CA8C534-104D-4333-8E19-72902835C6DF}" type="pres">
      <dgm:prSet presAssocID="{672146F7-2193-48BF-A579-9044580748A8}" presName="connectorText" presStyleLbl="sibTrans2D1" presStyleIdx="5" presStyleCnt="7"/>
      <dgm:spPr/>
      <dgm:t>
        <a:bodyPr/>
        <a:lstStyle/>
        <a:p>
          <a:endParaRPr lang="ru-RU"/>
        </a:p>
      </dgm:t>
    </dgm:pt>
    <dgm:pt modelId="{B1CA7CFD-7976-4980-A2F5-CEFC59115420}" type="pres">
      <dgm:prSet presAssocID="{F5A3A778-71E2-4F40-9FAD-578A6E325946}" presName="node" presStyleLbl="node1" presStyleIdx="6" presStyleCnt="7" custScaleX="185990" custScaleY="106582" custRadScaleRad="129476" custRadScaleInc="-212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93CE3B-3110-4FB6-80BC-99751A6794FE}" type="pres">
      <dgm:prSet presAssocID="{82621A9C-7008-4B9A-A55A-F42B17EF335B}" presName="sibTrans" presStyleLbl="sibTrans2D1" presStyleIdx="6" presStyleCnt="7" custAng="14000612" custScaleX="991342" custLinFactX="279925" custLinFactY="100000" custLinFactNeighborX="300000" custLinFactNeighborY="159305"/>
      <dgm:spPr/>
      <dgm:t>
        <a:bodyPr/>
        <a:lstStyle/>
        <a:p>
          <a:endParaRPr lang="ru-RU"/>
        </a:p>
      </dgm:t>
    </dgm:pt>
    <dgm:pt modelId="{B90D36B8-FB80-440D-8BC6-0F5DCC5FB3C8}" type="pres">
      <dgm:prSet presAssocID="{82621A9C-7008-4B9A-A55A-F42B17EF335B}" presName="connectorText" presStyleLbl="sibTrans2D1" presStyleIdx="6" presStyleCnt="7"/>
      <dgm:spPr/>
      <dgm:t>
        <a:bodyPr/>
        <a:lstStyle/>
        <a:p>
          <a:endParaRPr lang="ru-RU"/>
        </a:p>
      </dgm:t>
    </dgm:pt>
  </dgm:ptLst>
  <dgm:cxnLst>
    <dgm:cxn modelId="{C1990859-222F-4E27-832A-B955D0A3A2C4}" type="presOf" srcId="{4627A898-9AB9-4FDF-9F20-70EC36745C54}" destId="{FAC2C283-20B6-46A6-AB72-5C1C4BB47DC0}" srcOrd="0" destOrd="0" presId="urn:microsoft.com/office/officeart/2005/8/layout/cycle2"/>
    <dgm:cxn modelId="{A799F472-A2BA-4144-A6EF-484915507114}" type="presOf" srcId="{C923EBBD-1487-4AF2-983F-7714253C2051}" destId="{7E7E0D3F-586D-42EF-A696-40FA955FB735}" srcOrd="0" destOrd="0" presId="urn:microsoft.com/office/officeart/2005/8/layout/cycle2"/>
    <dgm:cxn modelId="{D73A6364-1C38-42A8-BD08-7C7EF05D7822}" type="presOf" srcId="{4A132B82-37C0-4870-9FA7-163812897F4D}" destId="{D272C006-A3F9-4BCA-98FD-DD499AC4F305}" srcOrd="0" destOrd="0" presId="urn:microsoft.com/office/officeart/2005/8/layout/cycle2"/>
    <dgm:cxn modelId="{C9B0C4B9-98C0-4160-958C-D54003531EA6}" type="presOf" srcId="{3BD254F1-A4EF-4F1B-872A-786878653EC2}" destId="{DF846FBF-2A3E-42A5-A081-451B2B255809}" srcOrd="0" destOrd="0" presId="urn:microsoft.com/office/officeart/2005/8/layout/cycle2"/>
    <dgm:cxn modelId="{AA9449F9-4712-48F2-878B-748D37BBB1C9}" type="presOf" srcId="{852F34BC-6AAA-47A7-9671-AEF7F2FFDC9C}" destId="{6A59E161-3771-40E5-8B8C-55884BEE91A0}" srcOrd="0" destOrd="0" presId="urn:microsoft.com/office/officeart/2005/8/layout/cycle2"/>
    <dgm:cxn modelId="{65B4FF1E-4DB8-4A94-AE59-2B7C93D09AA9}" type="presOf" srcId="{AF159FBF-2E31-4C20-8AE3-CBB43BC60028}" destId="{D4F696E9-BA2E-4164-B9A3-7C38838C49BD}" srcOrd="1" destOrd="0" presId="urn:microsoft.com/office/officeart/2005/8/layout/cycle2"/>
    <dgm:cxn modelId="{62EE2F62-831F-4205-93BE-F6F818978BB7}" type="presOf" srcId="{E625829B-9F34-4648-AE6D-C3E0A249DC86}" destId="{F15FCA82-1A7F-4C1E-B89F-3981B7BBFBA1}" srcOrd="0" destOrd="0" presId="urn:microsoft.com/office/officeart/2005/8/layout/cycle2"/>
    <dgm:cxn modelId="{105EAFF8-F2E7-4514-A210-4F0E8C15F986}" type="presOf" srcId="{241FFE90-318E-4BBF-9DFB-B4A90EB2110E}" destId="{B97E060B-4056-4D09-9714-E8B64EF1BF96}" srcOrd="1" destOrd="0" presId="urn:microsoft.com/office/officeart/2005/8/layout/cycle2"/>
    <dgm:cxn modelId="{535F9AA5-D567-4802-B8AA-A926D77F5121}" type="presOf" srcId="{EC7DF9A7-EFD1-4257-A973-31A2107D62C8}" destId="{67BB8089-E499-4B3B-84B0-77C8E03D8AD6}" srcOrd="0" destOrd="0" presId="urn:microsoft.com/office/officeart/2005/8/layout/cycle2"/>
    <dgm:cxn modelId="{A45B63D3-249C-4EC7-B91B-CCA335DC64F5}" type="presOf" srcId="{AF159FBF-2E31-4C20-8AE3-CBB43BC60028}" destId="{23875363-CD46-4C6C-9777-97E6437AA077}" srcOrd="0" destOrd="0" presId="urn:microsoft.com/office/officeart/2005/8/layout/cycle2"/>
    <dgm:cxn modelId="{CC1CD9EA-D598-4D18-B41E-5D964A8A7187}" type="presOf" srcId="{33748F71-13BD-491C-B1BD-227BE5CB40EB}" destId="{399B59A6-EAD2-4F45-BD0B-DB619F002500}" srcOrd="0" destOrd="0" presId="urn:microsoft.com/office/officeart/2005/8/layout/cycle2"/>
    <dgm:cxn modelId="{CCBAA258-E98A-45F9-920F-8C2AFC916416}" type="presOf" srcId="{672146F7-2193-48BF-A579-9044580748A8}" destId="{4CA8C534-104D-4333-8E19-72902835C6DF}" srcOrd="1" destOrd="0" presId="urn:microsoft.com/office/officeart/2005/8/layout/cycle2"/>
    <dgm:cxn modelId="{CDEAA7E0-D14E-426E-AD60-8104537C33B7}" srcId="{E625829B-9F34-4648-AE6D-C3E0A249DC86}" destId="{582C0CF2-0B34-4282-A1E8-A9A28320F6C7}" srcOrd="2" destOrd="0" parTransId="{0940F773-E08C-4741-9154-A39021CE8B17}" sibTransId="{AF159FBF-2E31-4C20-8AE3-CBB43BC60028}"/>
    <dgm:cxn modelId="{A663FF8C-DD79-4086-BF32-ABC75EB2B69E}" type="presOf" srcId="{4A132B82-37C0-4870-9FA7-163812897F4D}" destId="{A13DF706-DB18-4093-85C1-40613A4A030B}" srcOrd="1" destOrd="0" presId="urn:microsoft.com/office/officeart/2005/8/layout/cycle2"/>
    <dgm:cxn modelId="{631870B7-8033-433D-8C62-EA32CF89B721}" srcId="{E625829B-9F34-4648-AE6D-C3E0A249DC86}" destId="{852F34BC-6AAA-47A7-9671-AEF7F2FFDC9C}" srcOrd="0" destOrd="0" parTransId="{B07247C0-420D-4F57-86CA-5E9FE07710FD}" sibTransId="{241FFE90-318E-4BBF-9DFB-B4A90EB2110E}"/>
    <dgm:cxn modelId="{3C7C8AD2-640E-486B-AEDE-EFA41CACA2F0}" srcId="{E625829B-9F34-4648-AE6D-C3E0A249DC86}" destId="{3BD254F1-A4EF-4F1B-872A-786878653EC2}" srcOrd="1" destOrd="0" parTransId="{59E88981-4D0B-436E-B221-E3C71CF17FE3}" sibTransId="{C923EBBD-1487-4AF2-983F-7714253C2051}"/>
    <dgm:cxn modelId="{82348021-7546-4A05-B1C7-CB12529EAA37}" type="presOf" srcId="{82621A9C-7008-4B9A-A55A-F42B17EF335B}" destId="{ED93CE3B-3110-4FB6-80BC-99751A6794FE}" srcOrd="0" destOrd="0" presId="urn:microsoft.com/office/officeart/2005/8/layout/cycle2"/>
    <dgm:cxn modelId="{5416160D-448E-4523-B310-ECA75F4B7DD3}" srcId="{E625829B-9F34-4648-AE6D-C3E0A249DC86}" destId="{F5A3A778-71E2-4F40-9FAD-578A6E325946}" srcOrd="6" destOrd="0" parTransId="{2E6EE55A-2168-455C-A687-C35B7831BC99}" sibTransId="{82621A9C-7008-4B9A-A55A-F42B17EF335B}"/>
    <dgm:cxn modelId="{0B7F8152-F537-49F9-B7B7-CD2CC5FCB0CA}" type="presOf" srcId="{029D32B8-A2BD-4697-8CD8-A81DF755E1D8}" destId="{E05F7FA5-5781-4516-A254-66876A13ABB2}" srcOrd="1" destOrd="0" presId="urn:microsoft.com/office/officeart/2005/8/layout/cycle2"/>
    <dgm:cxn modelId="{1384CFC5-4D4B-4670-A56C-3E7008AA8170}" type="presOf" srcId="{241FFE90-318E-4BBF-9DFB-B4A90EB2110E}" destId="{C78B474E-03E2-4139-96E4-CD26D0BB4C7E}" srcOrd="0" destOrd="0" presId="urn:microsoft.com/office/officeart/2005/8/layout/cycle2"/>
    <dgm:cxn modelId="{CE9E7CFF-3A8F-4B73-AFE4-8946DDABD2CE}" srcId="{E625829B-9F34-4648-AE6D-C3E0A249DC86}" destId="{4627A898-9AB9-4FDF-9F20-70EC36745C54}" srcOrd="5" destOrd="0" parTransId="{E6A4BFB5-A59C-4A7E-A015-A0B76C112DC2}" sibTransId="{672146F7-2193-48BF-A579-9044580748A8}"/>
    <dgm:cxn modelId="{F66F6578-2DC8-472E-A75A-405E34D0CA51}" type="presOf" srcId="{F5A3A778-71E2-4F40-9FAD-578A6E325946}" destId="{B1CA7CFD-7976-4980-A2F5-CEFC59115420}" srcOrd="0" destOrd="0" presId="urn:microsoft.com/office/officeart/2005/8/layout/cycle2"/>
    <dgm:cxn modelId="{E1D42257-3F6B-4850-86ED-B7E88EE0C46A}" type="presOf" srcId="{672146F7-2193-48BF-A579-9044580748A8}" destId="{64E8F342-1F39-4D3E-AC23-3CAAFD570953}" srcOrd="0" destOrd="0" presId="urn:microsoft.com/office/officeart/2005/8/layout/cycle2"/>
    <dgm:cxn modelId="{94458A1D-0818-4AF8-BBA0-5E150CF163CE}" type="presOf" srcId="{82621A9C-7008-4B9A-A55A-F42B17EF335B}" destId="{B90D36B8-FB80-440D-8BC6-0F5DCC5FB3C8}" srcOrd="1" destOrd="0" presId="urn:microsoft.com/office/officeart/2005/8/layout/cycle2"/>
    <dgm:cxn modelId="{72BDAB73-6EAB-48E2-8261-ECCEA30FD65C}" type="presOf" srcId="{029D32B8-A2BD-4697-8CD8-A81DF755E1D8}" destId="{264831D7-5D6C-43A1-BC6D-FF573E29BFC4}" srcOrd="0" destOrd="0" presId="urn:microsoft.com/office/officeart/2005/8/layout/cycle2"/>
    <dgm:cxn modelId="{5D26FD8B-02E0-4B53-B0C8-7FA6EA156A38}" srcId="{E625829B-9F34-4648-AE6D-C3E0A249DC86}" destId="{EC7DF9A7-EFD1-4257-A973-31A2107D62C8}" srcOrd="4" destOrd="0" parTransId="{725B8F3D-980E-4E5D-818B-62789D2BE0FA}" sibTransId="{4A132B82-37C0-4870-9FA7-163812897F4D}"/>
    <dgm:cxn modelId="{1755E79F-71FF-4A0A-A0BC-FE593478A910}" srcId="{E625829B-9F34-4648-AE6D-C3E0A249DC86}" destId="{33748F71-13BD-491C-B1BD-227BE5CB40EB}" srcOrd="3" destOrd="0" parTransId="{70580260-B63E-4609-BA5E-9939BAAAA0C7}" sibTransId="{029D32B8-A2BD-4697-8CD8-A81DF755E1D8}"/>
    <dgm:cxn modelId="{8CA63A6A-5D43-4C71-91E9-9253D9D46700}" type="presOf" srcId="{582C0CF2-0B34-4282-A1E8-A9A28320F6C7}" destId="{CE0D2D14-EAFF-4B98-98EC-FFE36F4A8272}" srcOrd="0" destOrd="0" presId="urn:microsoft.com/office/officeart/2005/8/layout/cycle2"/>
    <dgm:cxn modelId="{7474B9B2-F07D-4AED-902B-289766C9A8E1}" type="presOf" srcId="{C923EBBD-1487-4AF2-983F-7714253C2051}" destId="{C087F16E-7D04-499F-AC74-0CFA23269DAD}" srcOrd="1" destOrd="0" presId="urn:microsoft.com/office/officeart/2005/8/layout/cycle2"/>
    <dgm:cxn modelId="{343B6A86-6F28-474D-BB3B-C89CFBEB3F88}" type="presParOf" srcId="{F15FCA82-1A7F-4C1E-B89F-3981B7BBFBA1}" destId="{6A59E161-3771-40E5-8B8C-55884BEE91A0}" srcOrd="0" destOrd="0" presId="urn:microsoft.com/office/officeart/2005/8/layout/cycle2"/>
    <dgm:cxn modelId="{D583D981-5B0A-49F9-8C2B-185CB2D5A4F7}" type="presParOf" srcId="{F15FCA82-1A7F-4C1E-B89F-3981B7BBFBA1}" destId="{C78B474E-03E2-4139-96E4-CD26D0BB4C7E}" srcOrd="1" destOrd="0" presId="urn:microsoft.com/office/officeart/2005/8/layout/cycle2"/>
    <dgm:cxn modelId="{8D7C99B0-1115-4B57-A0A9-0C4F0DD5CCCB}" type="presParOf" srcId="{C78B474E-03E2-4139-96E4-CD26D0BB4C7E}" destId="{B97E060B-4056-4D09-9714-E8B64EF1BF96}" srcOrd="0" destOrd="0" presId="urn:microsoft.com/office/officeart/2005/8/layout/cycle2"/>
    <dgm:cxn modelId="{E2DEF942-D1D3-4CF4-B755-82B2B795D653}" type="presParOf" srcId="{F15FCA82-1A7F-4C1E-B89F-3981B7BBFBA1}" destId="{DF846FBF-2A3E-42A5-A081-451B2B255809}" srcOrd="2" destOrd="0" presId="urn:microsoft.com/office/officeart/2005/8/layout/cycle2"/>
    <dgm:cxn modelId="{4A83FAE3-D967-4AC1-9DBD-3ADA37A9F220}" type="presParOf" srcId="{F15FCA82-1A7F-4C1E-B89F-3981B7BBFBA1}" destId="{7E7E0D3F-586D-42EF-A696-40FA955FB735}" srcOrd="3" destOrd="0" presId="urn:microsoft.com/office/officeart/2005/8/layout/cycle2"/>
    <dgm:cxn modelId="{98B32748-749F-485F-A88C-4676E9E0C010}" type="presParOf" srcId="{7E7E0D3F-586D-42EF-A696-40FA955FB735}" destId="{C087F16E-7D04-499F-AC74-0CFA23269DAD}" srcOrd="0" destOrd="0" presId="urn:microsoft.com/office/officeart/2005/8/layout/cycle2"/>
    <dgm:cxn modelId="{C331E92C-098E-4B9C-8F76-4A9E8F62D801}" type="presParOf" srcId="{F15FCA82-1A7F-4C1E-B89F-3981B7BBFBA1}" destId="{CE0D2D14-EAFF-4B98-98EC-FFE36F4A8272}" srcOrd="4" destOrd="0" presId="urn:microsoft.com/office/officeart/2005/8/layout/cycle2"/>
    <dgm:cxn modelId="{57E5BE3F-311B-42D8-ACCC-F75084BE3595}" type="presParOf" srcId="{F15FCA82-1A7F-4C1E-B89F-3981B7BBFBA1}" destId="{23875363-CD46-4C6C-9777-97E6437AA077}" srcOrd="5" destOrd="0" presId="urn:microsoft.com/office/officeart/2005/8/layout/cycle2"/>
    <dgm:cxn modelId="{1C9AB74E-7317-4999-8EF6-B05905F6C8E3}" type="presParOf" srcId="{23875363-CD46-4C6C-9777-97E6437AA077}" destId="{D4F696E9-BA2E-4164-B9A3-7C38838C49BD}" srcOrd="0" destOrd="0" presId="urn:microsoft.com/office/officeart/2005/8/layout/cycle2"/>
    <dgm:cxn modelId="{BF59A148-79CF-43C6-BE2B-4B902FC96CD4}" type="presParOf" srcId="{F15FCA82-1A7F-4C1E-B89F-3981B7BBFBA1}" destId="{399B59A6-EAD2-4F45-BD0B-DB619F002500}" srcOrd="6" destOrd="0" presId="urn:microsoft.com/office/officeart/2005/8/layout/cycle2"/>
    <dgm:cxn modelId="{ECC954FC-B975-4AAD-8A35-93A7E9932777}" type="presParOf" srcId="{F15FCA82-1A7F-4C1E-B89F-3981B7BBFBA1}" destId="{264831D7-5D6C-43A1-BC6D-FF573E29BFC4}" srcOrd="7" destOrd="0" presId="urn:microsoft.com/office/officeart/2005/8/layout/cycle2"/>
    <dgm:cxn modelId="{63D6C197-D1D3-4373-9EAE-82CFB5BCD03B}" type="presParOf" srcId="{264831D7-5D6C-43A1-BC6D-FF573E29BFC4}" destId="{E05F7FA5-5781-4516-A254-66876A13ABB2}" srcOrd="0" destOrd="0" presId="urn:microsoft.com/office/officeart/2005/8/layout/cycle2"/>
    <dgm:cxn modelId="{5A48A3B3-E9C4-4F23-BB8C-E11206BEE266}" type="presParOf" srcId="{F15FCA82-1A7F-4C1E-B89F-3981B7BBFBA1}" destId="{67BB8089-E499-4B3B-84B0-77C8E03D8AD6}" srcOrd="8" destOrd="0" presId="urn:microsoft.com/office/officeart/2005/8/layout/cycle2"/>
    <dgm:cxn modelId="{70A222A7-3238-4F8C-A2F7-385B42619C64}" type="presParOf" srcId="{F15FCA82-1A7F-4C1E-B89F-3981B7BBFBA1}" destId="{D272C006-A3F9-4BCA-98FD-DD499AC4F305}" srcOrd="9" destOrd="0" presId="urn:microsoft.com/office/officeart/2005/8/layout/cycle2"/>
    <dgm:cxn modelId="{26BB3B17-FB9D-4366-8F9A-926E57F6E077}" type="presParOf" srcId="{D272C006-A3F9-4BCA-98FD-DD499AC4F305}" destId="{A13DF706-DB18-4093-85C1-40613A4A030B}" srcOrd="0" destOrd="0" presId="urn:microsoft.com/office/officeart/2005/8/layout/cycle2"/>
    <dgm:cxn modelId="{02CB1564-8B71-4C1C-A5E8-A4B1C3C3E5FF}" type="presParOf" srcId="{F15FCA82-1A7F-4C1E-B89F-3981B7BBFBA1}" destId="{FAC2C283-20B6-46A6-AB72-5C1C4BB47DC0}" srcOrd="10" destOrd="0" presId="urn:microsoft.com/office/officeart/2005/8/layout/cycle2"/>
    <dgm:cxn modelId="{169948C7-4E93-4E9F-B792-F0DA01198CD7}" type="presParOf" srcId="{F15FCA82-1A7F-4C1E-B89F-3981B7BBFBA1}" destId="{64E8F342-1F39-4D3E-AC23-3CAAFD570953}" srcOrd="11" destOrd="0" presId="urn:microsoft.com/office/officeart/2005/8/layout/cycle2"/>
    <dgm:cxn modelId="{07986841-D721-4948-A59C-B900654684E2}" type="presParOf" srcId="{64E8F342-1F39-4D3E-AC23-3CAAFD570953}" destId="{4CA8C534-104D-4333-8E19-72902835C6DF}" srcOrd="0" destOrd="0" presId="urn:microsoft.com/office/officeart/2005/8/layout/cycle2"/>
    <dgm:cxn modelId="{59117D07-7964-4C9D-8F47-26B5D4D9538E}" type="presParOf" srcId="{F15FCA82-1A7F-4C1E-B89F-3981B7BBFBA1}" destId="{B1CA7CFD-7976-4980-A2F5-CEFC59115420}" srcOrd="12" destOrd="0" presId="urn:microsoft.com/office/officeart/2005/8/layout/cycle2"/>
    <dgm:cxn modelId="{8DFC8B93-C81B-4E80-8031-2A324A2B5EA2}" type="presParOf" srcId="{F15FCA82-1A7F-4C1E-B89F-3981B7BBFBA1}" destId="{ED93CE3B-3110-4FB6-80BC-99751A6794FE}" srcOrd="13" destOrd="0" presId="urn:microsoft.com/office/officeart/2005/8/layout/cycle2"/>
    <dgm:cxn modelId="{EABF84A9-4E25-4E81-9A53-6370EE1102F1}" type="presParOf" srcId="{ED93CE3B-3110-4FB6-80BC-99751A6794FE}" destId="{B90D36B8-FB80-440D-8BC6-0F5DCC5FB3C8}" srcOrd="0" destOrd="0" presId="urn:microsoft.com/office/officeart/2005/8/layout/cycle2"/>
  </dgm:cxnLst>
  <dgm:bg>
    <a:noFill/>
  </dgm:bg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66A2F58-3FFF-414D-8C6B-47929C6CA834}" type="doc">
      <dgm:prSet loTypeId="urn:microsoft.com/office/officeart/2005/8/layout/matrix1" loCatId="matrix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476E1B6F-0DF9-4D2C-92E8-60A1DD70B340}">
      <dgm:prSet phldrT="[Текст]" custT="1"/>
      <dgm:spPr>
        <a:solidFill>
          <a:srgbClr val="006600"/>
        </a:solidFill>
      </dgm:spPr>
      <dgm:t>
        <a:bodyPr/>
        <a:lstStyle/>
        <a:p>
          <a:r>
            <a:rPr lang="ru-RU" sz="2000" b="1" smtClean="0"/>
            <a:t> </a:t>
          </a:r>
          <a:endParaRPr lang="ru-RU" sz="2000" dirty="0"/>
        </a:p>
      </dgm:t>
    </dgm:pt>
    <dgm:pt modelId="{AF05B708-CFA0-47B9-A208-2E554906B58E}" type="parTrans" cxnId="{EE2F67BF-BFD8-4DD7-BC25-2F62F634B285}">
      <dgm:prSet/>
      <dgm:spPr/>
      <dgm:t>
        <a:bodyPr/>
        <a:lstStyle/>
        <a:p>
          <a:endParaRPr lang="ru-RU"/>
        </a:p>
      </dgm:t>
    </dgm:pt>
    <dgm:pt modelId="{3B3BB64E-D92C-43C9-BA23-DCA7765F9BDD}" type="sibTrans" cxnId="{EE2F67BF-BFD8-4DD7-BC25-2F62F634B285}">
      <dgm:prSet/>
      <dgm:spPr/>
      <dgm:t>
        <a:bodyPr/>
        <a:lstStyle/>
        <a:p>
          <a:endParaRPr lang="ru-RU"/>
        </a:p>
      </dgm:t>
    </dgm:pt>
    <dgm:pt modelId="{CA2557D2-5DE5-40CD-B5E1-868928EA36DD}">
      <dgm:prSet phldrT="[Текст]" custT="1"/>
      <dgm:spPr>
        <a:solidFill>
          <a:srgbClr val="9900CC"/>
        </a:solidFill>
      </dgm:spPr>
      <dgm:t>
        <a:bodyPr/>
        <a:lstStyle/>
        <a:p>
          <a:r>
            <a:rPr lang="ru-RU" sz="2000" b="1" smtClean="0"/>
            <a:t> </a:t>
          </a:r>
          <a:endParaRPr lang="ru-RU" sz="2000" dirty="0"/>
        </a:p>
      </dgm:t>
    </dgm:pt>
    <dgm:pt modelId="{97BC3351-30F3-4031-A8FE-76CFD4FCFB85}" type="parTrans" cxnId="{02BBEB5A-79D6-46A0-8A00-24148C277F5F}">
      <dgm:prSet/>
      <dgm:spPr/>
      <dgm:t>
        <a:bodyPr/>
        <a:lstStyle/>
        <a:p>
          <a:endParaRPr lang="ru-RU"/>
        </a:p>
      </dgm:t>
    </dgm:pt>
    <dgm:pt modelId="{EACF0820-CDF5-4D3F-805E-E39A6C8C6DCE}" type="sibTrans" cxnId="{02BBEB5A-79D6-46A0-8A00-24148C277F5F}">
      <dgm:prSet/>
      <dgm:spPr/>
      <dgm:t>
        <a:bodyPr/>
        <a:lstStyle/>
        <a:p>
          <a:endParaRPr lang="ru-RU"/>
        </a:p>
      </dgm:t>
    </dgm:pt>
    <dgm:pt modelId="{6E05AA32-63A7-476B-880F-9257BB2AAF34}">
      <dgm:prSet phldrT="[Текст]" custT="1"/>
      <dgm:spPr>
        <a:solidFill>
          <a:srgbClr val="000099"/>
        </a:solidFill>
      </dgm:spPr>
      <dgm:t>
        <a:bodyPr/>
        <a:lstStyle/>
        <a:p>
          <a:r>
            <a:rPr lang="ru-RU" sz="2000" b="1" smtClean="0"/>
            <a:t>  </a:t>
          </a:r>
          <a:endParaRPr lang="ru-RU" sz="2000" dirty="0"/>
        </a:p>
      </dgm:t>
    </dgm:pt>
    <dgm:pt modelId="{94560DF6-E37C-499F-86DD-7B4FEE732CB1}" type="parTrans" cxnId="{FD60B962-E2DA-4D1E-856A-31C6D7CE534F}">
      <dgm:prSet/>
      <dgm:spPr/>
      <dgm:t>
        <a:bodyPr/>
        <a:lstStyle/>
        <a:p>
          <a:endParaRPr lang="ru-RU"/>
        </a:p>
      </dgm:t>
    </dgm:pt>
    <dgm:pt modelId="{2DE626A2-D5B4-4457-A528-3178D28C76FE}" type="sibTrans" cxnId="{FD60B962-E2DA-4D1E-856A-31C6D7CE534F}">
      <dgm:prSet/>
      <dgm:spPr/>
      <dgm:t>
        <a:bodyPr/>
        <a:lstStyle/>
        <a:p>
          <a:endParaRPr lang="ru-RU"/>
        </a:p>
      </dgm:t>
    </dgm:pt>
    <dgm:pt modelId="{94048A40-8C41-4912-9FCC-EFE4AF8F4BB4}">
      <dgm:prSet phldrT="[Текст]" custT="1"/>
      <dgm:spPr>
        <a:solidFill>
          <a:srgbClr val="C00000"/>
        </a:solidFill>
      </dgm:spPr>
      <dgm:t>
        <a:bodyPr/>
        <a:lstStyle/>
        <a:p>
          <a:r>
            <a:rPr lang="en-US" sz="2000" b="1" smtClean="0"/>
            <a:t> </a:t>
          </a:r>
          <a:endParaRPr lang="ru-RU" sz="2000" dirty="0"/>
        </a:p>
      </dgm:t>
    </dgm:pt>
    <dgm:pt modelId="{4DD2300E-DF90-4607-9FAB-D6F846D971D1}" type="sibTrans" cxnId="{38680A61-99A9-4418-A89C-56E530C05F5B}">
      <dgm:prSet/>
      <dgm:spPr/>
      <dgm:t>
        <a:bodyPr/>
        <a:lstStyle/>
        <a:p>
          <a:endParaRPr lang="ru-RU"/>
        </a:p>
      </dgm:t>
    </dgm:pt>
    <dgm:pt modelId="{5C254C6E-1EC6-4562-BAFA-CA43932D6098}" type="parTrans" cxnId="{38680A61-99A9-4418-A89C-56E530C05F5B}">
      <dgm:prSet/>
      <dgm:spPr/>
      <dgm:t>
        <a:bodyPr/>
        <a:lstStyle/>
        <a:p>
          <a:endParaRPr lang="ru-RU"/>
        </a:p>
      </dgm:t>
    </dgm:pt>
    <dgm:pt modelId="{16C4B359-0DE8-49A3-A85D-9D3BE70303E1}">
      <dgm:prSet phldrT="[Текст]"/>
      <dgm:spPr>
        <a:blipFill rotWithShape="0">
          <a:blip xmlns:r="http://schemas.openxmlformats.org/officeDocument/2006/relationships" r:embed="rId1">
            <a:lum bright="10000"/>
          </a:blip>
          <a:stretch>
            <a:fillRect/>
          </a:stretch>
        </a:blipFill>
      </dgm:spPr>
      <dgm:t>
        <a:bodyPr/>
        <a:lstStyle/>
        <a:p>
          <a:r>
            <a:rPr lang="ru-RU" dirty="0" smtClean="0"/>
            <a:t> </a:t>
          </a:r>
          <a:endParaRPr lang="ru-RU" dirty="0"/>
        </a:p>
      </dgm:t>
    </dgm:pt>
    <dgm:pt modelId="{37DB902B-73CF-4ACD-8E84-28615600175E}" type="sibTrans" cxnId="{170702C3-1609-498A-A55A-13F347E8F3A0}">
      <dgm:prSet/>
      <dgm:spPr/>
      <dgm:t>
        <a:bodyPr/>
        <a:lstStyle/>
        <a:p>
          <a:endParaRPr lang="ru-RU"/>
        </a:p>
      </dgm:t>
    </dgm:pt>
    <dgm:pt modelId="{3D935F31-B7BF-498C-947C-135B67631758}" type="parTrans" cxnId="{170702C3-1609-498A-A55A-13F347E8F3A0}">
      <dgm:prSet/>
      <dgm:spPr/>
      <dgm:t>
        <a:bodyPr/>
        <a:lstStyle/>
        <a:p>
          <a:endParaRPr lang="ru-RU"/>
        </a:p>
      </dgm:t>
    </dgm:pt>
    <dgm:pt modelId="{6B3B68FE-8239-49B6-B369-B3E200052171}" type="pres">
      <dgm:prSet presAssocID="{566A2F58-3FFF-414D-8C6B-47929C6CA834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F2BB03E-8DF8-4723-8C3E-A6D6116B23C7}" type="pres">
      <dgm:prSet presAssocID="{566A2F58-3FFF-414D-8C6B-47929C6CA834}" presName="matrix" presStyleCnt="0"/>
      <dgm:spPr/>
      <dgm:t>
        <a:bodyPr/>
        <a:lstStyle/>
        <a:p>
          <a:endParaRPr lang="ru-RU"/>
        </a:p>
      </dgm:t>
    </dgm:pt>
    <dgm:pt modelId="{D5A41FBA-E9AB-4E80-99B3-9A19C748FA61}" type="pres">
      <dgm:prSet presAssocID="{566A2F58-3FFF-414D-8C6B-47929C6CA834}" presName="tile1" presStyleLbl="node1" presStyleIdx="0" presStyleCnt="4" custScaleX="100001" custLinFactNeighborX="-16521"/>
      <dgm:spPr/>
      <dgm:t>
        <a:bodyPr/>
        <a:lstStyle/>
        <a:p>
          <a:endParaRPr lang="ru-RU"/>
        </a:p>
      </dgm:t>
    </dgm:pt>
    <dgm:pt modelId="{80489C95-405B-49AC-807E-4075921D6706}" type="pres">
      <dgm:prSet presAssocID="{566A2F58-3FFF-414D-8C6B-47929C6CA834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3230EA-AB05-4993-A0C6-A96E122B5088}" type="pres">
      <dgm:prSet presAssocID="{566A2F58-3FFF-414D-8C6B-47929C6CA834}" presName="tile2" presStyleLbl="node1" presStyleIdx="1" presStyleCnt="4"/>
      <dgm:spPr/>
      <dgm:t>
        <a:bodyPr/>
        <a:lstStyle/>
        <a:p>
          <a:endParaRPr lang="ru-RU"/>
        </a:p>
      </dgm:t>
    </dgm:pt>
    <dgm:pt modelId="{3C8B20D1-16A0-436B-B019-C07CE5EF4FB5}" type="pres">
      <dgm:prSet presAssocID="{566A2F58-3FFF-414D-8C6B-47929C6CA834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0DD0F5-D503-40FB-9D17-E256A7B1069E}" type="pres">
      <dgm:prSet presAssocID="{566A2F58-3FFF-414D-8C6B-47929C6CA834}" presName="tile3" presStyleLbl="node1" presStyleIdx="2" presStyleCnt="4"/>
      <dgm:spPr/>
      <dgm:t>
        <a:bodyPr/>
        <a:lstStyle/>
        <a:p>
          <a:endParaRPr lang="ru-RU"/>
        </a:p>
      </dgm:t>
    </dgm:pt>
    <dgm:pt modelId="{1D4C673D-0BAB-4E78-893D-05F1417075E1}" type="pres">
      <dgm:prSet presAssocID="{566A2F58-3FFF-414D-8C6B-47929C6CA834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562955-71DC-4B24-B031-366B6B7B21FA}" type="pres">
      <dgm:prSet presAssocID="{566A2F58-3FFF-414D-8C6B-47929C6CA834}" presName="tile4" presStyleLbl="node1" presStyleIdx="3" presStyleCnt="4"/>
      <dgm:spPr/>
      <dgm:t>
        <a:bodyPr/>
        <a:lstStyle/>
        <a:p>
          <a:endParaRPr lang="ru-RU"/>
        </a:p>
      </dgm:t>
    </dgm:pt>
    <dgm:pt modelId="{CFF269D1-A274-45AD-8329-F6B8BA7D2478}" type="pres">
      <dgm:prSet presAssocID="{566A2F58-3FFF-414D-8C6B-47929C6CA834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AA9B24-672B-4903-896E-11235E983D21}" type="pres">
      <dgm:prSet presAssocID="{566A2F58-3FFF-414D-8C6B-47929C6CA834}" presName="centerTile" presStyleLbl="fgShp" presStyleIdx="0" presStyleCnt="1" custAng="16200000" custScaleX="144928" custScaleY="194737" custLinFactNeighborX="0" custLinFactNeighborY="0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</dgm:ptLst>
  <dgm:cxnLst>
    <dgm:cxn modelId="{02BBEB5A-79D6-46A0-8A00-24148C277F5F}" srcId="{16C4B359-0DE8-49A3-A85D-9D3BE70303E1}" destId="{CA2557D2-5DE5-40CD-B5E1-868928EA36DD}" srcOrd="2" destOrd="0" parTransId="{97BC3351-30F3-4031-A8FE-76CFD4FCFB85}" sibTransId="{EACF0820-CDF5-4D3F-805E-E39A6C8C6DCE}"/>
    <dgm:cxn modelId="{ECEDDB13-14BB-4246-8081-4809B69F19AF}" type="presOf" srcId="{476E1B6F-0DF9-4D2C-92E8-60A1DD70B340}" destId="{3C8B20D1-16A0-436B-B019-C07CE5EF4FB5}" srcOrd="1" destOrd="0" presId="urn:microsoft.com/office/officeart/2005/8/layout/matrix1"/>
    <dgm:cxn modelId="{089D1AFE-F447-4290-B59E-81A5D82FACCE}" type="presOf" srcId="{CA2557D2-5DE5-40CD-B5E1-868928EA36DD}" destId="{800DD0F5-D503-40FB-9D17-E256A7B1069E}" srcOrd="0" destOrd="0" presId="urn:microsoft.com/office/officeart/2005/8/layout/matrix1"/>
    <dgm:cxn modelId="{AEB6062F-59CD-49E3-9794-044DD9907C42}" type="presOf" srcId="{16C4B359-0DE8-49A3-A85D-9D3BE70303E1}" destId="{8DAA9B24-672B-4903-896E-11235E983D21}" srcOrd="0" destOrd="0" presId="urn:microsoft.com/office/officeart/2005/8/layout/matrix1"/>
    <dgm:cxn modelId="{19E06E8A-5B53-456C-9EC2-3BA403E841CE}" type="presOf" srcId="{6E05AA32-63A7-476B-880F-9257BB2AAF34}" destId="{CFF269D1-A274-45AD-8329-F6B8BA7D2478}" srcOrd="1" destOrd="0" presId="urn:microsoft.com/office/officeart/2005/8/layout/matrix1"/>
    <dgm:cxn modelId="{5234BE16-4F45-4420-AD28-D475F0BFA911}" type="presOf" srcId="{94048A40-8C41-4912-9FCC-EFE4AF8F4BB4}" destId="{D5A41FBA-E9AB-4E80-99B3-9A19C748FA61}" srcOrd="0" destOrd="0" presId="urn:microsoft.com/office/officeart/2005/8/layout/matrix1"/>
    <dgm:cxn modelId="{CE622959-6AD2-4A66-8B4B-B7517A60D8B9}" type="presOf" srcId="{566A2F58-3FFF-414D-8C6B-47929C6CA834}" destId="{6B3B68FE-8239-49B6-B369-B3E200052171}" srcOrd="0" destOrd="0" presId="urn:microsoft.com/office/officeart/2005/8/layout/matrix1"/>
    <dgm:cxn modelId="{170702C3-1609-498A-A55A-13F347E8F3A0}" srcId="{566A2F58-3FFF-414D-8C6B-47929C6CA834}" destId="{16C4B359-0DE8-49A3-A85D-9D3BE70303E1}" srcOrd="0" destOrd="0" parTransId="{3D935F31-B7BF-498C-947C-135B67631758}" sibTransId="{37DB902B-73CF-4ACD-8E84-28615600175E}"/>
    <dgm:cxn modelId="{A6F56553-7128-4768-B782-641EFB01A494}" type="presOf" srcId="{6E05AA32-63A7-476B-880F-9257BB2AAF34}" destId="{3F562955-71DC-4B24-B031-366B6B7B21FA}" srcOrd="0" destOrd="0" presId="urn:microsoft.com/office/officeart/2005/8/layout/matrix1"/>
    <dgm:cxn modelId="{4DC2D05E-94E7-4204-AD90-EA6024F4D51A}" type="presOf" srcId="{94048A40-8C41-4912-9FCC-EFE4AF8F4BB4}" destId="{80489C95-405B-49AC-807E-4075921D6706}" srcOrd="1" destOrd="0" presId="urn:microsoft.com/office/officeart/2005/8/layout/matrix1"/>
    <dgm:cxn modelId="{EE2F67BF-BFD8-4DD7-BC25-2F62F634B285}" srcId="{16C4B359-0DE8-49A3-A85D-9D3BE70303E1}" destId="{476E1B6F-0DF9-4D2C-92E8-60A1DD70B340}" srcOrd="1" destOrd="0" parTransId="{AF05B708-CFA0-47B9-A208-2E554906B58E}" sibTransId="{3B3BB64E-D92C-43C9-BA23-DCA7765F9BDD}"/>
    <dgm:cxn modelId="{D7E2F86A-5AA6-4E86-9589-349BC766331B}" type="presOf" srcId="{476E1B6F-0DF9-4D2C-92E8-60A1DD70B340}" destId="{3D3230EA-AB05-4993-A0C6-A96E122B5088}" srcOrd="0" destOrd="0" presId="urn:microsoft.com/office/officeart/2005/8/layout/matrix1"/>
    <dgm:cxn modelId="{18FFA92B-BD09-4FE8-BA5A-71669D311D87}" type="presOf" srcId="{CA2557D2-5DE5-40CD-B5E1-868928EA36DD}" destId="{1D4C673D-0BAB-4E78-893D-05F1417075E1}" srcOrd="1" destOrd="0" presId="urn:microsoft.com/office/officeart/2005/8/layout/matrix1"/>
    <dgm:cxn modelId="{FD60B962-E2DA-4D1E-856A-31C6D7CE534F}" srcId="{16C4B359-0DE8-49A3-A85D-9D3BE70303E1}" destId="{6E05AA32-63A7-476B-880F-9257BB2AAF34}" srcOrd="3" destOrd="0" parTransId="{94560DF6-E37C-499F-86DD-7B4FEE732CB1}" sibTransId="{2DE626A2-D5B4-4457-A528-3178D28C76FE}"/>
    <dgm:cxn modelId="{38680A61-99A9-4418-A89C-56E530C05F5B}" srcId="{16C4B359-0DE8-49A3-A85D-9D3BE70303E1}" destId="{94048A40-8C41-4912-9FCC-EFE4AF8F4BB4}" srcOrd="0" destOrd="0" parTransId="{5C254C6E-1EC6-4562-BAFA-CA43932D6098}" sibTransId="{4DD2300E-DF90-4607-9FAB-D6F846D971D1}"/>
    <dgm:cxn modelId="{8420D8BF-E9C6-4310-8C9A-61A28353B1B8}" type="presParOf" srcId="{6B3B68FE-8239-49B6-B369-B3E200052171}" destId="{EF2BB03E-8DF8-4723-8C3E-A6D6116B23C7}" srcOrd="0" destOrd="0" presId="urn:microsoft.com/office/officeart/2005/8/layout/matrix1"/>
    <dgm:cxn modelId="{C0B2DC51-2714-484C-9AC9-E164EBA24256}" type="presParOf" srcId="{EF2BB03E-8DF8-4723-8C3E-A6D6116B23C7}" destId="{D5A41FBA-E9AB-4E80-99B3-9A19C748FA61}" srcOrd="0" destOrd="0" presId="urn:microsoft.com/office/officeart/2005/8/layout/matrix1"/>
    <dgm:cxn modelId="{D1982F32-EA5F-49A2-B5DB-601B70EC4347}" type="presParOf" srcId="{EF2BB03E-8DF8-4723-8C3E-A6D6116B23C7}" destId="{80489C95-405B-49AC-807E-4075921D6706}" srcOrd="1" destOrd="0" presId="urn:microsoft.com/office/officeart/2005/8/layout/matrix1"/>
    <dgm:cxn modelId="{51D122F3-F470-4922-A2F5-F238F5C8B2A9}" type="presParOf" srcId="{EF2BB03E-8DF8-4723-8C3E-A6D6116B23C7}" destId="{3D3230EA-AB05-4993-A0C6-A96E122B5088}" srcOrd="2" destOrd="0" presId="urn:microsoft.com/office/officeart/2005/8/layout/matrix1"/>
    <dgm:cxn modelId="{BA933087-81E3-4623-8262-E07FC0670908}" type="presParOf" srcId="{EF2BB03E-8DF8-4723-8C3E-A6D6116B23C7}" destId="{3C8B20D1-16A0-436B-B019-C07CE5EF4FB5}" srcOrd="3" destOrd="0" presId="urn:microsoft.com/office/officeart/2005/8/layout/matrix1"/>
    <dgm:cxn modelId="{4B7B9E2F-5320-4132-AECF-679486A3E6FA}" type="presParOf" srcId="{EF2BB03E-8DF8-4723-8C3E-A6D6116B23C7}" destId="{800DD0F5-D503-40FB-9D17-E256A7B1069E}" srcOrd="4" destOrd="0" presId="urn:microsoft.com/office/officeart/2005/8/layout/matrix1"/>
    <dgm:cxn modelId="{DF088249-2361-45C4-8A14-143A179F3EA0}" type="presParOf" srcId="{EF2BB03E-8DF8-4723-8C3E-A6D6116B23C7}" destId="{1D4C673D-0BAB-4E78-893D-05F1417075E1}" srcOrd="5" destOrd="0" presId="urn:microsoft.com/office/officeart/2005/8/layout/matrix1"/>
    <dgm:cxn modelId="{C9982EDB-2725-4326-8258-3DBB28913EC8}" type="presParOf" srcId="{EF2BB03E-8DF8-4723-8C3E-A6D6116B23C7}" destId="{3F562955-71DC-4B24-B031-366B6B7B21FA}" srcOrd="6" destOrd="0" presId="urn:microsoft.com/office/officeart/2005/8/layout/matrix1"/>
    <dgm:cxn modelId="{C46FF466-BEE6-419C-83D8-5CB3D3EB76A1}" type="presParOf" srcId="{EF2BB03E-8DF8-4723-8C3E-A6D6116B23C7}" destId="{CFF269D1-A274-45AD-8329-F6B8BA7D2478}" srcOrd="7" destOrd="0" presId="urn:microsoft.com/office/officeart/2005/8/layout/matrix1"/>
    <dgm:cxn modelId="{6201F68B-CF1A-494E-A162-AD44D344F769}" type="presParOf" srcId="{6B3B68FE-8239-49B6-B369-B3E200052171}" destId="{8DAA9B24-672B-4903-896E-11235E983D21}" srcOrd="1" destOrd="0" presId="urn:microsoft.com/office/officeart/2005/8/layout/matrix1"/>
  </dgm:cxnLst>
  <dgm:bg>
    <a:noFill/>
  </dgm:bg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66A2F58-3FFF-414D-8C6B-47929C6CA834}" type="doc">
      <dgm:prSet loTypeId="urn:microsoft.com/office/officeart/2005/8/layout/matrix1" loCatId="matrix" qsTypeId="urn:microsoft.com/office/officeart/2005/8/quickstyle/simple2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16C4B359-0DE8-49A3-A85D-9D3BE70303E1}">
      <dgm:prSet phldrT="[Текст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ru-RU" dirty="0" smtClean="0"/>
            <a:t> </a:t>
          </a:r>
          <a:endParaRPr lang="ru-RU" dirty="0"/>
        </a:p>
      </dgm:t>
    </dgm:pt>
    <dgm:pt modelId="{3D935F31-B7BF-498C-947C-135B67631758}" type="parTrans" cxnId="{170702C3-1609-498A-A55A-13F347E8F3A0}">
      <dgm:prSet/>
      <dgm:spPr/>
      <dgm:t>
        <a:bodyPr/>
        <a:lstStyle/>
        <a:p>
          <a:endParaRPr lang="ru-RU"/>
        </a:p>
      </dgm:t>
    </dgm:pt>
    <dgm:pt modelId="{37DB902B-73CF-4ACD-8E84-28615600175E}" type="sibTrans" cxnId="{170702C3-1609-498A-A55A-13F347E8F3A0}">
      <dgm:prSet/>
      <dgm:spPr/>
      <dgm:t>
        <a:bodyPr/>
        <a:lstStyle/>
        <a:p>
          <a:endParaRPr lang="ru-RU"/>
        </a:p>
      </dgm:t>
    </dgm:pt>
    <dgm:pt modelId="{476E1B6F-0DF9-4D2C-92E8-60A1DD70B340}">
      <dgm:prSet phldrT="[Текст]" custT="1"/>
      <dgm:spPr/>
      <dgm:t>
        <a:bodyPr/>
        <a:lstStyle/>
        <a:p>
          <a:r>
            <a:rPr lang="ru-RU" sz="2000" b="1" dirty="0" smtClean="0">
              <a:solidFill>
                <a:srgbClr val="FFFF00"/>
              </a:solidFill>
            </a:rPr>
            <a:t>Приобретение умения работать в группе, навык взаимопомощи</a:t>
          </a:r>
          <a:endParaRPr lang="ru-RU" sz="2000" dirty="0">
            <a:solidFill>
              <a:srgbClr val="FFFF00"/>
            </a:solidFill>
          </a:endParaRPr>
        </a:p>
      </dgm:t>
    </dgm:pt>
    <dgm:pt modelId="{AF05B708-CFA0-47B9-A208-2E554906B58E}" type="parTrans" cxnId="{EE2F67BF-BFD8-4DD7-BC25-2F62F634B285}">
      <dgm:prSet/>
      <dgm:spPr/>
      <dgm:t>
        <a:bodyPr/>
        <a:lstStyle/>
        <a:p>
          <a:endParaRPr lang="ru-RU"/>
        </a:p>
      </dgm:t>
    </dgm:pt>
    <dgm:pt modelId="{3B3BB64E-D92C-43C9-BA23-DCA7765F9BDD}" type="sibTrans" cxnId="{EE2F67BF-BFD8-4DD7-BC25-2F62F634B285}">
      <dgm:prSet/>
      <dgm:spPr/>
      <dgm:t>
        <a:bodyPr/>
        <a:lstStyle/>
        <a:p>
          <a:endParaRPr lang="ru-RU"/>
        </a:p>
      </dgm:t>
    </dgm:pt>
    <dgm:pt modelId="{CA2557D2-5DE5-40CD-B5E1-868928EA36DD}">
      <dgm:prSet phldrT="[Текст]" custT="1"/>
      <dgm:spPr/>
      <dgm:t>
        <a:bodyPr/>
        <a:lstStyle/>
        <a:p>
          <a:r>
            <a:rPr lang="ru-RU" sz="2000" b="1" dirty="0" smtClean="0">
              <a:solidFill>
                <a:srgbClr val="000099"/>
              </a:solidFill>
            </a:rPr>
            <a:t>Адаптация в мягкой форме к школьной жизни</a:t>
          </a:r>
          <a:endParaRPr lang="ru-RU" sz="2000" dirty="0">
            <a:solidFill>
              <a:srgbClr val="000099"/>
            </a:solidFill>
          </a:endParaRPr>
        </a:p>
      </dgm:t>
    </dgm:pt>
    <dgm:pt modelId="{97BC3351-30F3-4031-A8FE-76CFD4FCFB85}" type="parTrans" cxnId="{02BBEB5A-79D6-46A0-8A00-24148C277F5F}">
      <dgm:prSet/>
      <dgm:spPr/>
      <dgm:t>
        <a:bodyPr/>
        <a:lstStyle/>
        <a:p>
          <a:endParaRPr lang="ru-RU"/>
        </a:p>
      </dgm:t>
    </dgm:pt>
    <dgm:pt modelId="{EACF0820-CDF5-4D3F-805E-E39A6C8C6DCE}" type="sibTrans" cxnId="{02BBEB5A-79D6-46A0-8A00-24148C277F5F}">
      <dgm:prSet/>
      <dgm:spPr/>
      <dgm:t>
        <a:bodyPr/>
        <a:lstStyle/>
        <a:p>
          <a:endParaRPr lang="ru-RU"/>
        </a:p>
      </dgm:t>
    </dgm:pt>
    <dgm:pt modelId="{6E05AA32-63A7-476B-880F-9257BB2AAF34}">
      <dgm:prSet phldrT="[Текст]" custT="1"/>
      <dgm:spPr/>
      <dgm:t>
        <a:bodyPr/>
        <a:lstStyle/>
        <a:p>
          <a:r>
            <a:rPr lang="ru-RU" sz="2000" b="1" dirty="0" smtClean="0"/>
            <a:t> </a:t>
          </a:r>
          <a:r>
            <a:rPr lang="ru-RU" sz="2000" b="1" dirty="0" smtClean="0">
              <a:solidFill>
                <a:srgbClr val="000099"/>
              </a:solidFill>
            </a:rPr>
            <a:t>формирование основ системы моральных и этических норм любви к родному краю</a:t>
          </a:r>
          <a:endParaRPr lang="ru-RU" sz="2000" dirty="0">
            <a:solidFill>
              <a:srgbClr val="000099"/>
            </a:solidFill>
          </a:endParaRPr>
        </a:p>
      </dgm:t>
    </dgm:pt>
    <dgm:pt modelId="{94560DF6-E37C-499F-86DD-7B4FEE732CB1}" type="parTrans" cxnId="{FD60B962-E2DA-4D1E-856A-31C6D7CE534F}">
      <dgm:prSet/>
      <dgm:spPr/>
      <dgm:t>
        <a:bodyPr/>
        <a:lstStyle/>
        <a:p>
          <a:endParaRPr lang="ru-RU"/>
        </a:p>
      </dgm:t>
    </dgm:pt>
    <dgm:pt modelId="{2DE626A2-D5B4-4457-A528-3178D28C76FE}" type="sibTrans" cxnId="{FD60B962-E2DA-4D1E-856A-31C6D7CE534F}">
      <dgm:prSet/>
      <dgm:spPr/>
      <dgm:t>
        <a:bodyPr/>
        <a:lstStyle/>
        <a:p>
          <a:endParaRPr lang="ru-RU"/>
        </a:p>
      </dgm:t>
    </dgm:pt>
    <dgm:pt modelId="{94048A40-8C41-4912-9FCC-EFE4AF8F4BB4}">
      <dgm:prSet phldrT="[Текст]" custT="1"/>
      <dgm:spPr/>
      <dgm:t>
        <a:bodyPr/>
        <a:lstStyle/>
        <a:p>
          <a:r>
            <a:rPr lang="ru-RU" sz="2000" b="1" dirty="0" smtClean="0">
              <a:solidFill>
                <a:srgbClr val="FFFF00"/>
              </a:solidFill>
            </a:rPr>
            <a:t>формирование основ коммуникативных качеств: вежливости, терпимости</a:t>
          </a:r>
          <a:endParaRPr lang="ru-RU" sz="2000" dirty="0">
            <a:solidFill>
              <a:srgbClr val="FFFF00"/>
            </a:solidFill>
          </a:endParaRPr>
        </a:p>
      </dgm:t>
    </dgm:pt>
    <dgm:pt modelId="{4DD2300E-DF90-4607-9FAB-D6F846D971D1}" type="sibTrans" cxnId="{38680A61-99A9-4418-A89C-56E530C05F5B}">
      <dgm:prSet/>
      <dgm:spPr/>
      <dgm:t>
        <a:bodyPr/>
        <a:lstStyle/>
        <a:p>
          <a:endParaRPr lang="ru-RU"/>
        </a:p>
      </dgm:t>
    </dgm:pt>
    <dgm:pt modelId="{5C254C6E-1EC6-4562-BAFA-CA43932D6098}" type="parTrans" cxnId="{38680A61-99A9-4418-A89C-56E530C05F5B}">
      <dgm:prSet/>
      <dgm:spPr/>
      <dgm:t>
        <a:bodyPr/>
        <a:lstStyle/>
        <a:p>
          <a:endParaRPr lang="ru-RU"/>
        </a:p>
      </dgm:t>
    </dgm:pt>
    <dgm:pt modelId="{6B3B68FE-8239-49B6-B369-B3E200052171}" type="pres">
      <dgm:prSet presAssocID="{566A2F58-3FFF-414D-8C6B-47929C6CA834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F2BB03E-8DF8-4723-8C3E-A6D6116B23C7}" type="pres">
      <dgm:prSet presAssocID="{566A2F58-3FFF-414D-8C6B-47929C6CA834}" presName="matrix" presStyleCnt="0"/>
      <dgm:spPr/>
      <dgm:t>
        <a:bodyPr/>
        <a:lstStyle/>
        <a:p>
          <a:endParaRPr lang="ru-RU"/>
        </a:p>
      </dgm:t>
    </dgm:pt>
    <dgm:pt modelId="{D5A41FBA-E9AB-4E80-99B3-9A19C748FA61}" type="pres">
      <dgm:prSet presAssocID="{566A2F58-3FFF-414D-8C6B-47929C6CA834}" presName="tile1" presStyleLbl="node1" presStyleIdx="0" presStyleCnt="4"/>
      <dgm:spPr/>
      <dgm:t>
        <a:bodyPr/>
        <a:lstStyle/>
        <a:p>
          <a:endParaRPr lang="ru-RU"/>
        </a:p>
      </dgm:t>
    </dgm:pt>
    <dgm:pt modelId="{80489C95-405B-49AC-807E-4075921D6706}" type="pres">
      <dgm:prSet presAssocID="{566A2F58-3FFF-414D-8C6B-47929C6CA834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3230EA-AB05-4993-A0C6-A96E122B5088}" type="pres">
      <dgm:prSet presAssocID="{566A2F58-3FFF-414D-8C6B-47929C6CA834}" presName="tile2" presStyleLbl="node1" presStyleIdx="1" presStyleCnt="4"/>
      <dgm:spPr/>
      <dgm:t>
        <a:bodyPr/>
        <a:lstStyle/>
        <a:p>
          <a:endParaRPr lang="ru-RU"/>
        </a:p>
      </dgm:t>
    </dgm:pt>
    <dgm:pt modelId="{3C8B20D1-16A0-436B-B019-C07CE5EF4FB5}" type="pres">
      <dgm:prSet presAssocID="{566A2F58-3FFF-414D-8C6B-47929C6CA834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0DD0F5-D503-40FB-9D17-E256A7B1069E}" type="pres">
      <dgm:prSet presAssocID="{566A2F58-3FFF-414D-8C6B-47929C6CA834}" presName="tile3" presStyleLbl="node1" presStyleIdx="2" presStyleCnt="4"/>
      <dgm:spPr/>
      <dgm:t>
        <a:bodyPr/>
        <a:lstStyle/>
        <a:p>
          <a:endParaRPr lang="ru-RU"/>
        </a:p>
      </dgm:t>
    </dgm:pt>
    <dgm:pt modelId="{1D4C673D-0BAB-4E78-893D-05F1417075E1}" type="pres">
      <dgm:prSet presAssocID="{566A2F58-3FFF-414D-8C6B-47929C6CA834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562955-71DC-4B24-B031-366B6B7B21FA}" type="pres">
      <dgm:prSet presAssocID="{566A2F58-3FFF-414D-8C6B-47929C6CA834}" presName="tile4" presStyleLbl="node1" presStyleIdx="3" presStyleCnt="4"/>
      <dgm:spPr/>
      <dgm:t>
        <a:bodyPr/>
        <a:lstStyle/>
        <a:p>
          <a:endParaRPr lang="ru-RU"/>
        </a:p>
      </dgm:t>
    </dgm:pt>
    <dgm:pt modelId="{CFF269D1-A274-45AD-8329-F6B8BA7D2478}" type="pres">
      <dgm:prSet presAssocID="{566A2F58-3FFF-414D-8C6B-47929C6CA834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AA9B24-672B-4903-896E-11235E983D21}" type="pres">
      <dgm:prSet presAssocID="{566A2F58-3FFF-414D-8C6B-47929C6CA834}" presName="centerTile" presStyleLbl="fgShp" presStyleIdx="0" presStyleCnt="1" custScaleX="136232" custScaleY="178947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</dgm:ptLst>
  <dgm:cxnLst>
    <dgm:cxn modelId="{DAAFC00D-1CC7-4806-856B-D87D01902D27}" type="presOf" srcId="{CA2557D2-5DE5-40CD-B5E1-868928EA36DD}" destId="{1D4C673D-0BAB-4E78-893D-05F1417075E1}" srcOrd="1" destOrd="0" presId="urn:microsoft.com/office/officeart/2005/8/layout/matrix1"/>
    <dgm:cxn modelId="{EBDAB6DB-AAFE-4477-A9C4-2FD8F9D5E592}" type="presOf" srcId="{94048A40-8C41-4912-9FCC-EFE4AF8F4BB4}" destId="{80489C95-405B-49AC-807E-4075921D6706}" srcOrd="1" destOrd="0" presId="urn:microsoft.com/office/officeart/2005/8/layout/matrix1"/>
    <dgm:cxn modelId="{DB13A158-A7E7-4794-855C-E6D40D245349}" type="presOf" srcId="{16C4B359-0DE8-49A3-A85D-9D3BE70303E1}" destId="{8DAA9B24-672B-4903-896E-11235E983D21}" srcOrd="0" destOrd="0" presId="urn:microsoft.com/office/officeart/2005/8/layout/matrix1"/>
    <dgm:cxn modelId="{170702C3-1609-498A-A55A-13F347E8F3A0}" srcId="{566A2F58-3FFF-414D-8C6B-47929C6CA834}" destId="{16C4B359-0DE8-49A3-A85D-9D3BE70303E1}" srcOrd="0" destOrd="0" parTransId="{3D935F31-B7BF-498C-947C-135B67631758}" sibTransId="{37DB902B-73CF-4ACD-8E84-28615600175E}"/>
    <dgm:cxn modelId="{EE2F67BF-BFD8-4DD7-BC25-2F62F634B285}" srcId="{16C4B359-0DE8-49A3-A85D-9D3BE70303E1}" destId="{476E1B6F-0DF9-4D2C-92E8-60A1DD70B340}" srcOrd="1" destOrd="0" parTransId="{AF05B708-CFA0-47B9-A208-2E554906B58E}" sibTransId="{3B3BB64E-D92C-43C9-BA23-DCA7765F9BDD}"/>
    <dgm:cxn modelId="{38680A61-99A9-4418-A89C-56E530C05F5B}" srcId="{16C4B359-0DE8-49A3-A85D-9D3BE70303E1}" destId="{94048A40-8C41-4912-9FCC-EFE4AF8F4BB4}" srcOrd="0" destOrd="0" parTransId="{5C254C6E-1EC6-4562-BAFA-CA43932D6098}" sibTransId="{4DD2300E-DF90-4607-9FAB-D6F846D971D1}"/>
    <dgm:cxn modelId="{02BBEB5A-79D6-46A0-8A00-24148C277F5F}" srcId="{16C4B359-0DE8-49A3-A85D-9D3BE70303E1}" destId="{CA2557D2-5DE5-40CD-B5E1-868928EA36DD}" srcOrd="2" destOrd="0" parTransId="{97BC3351-30F3-4031-A8FE-76CFD4FCFB85}" sibTransId="{EACF0820-CDF5-4D3F-805E-E39A6C8C6DCE}"/>
    <dgm:cxn modelId="{FD60B962-E2DA-4D1E-856A-31C6D7CE534F}" srcId="{16C4B359-0DE8-49A3-A85D-9D3BE70303E1}" destId="{6E05AA32-63A7-476B-880F-9257BB2AAF34}" srcOrd="3" destOrd="0" parTransId="{94560DF6-E37C-499F-86DD-7B4FEE732CB1}" sibTransId="{2DE626A2-D5B4-4457-A528-3178D28C76FE}"/>
    <dgm:cxn modelId="{05109F47-F81E-4E35-940D-5CA5985AABE5}" type="presOf" srcId="{6E05AA32-63A7-476B-880F-9257BB2AAF34}" destId="{3F562955-71DC-4B24-B031-366B6B7B21FA}" srcOrd="0" destOrd="0" presId="urn:microsoft.com/office/officeart/2005/8/layout/matrix1"/>
    <dgm:cxn modelId="{E8BBE81C-ABE4-4E75-9F8D-9980B2A90AAD}" type="presOf" srcId="{476E1B6F-0DF9-4D2C-92E8-60A1DD70B340}" destId="{3D3230EA-AB05-4993-A0C6-A96E122B5088}" srcOrd="0" destOrd="0" presId="urn:microsoft.com/office/officeart/2005/8/layout/matrix1"/>
    <dgm:cxn modelId="{300F86F2-BAC1-4E12-83ED-0588ACFD8AA3}" type="presOf" srcId="{94048A40-8C41-4912-9FCC-EFE4AF8F4BB4}" destId="{D5A41FBA-E9AB-4E80-99B3-9A19C748FA61}" srcOrd="0" destOrd="0" presId="urn:microsoft.com/office/officeart/2005/8/layout/matrix1"/>
    <dgm:cxn modelId="{67DE7829-7E5B-44C3-A9A8-1EC2D8F1E2F2}" type="presOf" srcId="{CA2557D2-5DE5-40CD-B5E1-868928EA36DD}" destId="{800DD0F5-D503-40FB-9D17-E256A7B1069E}" srcOrd="0" destOrd="0" presId="urn:microsoft.com/office/officeart/2005/8/layout/matrix1"/>
    <dgm:cxn modelId="{907FE343-8F21-442D-8315-599CF8B0805C}" type="presOf" srcId="{566A2F58-3FFF-414D-8C6B-47929C6CA834}" destId="{6B3B68FE-8239-49B6-B369-B3E200052171}" srcOrd="0" destOrd="0" presId="urn:microsoft.com/office/officeart/2005/8/layout/matrix1"/>
    <dgm:cxn modelId="{332AFD4E-F76F-4C19-A68A-8394794BA86C}" type="presOf" srcId="{476E1B6F-0DF9-4D2C-92E8-60A1DD70B340}" destId="{3C8B20D1-16A0-436B-B019-C07CE5EF4FB5}" srcOrd="1" destOrd="0" presId="urn:microsoft.com/office/officeart/2005/8/layout/matrix1"/>
    <dgm:cxn modelId="{52C5AA53-F4D1-494E-9365-0F7A821EA162}" type="presOf" srcId="{6E05AA32-63A7-476B-880F-9257BB2AAF34}" destId="{CFF269D1-A274-45AD-8329-F6B8BA7D2478}" srcOrd="1" destOrd="0" presId="urn:microsoft.com/office/officeart/2005/8/layout/matrix1"/>
    <dgm:cxn modelId="{E2D55548-5893-4CF8-A271-32E8F9D3DEF1}" type="presParOf" srcId="{6B3B68FE-8239-49B6-B369-B3E200052171}" destId="{EF2BB03E-8DF8-4723-8C3E-A6D6116B23C7}" srcOrd="0" destOrd="0" presId="urn:microsoft.com/office/officeart/2005/8/layout/matrix1"/>
    <dgm:cxn modelId="{EC5188FC-35F7-4084-8FFA-597AD6220AAE}" type="presParOf" srcId="{EF2BB03E-8DF8-4723-8C3E-A6D6116B23C7}" destId="{D5A41FBA-E9AB-4E80-99B3-9A19C748FA61}" srcOrd="0" destOrd="0" presId="urn:microsoft.com/office/officeart/2005/8/layout/matrix1"/>
    <dgm:cxn modelId="{E5628F35-6AE3-43F3-ABC8-438F323DD2D4}" type="presParOf" srcId="{EF2BB03E-8DF8-4723-8C3E-A6D6116B23C7}" destId="{80489C95-405B-49AC-807E-4075921D6706}" srcOrd="1" destOrd="0" presId="urn:microsoft.com/office/officeart/2005/8/layout/matrix1"/>
    <dgm:cxn modelId="{D2526A41-8E94-4A3D-994E-EF2601B13779}" type="presParOf" srcId="{EF2BB03E-8DF8-4723-8C3E-A6D6116B23C7}" destId="{3D3230EA-AB05-4993-A0C6-A96E122B5088}" srcOrd="2" destOrd="0" presId="urn:microsoft.com/office/officeart/2005/8/layout/matrix1"/>
    <dgm:cxn modelId="{83A6A351-579D-40F9-8B16-B69006F6FCED}" type="presParOf" srcId="{EF2BB03E-8DF8-4723-8C3E-A6D6116B23C7}" destId="{3C8B20D1-16A0-436B-B019-C07CE5EF4FB5}" srcOrd="3" destOrd="0" presId="urn:microsoft.com/office/officeart/2005/8/layout/matrix1"/>
    <dgm:cxn modelId="{1D165ED6-3DB9-4870-92AA-09A052AAB3B5}" type="presParOf" srcId="{EF2BB03E-8DF8-4723-8C3E-A6D6116B23C7}" destId="{800DD0F5-D503-40FB-9D17-E256A7B1069E}" srcOrd="4" destOrd="0" presId="urn:microsoft.com/office/officeart/2005/8/layout/matrix1"/>
    <dgm:cxn modelId="{40EAADA4-F390-4489-A8FE-B2FD847CC9A2}" type="presParOf" srcId="{EF2BB03E-8DF8-4723-8C3E-A6D6116B23C7}" destId="{1D4C673D-0BAB-4E78-893D-05F1417075E1}" srcOrd="5" destOrd="0" presId="urn:microsoft.com/office/officeart/2005/8/layout/matrix1"/>
    <dgm:cxn modelId="{D2DAC6AB-909C-46D7-AD8A-BC9F083714F2}" type="presParOf" srcId="{EF2BB03E-8DF8-4723-8C3E-A6D6116B23C7}" destId="{3F562955-71DC-4B24-B031-366B6B7B21FA}" srcOrd="6" destOrd="0" presId="urn:microsoft.com/office/officeart/2005/8/layout/matrix1"/>
    <dgm:cxn modelId="{8662BBA6-0D3E-43D8-8A35-7EE868B8D6F2}" type="presParOf" srcId="{EF2BB03E-8DF8-4723-8C3E-A6D6116B23C7}" destId="{CFF269D1-A274-45AD-8329-F6B8BA7D2478}" srcOrd="7" destOrd="0" presId="urn:microsoft.com/office/officeart/2005/8/layout/matrix1"/>
    <dgm:cxn modelId="{A086CC47-E28F-4837-919B-96B3D1D85848}" type="presParOf" srcId="{6B3B68FE-8239-49B6-B369-B3E200052171}" destId="{8DAA9B24-672B-4903-896E-11235E983D21}" srcOrd="1" destOrd="0" presId="urn:microsoft.com/office/officeart/2005/8/layout/matrix1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ECE67E6-1FED-402E-B217-6582AF4413C4}" type="doc">
      <dgm:prSet loTypeId="urn:microsoft.com/office/officeart/2005/8/layout/matrix1" loCatId="matrix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8641FE7B-CCBB-4EA6-ABF8-03ACAFA6A48B}">
      <dgm:prSet phldrT="[Текст]" custT="1"/>
      <dgm:spPr/>
      <dgm:t>
        <a:bodyPr/>
        <a:lstStyle/>
        <a:p>
          <a:r>
            <a:rPr lang="ru-RU" sz="2000" b="1" dirty="0" smtClean="0">
              <a:solidFill>
                <a:srgbClr val="000099"/>
              </a:solidFill>
            </a:rPr>
            <a:t>Рисует и лепит дома, повторяет сюжеты и импровизирует</a:t>
          </a:r>
          <a:endParaRPr lang="ru-RU" sz="2000" b="1" dirty="0">
            <a:solidFill>
              <a:srgbClr val="000099"/>
            </a:solidFill>
          </a:endParaRPr>
        </a:p>
      </dgm:t>
    </dgm:pt>
    <dgm:pt modelId="{245EACB6-4868-4BF0-8C1E-A0B75EF86CF3}" type="parTrans" cxnId="{832796FF-45E5-40FA-8152-7B82D7D8FDF6}">
      <dgm:prSet/>
      <dgm:spPr/>
      <dgm:t>
        <a:bodyPr/>
        <a:lstStyle/>
        <a:p>
          <a:endParaRPr lang="ru-RU"/>
        </a:p>
      </dgm:t>
    </dgm:pt>
    <dgm:pt modelId="{DA834609-31CE-4D57-8682-E43020F3FF07}" type="sibTrans" cxnId="{832796FF-45E5-40FA-8152-7B82D7D8FDF6}">
      <dgm:prSet/>
      <dgm:spPr/>
      <dgm:t>
        <a:bodyPr/>
        <a:lstStyle/>
        <a:p>
          <a:endParaRPr lang="ru-RU"/>
        </a:p>
      </dgm:t>
    </dgm:pt>
    <dgm:pt modelId="{1D6BBB14-AAAC-46E6-915D-461F9C2C51C6}">
      <dgm:prSet phldrT="[Текст]" custT="1"/>
      <dgm:spPr/>
      <dgm:t>
        <a:bodyPr/>
        <a:lstStyle/>
        <a:p>
          <a:r>
            <a:rPr lang="ru-RU" sz="2000" b="1" dirty="0" smtClean="0">
              <a:solidFill>
                <a:srgbClr val="000099"/>
              </a:solidFill>
            </a:rPr>
            <a:t>Проявляет интерес к новым материалам для творчества</a:t>
          </a:r>
          <a:endParaRPr lang="ru-RU" sz="2000" b="1" dirty="0">
            <a:solidFill>
              <a:srgbClr val="000099"/>
            </a:solidFill>
          </a:endParaRPr>
        </a:p>
      </dgm:t>
    </dgm:pt>
    <dgm:pt modelId="{05B8B2A7-BA1E-4DA8-8DB3-9D9BFCACC1E1}" type="parTrans" cxnId="{EDFC7B7A-C675-40F4-BD2B-83140126B5EF}">
      <dgm:prSet/>
      <dgm:spPr/>
      <dgm:t>
        <a:bodyPr/>
        <a:lstStyle/>
        <a:p>
          <a:endParaRPr lang="ru-RU"/>
        </a:p>
      </dgm:t>
    </dgm:pt>
    <dgm:pt modelId="{E9F901D6-D0C5-4769-AB13-4540AC344266}" type="sibTrans" cxnId="{EDFC7B7A-C675-40F4-BD2B-83140126B5EF}">
      <dgm:prSet/>
      <dgm:spPr/>
      <dgm:t>
        <a:bodyPr/>
        <a:lstStyle/>
        <a:p>
          <a:endParaRPr lang="ru-RU"/>
        </a:p>
      </dgm:t>
    </dgm:pt>
    <dgm:pt modelId="{E29AD3F9-9E02-47EA-8F02-C16E8E9DC9B3}">
      <dgm:prSet phldrT="[Текст]" custT="1"/>
      <dgm:spPr/>
      <dgm:t>
        <a:bodyPr/>
        <a:lstStyle/>
        <a:p>
          <a:r>
            <a:rPr lang="ru-RU" sz="2000" b="1" dirty="0" smtClean="0">
              <a:solidFill>
                <a:srgbClr val="000099"/>
              </a:solidFill>
            </a:rPr>
            <a:t>Более смело владеет инструментами и материалами </a:t>
          </a:r>
        </a:p>
        <a:p>
          <a:r>
            <a:rPr lang="ru-RU" sz="1200" b="1" dirty="0" smtClean="0">
              <a:solidFill>
                <a:srgbClr val="000099"/>
              </a:solidFill>
            </a:rPr>
            <a:t>(по отзывам воспитателей детских садов)</a:t>
          </a:r>
          <a:r>
            <a:rPr lang="ru-RU" sz="2000" b="1" dirty="0" smtClean="0">
              <a:solidFill>
                <a:srgbClr val="000099"/>
              </a:solidFill>
            </a:rPr>
            <a:t> </a:t>
          </a:r>
          <a:endParaRPr lang="ru-RU" sz="2000" b="1" dirty="0">
            <a:solidFill>
              <a:srgbClr val="000099"/>
            </a:solidFill>
          </a:endParaRPr>
        </a:p>
      </dgm:t>
    </dgm:pt>
    <dgm:pt modelId="{F1328B67-A708-4C2F-B3CF-46146E00663F}" type="parTrans" cxnId="{2D022AAC-A355-49FA-BABE-E5E912CED4E7}">
      <dgm:prSet/>
      <dgm:spPr/>
      <dgm:t>
        <a:bodyPr/>
        <a:lstStyle/>
        <a:p>
          <a:endParaRPr lang="ru-RU"/>
        </a:p>
      </dgm:t>
    </dgm:pt>
    <dgm:pt modelId="{9991AB64-9B3E-491A-A9FA-8AAE71251BB0}" type="sibTrans" cxnId="{2D022AAC-A355-49FA-BABE-E5E912CED4E7}">
      <dgm:prSet/>
      <dgm:spPr/>
      <dgm:t>
        <a:bodyPr/>
        <a:lstStyle/>
        <a:p>
          <a:endParaRPr lang="ru-RU"/>
        </a:p>
      </dgm:t>
    </dgm:pt>
    <dgm:pt modelId="{7C2B2617-E00E-40CD-868A-E57DA20AC859}">
      <dgm:prSet phldrT="[Текст]" custT="1"/>
      <dgm:spPr>
        <a:blipFill rotWithShape="0">
          <a:blip xmlns:r="http://schemas.openxmlformats.org/officeDocument/2006/relationships" r:embed="rId1">
            <a:lum bright="-10000" contrast="20000"/>
          </a:blip>
          <a:stretch>
            <a:fillRect/>
          </a:stretch>
        </a:blipFill>
      </dgm:spPr>
      <dgm:t>
        <a:bodyPr/>
        <a:lstStyle/>
        <a:p>
          <a:r>
            <a:rPr lang="ru-RU" sz="3200" dirty="0" smtClean="0"/>
            <a:t> </a:t>
          </a:r>
          <a:endParaRPr lang="ru-RU" sz="3200" dirty="0"/>
        </a:p>
      </dgm:t>
    </dgm:pt>
    <dgm:pt modelId="{2EE65CC9-F444-47FF-92C0-1EEF22B48AB6}" type="sibTrans" cxnId="{945C78D0-9020-4CF2-A000-508375B05BFC}">
      <dgm:prSet/>
      <dgm:spPr/>
      <dgm:t>
        <a:bodyPr/>
        <a:lstStyle/>
        <a:p>
          <a:endParaRPr lang="ru-RU"/>
        </a:p>
      </dgm:t>
    </dgm:pt>
    <dgm:pt modelId="{68D90985-0FB3-40A9-A400-B00C7C66F934}" type="parTrans" cxnId="{945C78D0-9020-4CF2-A000-508375B05BFC}">
      <dgm:prSet/>
      <dgm:spPr/>
      <dgm:t>
        <a:bodyPr/>
        <a:lstStyle/>
        <a:p>
          <a:endParaRPr lang="ru-RU"/>
        </a:p>
      </dgm:t>
    </dgm:pt>
    <dgm:pt modelId="{3546CA1E-48F0-46F5-AE5F-87A6B1B8D90D}">
      <dgm:prSet custT="1"/>
      <dgm:spPr/>
      <dgm:t>
        <a:bodyPr/>
        <a:lstStyle/>
        <a:p>
          <a:r>
            <a:rPr lang="ru-RU" sz="2000" b="1" dirty="0" smtClean="0">
              <a:solidFill>
                <a:srgbClr val="000099"/>
              </a:solidFill>
            </a:rPr>
            <a:t>Стремится проявить  фантазию во время работы</a:t>
          </a:r>
          <a:endParaRPr lang="ru-RU" sz="2000" b="1" dirty="0">
            <a:solidFill>
              <a:srgbClr val="000099"/>
            </a:solidFill>
          </a:endParaRPr>
        </a:p>
      </dgm:t>
    </dgm:pt>
    <dgm:pt modelId="{F102663C-2E77-4F51-973D-FA84321C22BD}" type="parTrans" cxnId="{090508EF-53ED-453E-815C-97A09A0D064B}">
      <dgm:prSet/>
      <dgm:spPr/>
      <dgm:t>
        <a:bodyPr/>
        <a:lstStyle/>
        <a:p>
          <a:endParaRPr lang="ru-RU"/>
        </a:p>
      </dgm:t>
    </dgm:pt>
    <dgm:pt modelId="{B04C2395-6ED1-4EDC-8A01-E80BC619A83E}" type="sibTrans" cxnId="{090508EF-53ED-453E-815C-97A09A0D064B}">
      <dgm:prSet/>
      <dgm:spPr/>
      <dgm:t>
        <a:bodyPr/>
        <a:lstStyle/>
        <a:p>
          <a:endParaRPr lang="ru-RU"/>
        </a:p>
      </dgm:t>
    </dgm:pt>
    <dgm:pt modelId="{14141C62-575F-4710-BE3C-462BE2545102}" type="pres">
      <dgm:prSet presAssocID="{0ECE67E6-1FED-402E-B217-6582AF4413C4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F8FC29A-DD44-48B5-9738-0CA0417C6A99}" type="pres">
      <dgm:prSet presAssocID="{0ECE67E6-1FED-402E-B217-6582AF4413C4}" presName="matrix" presStyleCnt="0"/>
      <dgm:spPr/>
      <dgm:t>
        <a:bodyPr/>
        <a:lstStyle/>
        <a:p>
          <a:endParaRPr lang="ru-RU"/>
        </a:p>
      </dgm:t>
    </dgm:pt>
    <dgm:pt modelId="{FAA7807C-E0C8-4C79-A773-898EFB6071D1}" type="pres">
      <dgm:prSet presAssocID="{0ECE67E6-1FED-402E-B217-6582AF4413C4}" presName="tile1" presStyleLbl="node1" presStyleIdx="0" presStyleCnt="4" custLinFactNeighborX="0"/>
      <dgm:spPr/>
      <dgm:t>
        <a:bodyPr/>
        <a:lstStyle/>
        <a:p>
          <a:endParaRPr lang="ru-RU"/>
        </a:p>
      </dgm:t>
    </dgm:pt>
    <dgm:pt modelId="{96FD8CCC-78CA-4D4A-BA22-D6D62AF50FDD}" type="pres">
      <dgm:prSet presAssocID="{0ECE67E6-1FED-402E-B217-6582AF4413C4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48A73B-FB68-4FEE-937A-DCF9247E4126}" type="pres">
      <dgm:prSet presAssocID="{0ECE67E6-1FED-402E-B217-6582AF4413C4}" presName="tile2" presStyleLbl="node1" presStyleIdx="1" presStyleCnt="4" custLinFactNeighborX="1235" custLinFactNeighborY="-2941"/>
      <dgm:spPr/>
      <dgm:t>
        <a:bodyPr/>
        <a:lstStyle/>
        <a:p>
          <a:endParaRPr lang="ru-RU"/>
        </a:p>
      </dgm:t>
    </dgm:pt>
    <dgm:pt modelId="{D804FA2F-67CF-4914-B37E-4E55D2D075CA}" type="pres">
      <dgm:prSet presAssocID="{0ECE67E6-1FED-402E-B217-6582AF4413C4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040CD8-9634-4F0B-8048-887CD23B279E}" type="pres">
      <dgm:prSet presAssocID="{0ECE67E6-1FED-402E-B217-6582AF4413C4}" presName="tile3" presStyleLbl="node1" presStyleIdx="2" presStyleCnt="4" custLinFactNeighborY="1408"/>
      <dgm:spPr/>
      <dgm:t>
        <a:bodyPr/>
        <a:lstStyle/>
        <a:p>
          <a:endParaRPr lang="ru-RU"/>
        </a:p>
      </dgm:t>
    </dgm:pt>
    <dgm:pt modelId="{8114A318-36AD-4449-9502-B30651E9E880}" type="pres">
      <dgm:prSet presAssocID="{0ECE67E6-1FED-402E-B217-6582AF4413C4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551316-886A-4AE9-A681-C6F9AC6A2B69}" type="pres">
      <dgm:prSet presAssocID="{0ECE67E6-1FED-402E-B217-6582AF4413C4}" presName="tile4" presStyleLbl="node1" presStyleIdx="3" presStyleCnt="4" custLinFactNeighborX="1235" custLinFactNeighborY="1408"/>
      <dgm:spPr/>
      <dgm:t>
        <a:bodyPr/>
        <a:lstStyle/>
        <a:p>
          <a:endParaRPr lang="ru-RU"/>
        </a:p>
      </dgm:t>
    </dgm:pt>
    <dgm:pt modelId="{5EADF641-0A19-45AD-AE9D-69C7DC297EFC}" type="pres">
      <dgm:prSet presAssocID="{0ECE67E6-1FED-402E-B217-6582AF4413C4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85A365-FA2A-4DE9-B4BC-30AB44830330}" type="pres">
      <dgm:prSet presAssocID="{0ECE67E6-1FED-402E-B217-6582AF4413C4}" presName="centerTile" presStyleLbl="fgShp" presStyleIdx="0" presStyleCnt="1" custScaleX="135135" custScaleY="186227" custLinFactNeighborX="0" custLinFactNeighborY="-11112">
        <dgm:presLayoutVars>
          <dgm:chMax val="0"/>
          <dgm:chPref val="0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</dgm:ptLst>
  <dgm:cxnLst>
    <dgm:cxn modelId="{832796FF-45E5-40FA-8152-7B82D7D8FDF6}" srcId="{7C2B2617-E00E-40CD-868A-E57DA20AC859}" destId="{8641FE7B-CCBB-4EA6-ABF8-03ACAFA6A48B}" srcOrd="0" destOrd="0" parTransId="{245EACB6-4868-4BF0-8C1E-A0B75EF86CF3}" sibTransId="{DA834609-31CE-4D57-8682-E43020F3FF07}"/>
    <dgm:cxn modelId="{EDFC7B7A-C675-40F4-BD2B-83140126B5EF}" srcId="{7C2B2617-E00E-40CD-868A-E57DA20AC859}" destId="{1D6BBB14-AAAC-46E6-915D-461F9C2C51C6}" srcOrd="1" destOrd="0" parTransId="{05B8B2A7-BA1E-4DA8-8DB3-9D9BFCACC1E1}" sibTransId="{E9F901D6-D0C5-4769-AB13-4540AC344266}"/>
    <dgm:cxn modelId="{D5279C78-1F60-46E8-9BFA-464A41D3B735}" type="presOf" srcId="{0ECE67E6-1FED-402E-B217-6582AF4413C4}" destId="{14141C62-575F-4710-BE3C-462BE2545102}" srcOrd="0" destOrd="0" presId="urn:microsoft.com/office/officeart/2005/8/layout/matrix1"/>
    <dgm:cxn modelId="{04B384A5-AE30-425E-868A-0BA292C68162}" type="presOf" srcId="{E29AD3F9-9E02-47EA-8F02-C16E8E9DC9B3}" destId="{8114A318-36AD-4449-9502-B30651E9E880}" srcOrd="1" destOrd="0" presId="urn:microsoft.com/office/officeart/2005/8/layout/matrix1"/>
    <dgm:cxn modelId="{090508EF-53ED-453E-815C-97A09A0D064B}" srcId="{7C2B2617-E00E-40CD-868A-E57DA20AC859}" destId="{3546CA1E-48F0-46F5-AE5F-87A6B1B8D90D}" srcOrd="3" destOrd="0" parTransId="{F102663C-2E77-4F51-973D-FA84321C22BD}" sibTransId="{B04C2395-6ED1-4EDC-8A01-E80BC619A83E}"/>
    <dgm:cxn modelId="{945C78D0-9020-4CF2-A000-508375B05BFC}" srcId="{0ECE67E6-1FED-402E-B217-6582AF4413C4}" destId="{7C2B2617-E00E-40CD-868A-E57DA20AC859}" srcOrd="0" destOrd="0" parTransId="{68D90985-0FB3-40A9-A400-B00C7C66F934}" sibTransId="{2EE65CC9-F444-47FF-92C0-1EEF22B48AB6}"/>
    <dgm:cxn modelId="{CE77C405-E035-4AAC-8EFD-7D4A6CA4EA4B}" type="presOf" srcId="{E29AD3F9-9E02-47EA-8F02-C16E8E9DC9B3}" destId="{F1040CD8-9634-4F0B-8048-887CD23B279E}" srcOrd="0" destOrd="0" presId="urn:microsoft.com/office/officeart/2005/8/layout/matrix1"/>
    <dgm:cxn modelId="{ECAD8222-FFC6-4644-B781-C72C810B4AD5}" type="presOf" srcId="{7C2B2617-E00E-40CD-868A-E57DA20AC859}" destId="{9285A365-FA2A-4DE9-B4BC-30AB44830330}" srcOrd="0" destOrd="0" presId="urn:microsoft.com/office/officeart/2005/8/layout/matrix1"/>
    <dgm:cxn modelId="{0A617756-A516-4F57-9561-36ACF00897A2}" type="presOf" srcId="{8641FE7B-CCBB-4EA6-ABF8-03ACAFA6A48B}" destId="{96FD8CCC-78CA-4D4A-BA22-D6D62AF50FDD}" srcOrd="1" destOrd="0" presId="urn:microsoft.com/office/officeart/2005/8/layout/matrix1"/>
    <dgm:cxn modelId="{6C27F823-0F5C-497D-9302-D25BCBD343DD}" type="presOf" srcId="{3546CA1E-48F0-46F5-AE5F-87A6B1B8D90D}" destId="{5EADF641-0A19-45AD-AE9D-69C7DC297EFC}" srcOrd="1" destOrd="0" presId="urn:microsoft.com/office/officeart/2005/8/layout/matrix1"/>
    <dgm:cxn modelId="{03CC715F-D69A-4C02-97C4-4C396305A008}" type="presOf" srcId="{1D6BBB14-AAAC-46E6-915D-461F9C2C51C6}" destId="{D804FA2F-67CF-4914-B37E-4E55D2D075CA}" srcOrd="1" destOrd="0" presId="urn:microsoft.com/office/officeart/2005/8/layout/matrix1"/>
    <dgm:cxn modelId="{FB1D3BC1-219C-4ED2-90BE-91C6E714A9B2}" type="presOf" srcId="{1D6BBB14-AAAC-46E6-915D-461F9C2C51C6}" destId="{E448A73B-FB68-4FEE-937A-DCF9247E4126}" srcOrd="0" destOrd="0" presId="urn:microsoft.com/office/officeart/2005/8/layout/matrix1"/>
    <dgm:cxn modelId="{E0679575-92A2-47D7-8BDD-85848EB6F49C}" type="presOf" srcId="{3546CA1E-48F0-46F5-AE5F-87A6B1B8D90D}" destId="{62551316-886A-4AE9-A681-C6F9AC6A2B69}" srcOrd="0" destOrd="0" presId="urn:microsoft.com/office/officeart/2005/8/layout/matrix1"/>
    <dgm:cxn modelId="{2D022AAC-A355-49FA-BABE-E5E912CED4E7}" srcId="{7C2B2617-E00E-40CD-868A-E57DA20AC859}" destId="{E29AD3F9-9E02-47EA-8F02-C16E8E9DC9B3}" srcOrd="2" destOrd="0" parTransId="{F1328B67-A708-4C2F-B3CF-46146E00663F}" sibTransId="{9991AB64-9B3E-491A-A9FA-8AAE71251BB0}"/>
    <dgm:cxn modelId="{8E71A04F-D7B1-4F96-B4D4-6924DB02452A}" type="presOf" srcId="{8641FE7B-CCBB-4EA6-ABF8-03ACAFA6A48B}" destId="{FAA7807C-E0C8-4C79-A773-898EFB6071D1}" srcOrd="0" destOrd="0" presId="urn:microsoft.com/office/officeart/2005/8/layout/matrix1"/>
    <dgm:cxn modelId="{3FD6523B-54EE-4625-B590-86B8F03B9883}" type="presParOf" srcId="{14141C62-575F-4710-BE3C-462BE2545102}" destId="{DF8FC29A-DD44-48B5-9738-0CA0417C6A99}" srcOrd="0" destOrd="0" presId="urn:microsoft.com/office/officeart/2005/8/layout/matrix1"/>
    <dgm:cxn modelId="{1C1C267B-574F-4D46-82A8-AD5CD67D0070}" type="presParOf" srcId="{DF8FC29A-DD44-48B5-9738-0CA0417C6A99}" destId="{FAA7807C-E0C8-4C79-A773-898EFB6071D1}" srcOrd="0" destOrd="0" presId="urn:microsoft.com/office/officeart/2005/8/layout/matrix1"/>
    <dgm:cxn modelId="{6377C477-7431-47AF-AF88-1BD06F427AF7}" type="presParOf" srcId="{DF8FC29A-DD44-48B5-9738-0CA0417C6A99}" destId="{96FD8CCC-78CA-4D4A-BA22-D6D62AF50FDD}" srcOrd="1" destOrd="0" presId="urn:microsoft.com/office/officeart/2005/8/layout/matrix1"/>
    <dgm:cxn modelId="{697C9E67-6B55-42C4-8553-3A4D975A5D94}" type="presParOf" srcId="{DF8FC29A-DD44-48B5-9738-0CA0417C6A99}" destId="{E448A73B-FB68-4FEE-937A-DCF9247E4126}" srcOrd="2" destOrd="0" presId="urn:microsoft.com/office/officeart/2005/8/layout/matrix1"/>
    <dgm:cxn modelId="{2EF57822-C0C2-4E47-AD9E-DB9BD217F32B}" type="presParOf" srcId="{DF8FC29A-DD44-48B5-9738-0CA0417C6A99}" destId="{D804FA2F-67CF-4914-B37E-4E55D2D075CA}" srcOrd="3" destOrd="0" presId="urn:microsoft.com/office/officeart/2005/8/layout/matrix1"/>
    <dgm:cxn modelId="{B82AD82C-9E41-4B4C-A060-3DF8A7A72C0F}" type="presParOf" srcId="{DF8FC29A-DD44-48B5-9738-0CA0417C6A99}" destId="{F1040CD8-9634-4F0B-8048-887CD23B279E}" srcOrd="4" destOrd="0" presId="urn:microsoft.com/office/officeart/2005/8/layout/matrix1"/>
    <dgm:cxn modelId="{80BFDD84-0735-49E3-B450-E8FFB912298E}" type="presParOf" srcId="{DF8FC29A-DD44-48B5-9738-0CA0417C6A99}" destId="{8114A318-36AD-4449-9502-B30651E9E880}" srcOrd="5" destOrd="0" presId="urn:microsoft.com/office/officeart/2005/8/layout/matrix1"/>
    <dgm:cxn modelId="{F3AE8F9E-78AA-4066-BC52-CD8D19E7B9F2}" type="presParOf" srcId="{DF8FC29A-DD44-48B5-9738-0CA0417C6A99}" destId="{62551316-886A-4AE9-A681-C6F9AC6A2B69}" srcOrd="6" destOrd="0" presId="urn:microsoft.com/office/officeart/2005/8/layout/matrix1"/>
    <dgm:cxn modelId="{D83E645F-CEBF-4705-BAF8-550F320B536E}" type="presParOf" srcId="{DF8FC29A-DD44-48B5-9738-0CA0417C6A99}" destId="{5EADF641-0A19-45AD-AE9D-69C7DC297EFC}" srcOrd="7" destOrd="0" presId="urn:microsoft.com/office/officeart/2005/8/layout/matrix1"/>
    <dgm:cxn modelId="{174AF311-927D-4914-993F-F3D05BD55E58}" type="presParOf" srcId="{14141C62-575F-4710-BE3C-462BE2545102}" destId="{9285A365-FA2A-4DE9-B4BC-30AB44830330}" srcOrd="1" destOrd="0" presId="urn:microsoft.com/office/officeart/2005/8/layout/matrix1"/>
  </dgm:cxnLst>
  <dgm:bg/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ECE67E6-1FED-402E-B217-6582AF4413C4}" type="doc">
      <dgm:prSet loTypeId="urn:microsoft.com/office/officeart/2005/8/layout/matrix1" loCatId="matrix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8641FE7B-CCBB-4EA6-ABF8-03ACAFA6A48B}">
      <dgm:prSet phldrT="[Текст]" custT="1"/>
      <dgm:spPr/>
      <dgm:t>
        <a:bodyPr/>
        <a:lstStyle/>
        <a:p>
          <a:r>
            <a:rPr lang="ru-RU" sz="2000" b="1" dirty="0" smtClean="0">
              <a:solidFill>
                <a:srgbClr val="000099"/>
              </a:solidFill>
            </a:rPr>
            <a:t>Имеет основы навыков самоорганизации своей деятельности</a:t>
          </a:r>
          <a:endParaRPr lang="ru-RU" sz="2000" b="1" dirty="0">
            <a:solidFill>
              <a:srgbClr val="000099"/>
            </a:solidFill>
          </a:endParaRPr>
        </a:p>
      </dgm:t>
    </dgm:pt>
    <dgm:pt modelId="{245EACB6-4868-4BF0-8C1E-A0B75EF86CF3}" type="parTrans" cxnId="{832796FF-45E5-40FA-8152-7B82D7D8FDF6}">
      <dgm:prSet/>
      <dgm:spPr/>
      <dgm:t>
        <a:bodyPr/>
        <a:lstStyle/>
        <a:p>
          <a:endParaRPr lang="ru-RU"/>
        </a:p>
      </dgm:t>
    </dgm:pt>
    <dgm:pt modelId="{DA834609-31CE-4D57-8682-E43020F3FF07}" type="sibTrans" cxnId="{832796FF-45E5-40FA-8152-7B82D7D8FDF6}">
      <dgm:prSet/>
      <dgm:spPr/>
      <dgm:t>
        <a:bodyPr/>
        <a:lstStyle/>
        <a:p>
          <a:endParaRPr lang="ru-RU"/>
        </a:p>
      </dgm:t>
    </dgm:pt>
    <dgm:pt modelId="{1D6BBB14-AAAC-46E6-915D-461F9C2C51C6}">
      <dgm:prSet phldrT="[Текст]" custT="1"/>
      <dgm:spPr/>
      <dgm:t>
        <a:bodyPr/>
        <a:lstStyle/>
        <a:p>
          <a:r>
            <a:rPr lang="ru-RU" sz="2000" b="1" dirty="0" smtClean="0">
              <a:solidFill>
                <a:srgbClr val="000099"/>
              </a:solidFill>
            </a:rPr>
            <a:t>Сознаёт необходимость проведения оздоровительных упражнений и занятий</a:t>
          </a:r>
          <a:endParaRPr lang="ru-RU" sz="2000" b="1" dirty="0">
            <a:solidFill>
              <a:srgbClr val="000099"/>
            </a:solidFill>
          </a:endParaRPr>
        </a:p>
      </dgm:t>
    </dgm:pt>
    <dgm:pt modelId="{05B8B2A7-BA1E-4DA8-8DB3-9D9BFCACC1E1}" type="parTrans" cxnId="{EDFC7B7A-C675-40F4-BD2B-83140126B5EF}">
      <dgm:prSet/>
      <dgm:spPr/>
      <dgm:t>
        <a:bodyPr/>
        <a:lstStyle/>
        <a:p>
          <a:endParaRPr lang="ru-RU"/>
        </a:p>
      </dgm:t>
    </dgm:pt>
    <dgm:pt modelId="{E9F901D6-D0C5-4769-AB13-4540AC344266}" type="sibTrans" cxnId="{EDFC7B7A-C675-40F4-BD2B-83140126B5EF}">
      <dgm:prSet/>
      <dgm:spPr/>
      <dgm:t>
        <a:bodyPr/>
        <a:lstStyle/>
        <a:p>
          <a:endParaRPr lang="ru-RU"/>
        </a:p>
      </dgm:t>
    </dgm:pt>
    <dgm:pt modelId="{E29AD3F9-9E02-47EA-8F02-C16E8E9DC9B3}">
      <dgm:prSet phldrT="[Текст]" custT="1"/>
      <dgm:spPr/>
      <dgm:t>
        <a:bodyPr/>
        <a:lstStyle/>
        <a:p>
          <a:r>
            <a:rPr lang="ru-RU" sz="2000" b="1" dirty="0" smtClean="0">
              <a:solidFill>
                <a:srgbClr val="000099"/>
              </a:solidFill>
            </a:rPr>
            <a:t>Имеет положительную эмоциональную установку на здоровый образ жизни</a:t>
          </a:r>
          <a:endParaRPr lang="ru-RU" sz="2000" b="1" dirty="0">
            <a:solidFill>
              <a:srgbClr val="000099"/>
            </a:solidFill>
          </a:endParaRPr>
        </a:p>
      </dgm:t>
    </dgm:pt>
    <dgm:pt modelId="{F1328B67-A708-4C2F-B3CF-46146E00663F}" type="parTrans" cxnId="{2D022AAC-A355-49FA-BABE-E5E912CED4E7}">
      <dgm:prSet/>
      <dgm:spPr/>
      <dgm:t>
        <a:bodyPr/>
        <a:lstStyle/>
        <a:p>
          <a:endParaRPr lang="ru-RU"/>
        </a:p>
      </dgm:t>
    </dgm:pt>
    <dgm:pt modelId="{9991AB64-9B3E-491A-A9FA-8AAE71251BB0}" type="sibTrans" cxnId="{2D022AAC-A355-49FA-BABE-E5E912CED4E7}">
      <dgm:prSet/>
      <dgm:spPr/>
      <dgm:t>
        <a:bodyPr/>
        <a:lstStyle/>
        <a:p>
          <a:endParaRPr lang="ru-RU"/>
        </a:p>
      </dgm:t>
    </dgm:pt>
    <dgm:pt modelId="{7C2B2617-E00E-40CD-868A-E57DA20AC859}">
      <dgm:prSet phldrT="[Текст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ru-RU" sz="3200" dirty="0" smtClean="0"/>
            <a:t> </a:t>
          </a:r>
          <a:r>
            <a:rPr lang="ru-RU" sz="4400" b="1" dirty="0" smtClean="0">
              <a:solidFill>
                <a:srgbClr val="FFFF00"/>
              </a:solidFill>
            </a:rPr>
            <a:t> </a:t>
          </a:r>
          <a:endParaRPr lang="ru-RU" sz="4400" b="1" dirty="0">
            <a:solidFill>
              <a:srgbClr val="FFFF00"/>
            </a:solidFill>
          </a:endParaRPr>
        </a:p>
      </dgm:t>
    </dgm:pt>
    <dgm:pt modelId="{2EE65CC9-F444-47FF-92C0-1EEF22B48AB6}" type="sibTrans" cxnId="{945C78D0-9020-4CF2-A000-508375B05BFC}">
      <dgm:prSet/>
      <dgm:spPr/>
      <dgm:t>
        <a:bodyPr/>
        <a:lstStyle/>
        <a:p>
          <a:endParaRPr lang="ru-RU"/>
        </a:p>
      </dgm:t>
    </dgm:pt>
    <dgm:pt modelId="{68D90985-0FB3-40A9-A400-B00C7C66F934}" type="parTrans" cxnId="{945C78D0-9020-4CF2-A000-508375B05BFC}">
      <dgm:prSet/>
      <dgm:spPr/>
      <dgm:t>
        <a:bodyPr/>
        <a:lstStyle/>
        <a:p>
          <a:endParaRPr lang="ru-RU"/>
        </a:p>
      </dgm:t>
    </dgm:pt>
    <dgm:pt modelId="{3546CA1E-48F0-46F5-AE5F-87A6B1B8D90D}">
      <dgm:prSet custT="1"/>
      <dgm:spPr/>
      <dgm:t>
        <a:bodyPr/>
        <a:lstStyle/>
        <a:p>
          <a:r>
            <a:rPr lang="ru-RU" sz="2000" b="1" dirty="0" smtClean="0"/>
            <a:t> </a:t>
          </a:r>
          <a:r>
            <a:rPr lang="ru-RU" sz="2000" b="1" dirty="0" smtClean="0">
              <a:solidFill>
                <a:srgbClr val="000099"/>
              </a:solidFill>
            </a:rPr>
            <a:t>ознакомлен с правилами безопасной работы  с инструментами и материалами</a:t>
          </a:r>
          <a:endParaRPr lang="ru-RU" sz="2000" b="1" dirty="0">
            <a:solidFill>
              <a:srgbClr val="000099"/>
            </a:solidFill>
          </a:endParaRPr>
        </a:p>
      </dgm:t>
    </dgm:pt>
    <dgm:pt modelId="{F102663C-2E77-4F51-973D-FA84321C22BD}" type="parTrans" cxnId="{090508EF-53ED-453E-815C-97A09A0D064B}">
      <dgm:prSet/>
      <dgm:spPr/>
      <dgm:t>
        <a:bodyPr/>
        <a:lstStyle/>
        <a:p>
          <a:endParaRPr lang="ru-RU"/>
        </a:p>
      </dgm:t>
    </dgm:pt>
    <dgm:pt modelId="{B04C2395-6ED1-4EDC-8A01-E80BC619A83E}" type="sibTrans" cxnId="{090508EF-53ED-453E-815C-97A09A0D064B}">
      <dgm:prSet/>
      <dgm:spPr/>
      <dgm:t>
        <a:bodyPr/>
        <a:lstStyle/>
        <a:p>
          <a:endParaRPr lang="ru-RU"/>
        </a:p>
      </dgm:t>
    </dgm:pt>
    <dgm:pt modelId="{14141C62-575F-4710-BE3C-462BE2545102}" type="pres">
      <dgm:prSet presAssocID="{0ECE67E6-1FED-402E-B217-6582AF4413C4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F8FC29A-DD44-48B5-9738-0CA0417C6A99}" type="pres">
      <dgm:prSet presAssocID="{0ECE67E6-1FED-402E-B217-6582AF4413C4}" presName="matrix" presStyleCnt="0"/>
      <dgm:spPr/>
      <dgm:t>
        <a:bodyPr/>
        <a:lstStyle/>
        <a:p>
          <a:endParaRPr lang="ru-RU"/>
        </a:p>
      </dgm:t>
    </dgm:pt>
    <dgm:pt modelId="{FAA7807C-E0C8-4C79-A773-898EFB6071D1}" type="pres">
      <dgm:prSet presAssocID="{0ECE67E6-1FED-402E-B217-6582AF4413C4}" presName="tile1" presStyleLbl="node1" presStyleIdx="0" presStyleCnt="4" custLinFactNeighborX="0"/>
      <dgm:spPr/>
      <dgm:t>
        <a:bodyPr/>
        <a:lstStyle/>
        <a:p>
          <a:endParaRPr lang="ru-RU"/>
        </a:p>
      </dgm:t>
    </dgm:pt>
    <dgm:pt modelId="{96FD8CCC-78CA-4D4A-BA22-D6D62AF50FDD}" type="pres">
      <dgm:prSet presAssocID="{0ECE67E6-1FED-402E-B217-6582AF4413C4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48A73B-FB68-4FEE-937A-DCF9247E4126}" type="pres">
      <dgm:prSet presAssocID="{0ECE67E6-1FED-402E-B217-6582AF4413C4}" presName="tile2" presStyleLbl="node1" presStyleIdx="1" presStyleCnt="4" custLinFactNeighborX="1235" custLinFactNeighborY="-2941"/>
      <dgm:spPr/>
      <dgm:t>
        <a:bodyPr/>
        <a:lstStyle/>
        <a:p>
          <a:endParaRPr lang="ru-RU"/>
        </a:p>
      </dgm:t>
    </dgm:pt>
    <dgm:pt modelId="{D804FA2F-67CF-4914-B37E-4E55D2D075CA}" type="pres">
      <dgm:prSet presAssocID="{0ECE67E6-1FED-402E-B217-6582AF4413C4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040CD8-9634-4F0B-8048-887CD23B279E}" type="pres">
      <dgm:prSet presAssocID="{0ECE67E6-1FED-402E-B217-6582AF4413C4}" presName="tile3" presStyleLbl="node1" presStyleIdx="2" presStyleCnt="4" custLinFactNeighborY="1408"/>
      <dgm:spPr/>
      <dgm:t>
        <a:bodyPr/>
        <a:lstStyle/>
        <a:p>
          <a:endParaRPr lang="ru-RU"/>
        </a:p>
      </dgm:t>
    </dgm:pt>
    <dgm:pt modelId="{8114A318-36AD-4449-9502-B30651E9E880}" type="pres">
      <dgm:prSet presAssocID="{0ECE67E6-1FED-402E-B217-6582AF4413C4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551316-886A-4AE9-A681-C6F9AC6A2B69}" type="pres">
      <dgm:prSet presAssocID="{0ECE67E6-1FED-402E-B217-6582AF4413C4}" presName="tile4" presStyleLbl="node1" presStyleIdx="3" presStyleCnt="4" custLinFactNeighborX="1235" custLinFactNeighborY="1408"/>
      <dgm:spPr/>
      <dgm:t>
        <a:bodyPr/>
        <a:lstStyle/>
        <a:p>
          <a:endParaRPr lang="ru-RU"/>
        </a:p>
      </dgm:t>
    </dgm:pt>
    <dgm:pt modelId="{5EADF641-0A19-45AD-AE9D-69C7DC297EFC}" type="pres">
      <dgm:prSet presAssocID="{0ECE67E6-1FED-402E-B217-6582AF4413C4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85A365-FA2A-4DE9-B4BC-30AB44830330}" type="pres">
      <dgm:prSet presAssocID="{0ECE67E6-1FED-402E-B217-6582AF4413C4}" presName="centerTile" presStyleLbl="fgShp" presStyleIdx="0" presStyleCnt="1" custScaleX="159159" custScaleY="186227" custLinFactNeighborX="0" custLinFactNeighborY="-11112">
        <dgm:presLayoutVars>
          <dgm:chMax val="0"/>
          <dgm:chPref val="0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</dgm:ptLst>
  <dgm:cxnLst>
    <dgm:cxn modelId="{C38BC618-2E96-4141-AE6D-60BB0338E6D4}" type="presOf" srcId="{0ECE67E6-1FED-402E-B217-6582AF4413C4}" destId="{14141C62-575F-4710-BE3C-462BE2545102}" srcOrd="0" destOrd="0" presId="urn:microsoft.com/office/officeart/2005/8/layout/matrix1"/>
    <dgm:cxn modelId="{832796FF-45E5-40FA-8152-7B82D7D8FDF6}" srcId="{7C2B2617-E00E-40CD-868A-E57DA20AC859}" destId="{8641FE7B-CCBB-4EA6-ABF8-03ACAFA6A48B}" srcOrd="0" destOrd="0" parTransId="{245EACB6-4868-4BF0-8C1E-A0B75EF86CF3}" sibTransId="{DA834609-31CE-4D57-8682-E43020F3FF07}"/>
    <dgm:cxn modelId="{EDFC7B7A-C675-40F4-BD2B-83140126B5EF}" srcId="{7C2B2617-E00E-40CD-868A-E57DA20AC859}" destId="{1D6BBB14-AAAC-46E6-915D-461F9C2C51C6}" srcOrd="1" destOrd="0" parTransId="{05B8B2A7-BA1E-4DA8-8DB3-9D9BFCACC1E1}" sibTransId="{E9F901D6-D0C5-4769-AB13-4540AC344266}"/>
    <dgm:cxn modelId="{2289949B-88E5-4D8C-8617-EEA84BE2FD26}" type="presOf" srcId="{3546CA1E-48F0-46F5-AE5F-87A6B1B8D90D}" destId="{62551316-886A-4AE9-A681-C6F9AC6A2B69}" srcOrd="0" destOrd="0" presId="urn:microsoft.com/office/officeart/2005/8/layout/matrix1"/>
    <dgm:cxn modelId="{3D8120FA-0585-4233-AADF-4CAD84E5C60E}" type="presOf" srcId="{3546CA1E-48F0-46F5-AE5F-87A6B1B8D90D}" destId="{5EADF641-0A19-45AD-AE9D-69C7DC297EFC}" srcOrd="1" destOrd="0" presId="urn:microsoft.com/office/officeart/2005/8/layout/matrix1"/>
    <dgm:cxn modelId="{FBBFE9C3-AA65-49BA-B1A7-0DA1C991A52E}" type="presOf" srcId="{8641FE7B-CCBB-4EA6-ABF8-03ACAFA6A48B}" destId="{96FD8CCC-78CA-4D4A-BA22-D6D62AF50FDD}" srcOrd="1" destOrd="0" presId="urn:microsoft.com/office/officeart/2005/8/layout/matrix1"/>
    <dgm:cxn modelId="{1F7EC1A3-A7A7-4F9F-A472-E6209C88B6F7}" type="presOf" srcId="{8641FE7B-CCBB-4EA6-ABF8-03ACAFA6A48B}" destId="{FAA7807C-E0C8-4C79-A773-898EFB6071D1}" srcOrd="0" destOrd="0" presId="urn:microsoft.com/office/officeart/2005/8/layout/matrix1"/>
    <dgm:cxn modelId="{945C78D0-9020-4CF2-A000-508375B05BFC}" srcId="{0ECE67E6-1FED-402E-B217-6582AF4413C4}" destId="{7C2B2617-E00E-40CD-868A-E57DA20AC859}" srcOrd="0" destOrd="0" parTransId="{68D90985-0FB3-40A9-A400-B00C7C66F934}" sibTransId="{2EE65CC9-F444-47FF-92C0-1EEF22B48AB6}"/>
    <dgm:cxn modelId="{090508EF-53ED-453E-815C-97A09A0D064B}" srcId="{7C2B2617-E00E-40CD-868A-E57DA20AC859}" destId="{3546CA1E-48F0-46F5-AE5F-87A6B1B8D90D}" srcOrd="3" destOrd="0" parTransId="{F102663C-2E77-4F51-973D-FA84321C22BD}" sibTransId="{B04C2395-6ED1-4EDC-8A01-E80BC619A83E}"/>
    <dgm:cxn modelId="{B87B4E1D-5218-453C-ACA5-090877B3C053}" type="presOf" srcId="{1D6BBB14-AAAC-46E6-915D-461F9C2C51C6}" destId="{D804FA2F-67CF-4914-B37E-4E55D2D075CA}" srcOrd="1" destOrd="0" presId="urn:microsoft.com/office/officeart/2005/8/layout/matrix1"/>
    <dgm:cxn modelId="{F2913F5A-7513-4D90-B755-FE5BCD04ADCA}" type="presOf" srcId="{E29AD3F9-9E02-47EA-8F02-C16E8E9DC9B3}" destId="{8114A318-36AD-4449-9502-B30651E9E880}" srcOrd="1" destOrd="0" presId="urn:microsoft.com/office/officeart/2005/8/layout/matrix1"/>
    <dgm:cxn modelId="{EA2BD0F0-0035-41E5-B4A4-67CFBBBA16F7}" type="presOf" srcId="{E29AD3F9-9E02-47EA-8F02-C16E8E9DC9B3}" destId="{F1040CD8-9634-4F0B-8048-887CD23B279E}" srcOrd="0" destOrd="0" presId="urn:microsoft.com/office/officeart/2005/8/layout/matrix1"/>
    <dgm:cxn modelId="{2D022AAC-A355-49FA-BABE-E5E912CED4E7}" srcId="{7C2B2617-E00E-40CD-868A-E57DA20AC859}" destId="{E29AD3F9-9E02-47EA-8F02-C16E8E9DC9B3}" srcOrd="2" destOrd="0" parTransId="{F1328B67-A708-4C2F-B3CF-46146E00663F}" sibTransId="{9991AB64-9B3E-491A-A9FA-8AAE71251BB0}"/>
    <dgm:cxn modelId="{BE286287-C5A6-4673-ACBC-65371294BA59}" type="presOf" srcId="{1D6BBB14-AAAC-46E6-915D-461F9C2C51C6}" destId="{E448A73B-FB68-4FEE-937A-DCF9247E4126}" srcOrd="0" destOrd="0" presId="urn:microsoft.com/office/officeart/2005/8/layout/matrix1"/>
    <dgm:cxn modelId="{0669DA5E-B87E-4547-A5E4-85614D282DC5}" type="presOf" srcId="{7C2B2617-E00E-40CD-868A-E57DA20AC859}" destId="{9285A365-FA2A-4DE9-B4BC-30AB44830330}" srcOrd="0" destOrd="0" presId="urn:microsoft.com/office/officeart/2005/8/layout/matrix1"/>
    <dgm:cxn modelId="{932FE1B5-1466-41F7-B72F-68BD1700F384}" type="presParOf" srcId="{14141C62-575F-4710-BE3C-462BE2545102}" destId="{DF8FC29A-DD44-48B5-9738-0CA0417C6A99}" srcOrd="0" destOrd="0" presId="urn:microsoft.com/office/officeart/2005/8/layout/matrix1"/>
    <dgm:cxn modelId="{09309DEB-C5E5-4CB7-AC25-CE06F4E8010B}" type="presParOf" srcId="{DF8FC29A-DD44-48B5-9738-0CA0417C6A99}" destId="{FAA7807C-E0C8-4C79-A773-898EFB6071D1}" srcOrd="0" destOrd="0" presId="urn:microsoft.com/office/officeart/2005/8/layout/matrix1"/>
    <dgm:cxn modelId="{8EAFE960-692A-4EA3-B437-2A6B05E4E6FB}" type="presParOf" srcId="{DF8FC29A-DD44-48B5-9738-0CA0417C6A99}" destId="{96FD8CCC-78CA-4D4A-BA22-D6D62AF50FDD}" srcOrd="1" destOrd="0" presId="urn:microsoft.com/office/officeart/2005/8/layout/matrix1"/>
    <dgm:cxn modelId="{A97537CC-389D-43D7-882D-1525EF7177B2}" type="presParOf" srcId="{DF8FC29A-DD44-48B5-9738-0CA0417C6A99}" destId="{E448A73B-FB68-4FEE-937A-DCF9247E4126}" srcOrd="2" destOrd="0" presId="urn:microsoft.com/office/officeart/2005/8/layout/matrix1"/>
    <dgm:cxn modelId="{B55C7882-44AD-4F23-BE7A-5E4702E99273}" type="presParOf" srcId="{DF8FC29A-DD44-48B5-9738-0CA0417C6A99}" destId="{D804FA2F-67CF-4914-B37E-4E55D2D075CA}" srcOrd="3" destOrd="0" presId="urn:microsoft.com/office/officeart/2005/8/layout/matrix1"/>
    <dgm:cxn modelId="{B306CC26-D17D-45CF-807F-5789FB001F2F}" type="presParOf" srcId="{DF8FC29A-DD44-48B5-9738-0CA0417C6A99}" destId="{F1040CD8-9634-4F0B-8048-887CD23B279E}" srcOrd="4" destOrd="0" presId="urn:microsoft.com/office/officeart/2005/8/layout/matrix1"/>
    <dgm:cxn modelId="{E4413419-28FB-469D-924E-E81601666AA6}" type="presParOf" srcId="{DF8FC29A-DD44-48B5-9738-0CA0417C6A99}" destId="{8114A318-36AD-4449-9502-B30651E9E880}" srcOrd="5" destOrd="0" presId="urn:microsoft.com/office/officeart/2005/8/layout/matrix1"/>
    <dgm:cxn modelId="{9AE270AA-1283-42B0-98ED-75010CA1B652}" type="presParOf" srcId="{DF8FC29A-DD44-48B5-9738-0CA0417C6A99}" destId="{62551316-886A-4AE9-A681-C6F9AC6A2B69}" srcOrd="6" destOrd="0" presId="urn:microsoft.com/office/officeart/2005/8/layout/matrix1"/>
    <dgm:cxn modelId="{77F97C5D-6F2B-4BC2-9767-6A44D41F2154}" type="presParOf" srcId="{DF8FC29A-DD44-48B5-9738-0CA0417C6A99}" destId="{5EADF641-0A19-45AD-AE9D-69C7DC297EFC}" srcOrd="7" destOrd="0" presId="urn:microsoft.com/office/officeart/2005/8/layout/matrix1"/>
    <dgm:cxn modelId="{2E8A08EF-8631-43AB-8E28-A26785C39142}" type="presParOf" srcId="{14141C62-575F-4710-BE3C-462BE2545102}" destId="{9285A365-FA2A-4DE9-B4BC-30AB44830330}" srcOrd="1" destOrd="0" presId="urn:microsoft.com/office/officeart/2005/8/layout/matrix1"/>
  </dgm:cxnLst>
  <dgm:bg/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A59E161-3771-40E5-8B8C-55884BEE91A0}">
      <dsp:nvSpPr>
        <dsp:cNvPr id="0" name=""/>
        <dsp:cNvSpPr/>
      </dsp:nvSpPr>
      <dsp:spPr>
        <a:xfrm>
          <a:off x="2880321" y="23970"/>
          <a:ext cx="2713545" cy="1752251"/>
        </a:xfrm>
        <a:prstGeom prst="ellipse">
          <a:avLst/>
        </a:prstGeom>
        <a:solidFill>
          <a:srgbClr val="FF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0099"/>
              </a:solidFill>
            </a:rPr>
            <a:t>Актуальность</a:t>
          </a:r>
          <a:endParaRPr lang="ru-RU" sz="1800" b="1" kern="1200" dirty="0">
            <a:solidFill>
              <a:srgbClr val="000099"/>
            </a:solidFill>
          </a:endParaRPr>
        </a:p>
      </dsp:txBody>
      <dsp:txXfrm>
        <a:off x="2880321" y="23970"/>
        <a:ext cx="2713545" cy="1752251"/>
      </dsp:txXfrm>
    </dsp:sp>
    <dsp:sp modelId="{C78B474E-03E2-4139-96E4-CD26D0BB4C7E}">
      <dsp:nvSpPr>
        <dsp:cNvPr id="0" name=""/>
        <dsp:cNvSpPr/>
      </dsp:nvSpPr>
      <dsp:spPr>
        <a:xfrm rot="16267757">
          <a:off x="4023087" y="1892894"/>
          <a:ext cx="668393" cy="492578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100" kern="1200"/>
        </a:p>
      </dsp:txBody>
      <dsp:txXfrm rot="16267757">
        <a:off x="4023087" y="1892894"/>
        <a:ext cx="668393" cy="492578"/>
      </dsp:txXfrm>
    </dsp:sp>
    <dsp:sp modelId="{DF846FBF-2A3E-42A5-A081-451B2B255809}">
      <dsp:nvSpPr>
        <dsp:cNvPr id="0" name=""/>
        <dsp:cNvSpPr/>
      </dsp:nvSpPr>
      <dsp:spPr>
        <a:xfrm>
          <a:off x="5563931" y="768109"/>
          <a:ext cx="2746092" cy="1570836"/>
        </a:xfrm>
        <a:prstGeom prst="ellipse">
          <a:avLst/>
        </a:prstGeom>
        <a:solidFill>
          <a:srgbClr val="FFC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kern="1200" dirty="0" smtClean="0"/>
            <a:t> </a:t>
          </a:r>
        </a:p>
        <a:p>
          <a:pPr marL="0" marR="0" lvl="0" indent="0" algn="ctr" defTabSz="8001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ru-RU" sz="1800" b="1" kern="1200" dirty="0" smtClean="0">
              <a:solidFill>
                <a:srgbClr val="000099"/>
              </a:solidFill>
            </a:rPr>
            <a:t>Новизна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b="1" kern="1200" dirty="0"/>
        </a:p>
      </dsp:txBody>
      <dsp:txXfrm>
        <a:off x="5563931" y="768109"/>
        <a:ext cx="2746092" cy="1570836"/>
      </dsp:txXfrm>
    </dsp:sp>
    <dsp:sp modelId="{7E7E0D3F-586D-42EF-A696-40FA955FB735}">
      <dsp:nvSpPr>
        <dsp:cNvPr id="0" name=""/>
        <dsp:cNvSpPr/>
      </dsp:nvSpPr>
      <dsp:spPr>
        <a:xfrm rot="8884803" flipH="1">
          <a:off x="5124143" y="2214072"/>
          <a:ext cx="616871" cy="492578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100" kern="1200"/>
        </a:p>
      </dsp:txBody>
      <dsp:txXfrm rot="8884803" flipH="1">
        <a:off x="5124143" y="2214072"/>
        <a:ext cx="616871" cy="492578"/>
      </dsp:txXfrm>
    </dsp:sp>
    <dsp:sp modelId="{CE0D2D14-EAFF-4B98-98EC-FFE36F4A8272}">
      <dsp:nvSpPr>
        <dsp:cNvPr id="0" name=""/>
        <dsp:cNvSpPr/>
      </dsp:nvSpPr>
      <dsp:spPr>
        <a:xfrm>
          <a:off x="5832638" y="2664289"/>
          <a:ext cx="2834858" cy="1663878"/>
        </a:xfrm>
        <a:prstGeom prst="ellipse">
          <a:avLst/>
        </a:prstGeom>
        <a:solidFill>
          <a:srgbClr val="FFFF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kern="1200" dirty="0" smtClean="0">
              <a:solidFill>
                <a:srgbClr val="000099"/>
              </a:solidFill>
            </a:rPr>
            <a:t>Педагогическая целесообразность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/>
        </a:p>
      </dsp:txBody>
      <dsp:txXfrm>
        <a:off x="5832638" y="2664289"/>
        <a:ext cx="2834858" cy="1663878"/>
      </dsp:txXfrm>
    </dsp:sp>
    <dsp:sp modelId="{23875363-CD46-4C6C-9777-97E6437AA077}">
      <dsp:nvSpPr>
        <dsp:cNvPr id="0" name=""/>
        <dsp:cNvSpPr/>
      </dsp:nvSpPr>
      <dsp:spPr>
        <a:xfrm rot="12592879" flipH="1" flipV="1">
          <a:off x="5172253" y="3078877"/>
          <a:ext cx="551362" cy="512990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/>
        </a:p>
      </dsp:txBody>
      <dsp:txXfrm rot="12592879" flipH="1" flipV="1">
        <a:off x="5172253" y="3078877"/>
        <a:ext cx="551362" cy="512990"/>
      </dsp:txXfrm>
    </dsp:sp>
    <dsp:sp modelId="{399B59A6-EAD2-4F45-BD0B-DB619F002500}">
      <dsp:nvSpPr>
        <dsp:cNvPr id="0" name=""/>
        <dsp:cNvSpPr/>
      </dsp:nvSpPr>
      <dsp:spPr>
        <a:xfrm>
          <a:off x="4535035" y="4512526"/>
          <a:ext cx="2737772" cy="1642030"/>
        </a:xfrm>
        <a:prstGeom prst="ellipse">
          <a:avLst/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spcBef>
              <a:spcPct val="0"/>
            </a:spcBef>
            <a:spcAft>
              <a:spcPct val="35000"/>
            </a:spcAft>
          </a:pPr>
          <a:endParaRPr lang="ru-RU" sz="1800" kern="1200" dirty="0" smtClean="0"/>
        </a:p>
        <a:p>
          <a:pPr lvl="0" algn="ctr" defTabSz="800100">
            <a:spcBef>
              <a:spcPct val="0"/>
            </a:spcBef>
            <a:spcAft>
              <a:spcPct val="35000"/>
            </a:spcAft>
          </a:pPr>
          <a:r>
            <a:rPr lang="ru-RU" sz="1800" b="0" kern="1200" dirty="0" smtClean="0"/>
            <a:t> </a:t>
          </a:r>
          <a:r>
            <a:rPr lang="ru-RU" sz="1800" b="0" kern="1200" dirty="0" smtClean="0">
              <a:solidFill>
                <a:srgbClr val="000099"/>
              </a:solidFill>
            </a:rPr>
            <a:t>К</a:t>
          </a:r>
          <a:r>
            <a:rPr lang="ru-RU" sz="1800" b="1" kern="1200" dirty="0" smtClean="0">
              <a:solidFill>
                <a:srgbClr val="000099"/>
              </a:solidFill>
            </a:rPr>
            <a:t>онтролируемость</a:t>
          </a:r>
        </a:p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/>
        </a:p>
      </dsp:txBody>
      <dsp:txXfrm>
        <a:off x="4535035" y="4512526"/>
        <a:ext cx="2737772" cy="1642030"/>
      </dsp:txXfrm>
    </dsp:sp>
    <dsp:sp modelId="{264831D7-5D6C-43A1-BC6D-FF573E29BFC4}">
      <dsp:nvSpPr>
        <dsp:cNvPr id="0" name=""/>
        <dsp:cNvSpPr/>
      </dsp:nvSpPr>
      <dsp:spPr>
        <a:xfrm rot="3120337">
          <a:off x="4695021" y="3798281"/>
          <a:ext cx="559727" cy="492578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100" kern="1200"/>
        </a:p>
      </dsp:txBody>
      <dsp:txXfrm rot="3120337">
        <a:off x="4695021" y="3798281"/>
        <a:ext cx="559727" cy="492578"/>
      </dsp:txXfrm>
    </dsp:sp>
    <dsp:sp modelId="{67BB8089-E499-4B3B-84B0-77C8E03D8AD6}">
      <dsp:nvSpPr>
        <dsp:cNvPr id="0" name=""/>
        <dsp:cNvSpPr/>
      </dsp:nvSpPr>
      <dsp:spPr>
        <a:xfrm>
          <a:off x="1351813" y="4503211"/>
          <a:ext cx="2752645" cy="1623392"/>
        </a:xfrm>
        <a:prstGeom prst="ellipse">
          <a:avLst/>
        </a:prstGeom>
        <a:solidFill>
          <a:srgbClr val="3399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 </a:t>
          </a:r>
          <a:r>
            <a:rPr lang="ru-RU" sz="1800" kern="1200" dirty="0" err="1" smtClean="0">
              <a:solidFill>
                <a:srgbClr val="000099"/>
              </a:solidFill>
            </a:rPr>
            <a:t>К</a:t>
          </a:r>
          <a:r>
            <a:rPr lang="ru-RU" sz="1800" b="1" kern="1200" dirty="0" err="1" smtClean="0">
              <a:solidFill>
                <a:srgbClr val="000099"/>
              </a:solidFill>
            </a:rPr>
            <a:t>орректируемость</a:t>
          </a:r>
          <a:endParaRPr lang="ru-RU" sz="1800" b="1" kern="1200" dirty="0" smtClean="0">
            <a:solidFill>
              <a:srgbClr val="000099"/>
            </a:solidFill>
          </a:endParaRPr>
        </a:p>
      </dsp:txBody>
      <dsp:txXfrm>
        <a:off x="1351813" y="4503211"/>
        <a:ext cx="2752645" cy="1623392"/>
      </dsp:txXfrm>
    </dsp:sp>
    <dsp:sp modelId="{D272C006-A3F9-4BCA-98FD-DD499AC4F305}">
      <dsp:nvSpPr>
        <dsp:cNvPr id="0" name=""/>
        <dsp:cNvSpPr/>
      </dsp:nvSpPr>
      <dsp:spPr>
        <a:xfrm rot="7593990">
          <a:off x="3463159" y="3809336"/>
          <a:ext cx="588891" cy="492578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100" kern="1200"/>
        </a:p>
      </dsp:txBody>
      <dsp:txXfrm rot="7593990">
        <a:off x="3463159" y="3809336"/>
        <a:ext cx="588891" cy="492578"/>
      </dsp:txXfrm>
    </dsp:sp>
    <dsp:sp modelId="{FAC2C283-20B6-46A6-AB72-5C1C4BB47DC0}">
      <dsp:nvSpPr>
        <dsp:cNvPr id="0" name=""/>
        <dsp:cNvSpPr/>
      </dsp:nvSpPr>
      <dsp:spPr>
        <a:xfrm>
          <a:off x="0" y="2712323"/>
          <a:ext cx="2733803" cy="1699724"/>
        </a:xfrm>
        <a:prstGeom prst="ellipse">
          <a:avLst/>
        </a:prstGeom>
        <a:solidFill>
          <a:srgbClr val="0070C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0099"/>
              </a:solidFill>
            </a:rPr>
            <a:t>Реалистичность</a:t>
          </a:r>
          <a:endParaRPr lang="ru-RU" sz="1200" b="1" kern="1200" dirty="0" smtClean="0">
            <a:solidFill>
              <a:srgbClr val="000099"/>
            </a:solidFill>
          </a:endParaRPr>
        </a:p>
      </dsp:txBody>
      <dsp:txXfrm>
        <a:off x="0" y="2712323"/>
        <a:ext cx="2733803" cy="1699724"/>
      </dsp:txXfrm>
    </dsp:sp>
    <dsp:sp modelId="{64E8F342-1F39-4D3E-AC23-3CAAFD570953}">
      <dsp:nvSpPr>
        <dsp:cNvPr id="0" name=""/>
        <dsp:cNvSpPr/>
      </dsp:nvSpPr>
      <dsp:spPr>
        <a:xfrm rot="9402153">
          <a:off x="2937368" y="3053261"/>
          <a:ext cx="550278" cy="532038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/>
        </a:p>
      </dsp:txBody>
      <dsp:txXfrm rot="9402153">
        <a:off x="2937368" y="3053261"/>
        <a:ext cx="550278" cy="532038"/>
      </dsp:txXfrm>
    </dsp:sp>
    <dsp:sp modelId="{B1CA7CFD-7976-4980-A2F5-CEFC59115420}">
      <dsp:nvSpPr>
        <dsp:cNvPr id="0" name=""/>
        <dsp:cNvSpPr/>
      </dsp:nvSpPr>
      <dsp:spPr>
        <a:xfrm>
          <a:off x="216020" y="720086"/>
          <a:ext cx="2714508" cy="1555555"/>
        </a:xfrm>
        <a:prstGeom prst="ellipse">
          <a:avLst/>
        </a:prstGeom>
        <a:solidFill>
          <a:srgbClr val="9966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/>
        </a:p>
      </dsp:txBody>
      <dsp:txXfrm>
        <a:off x="216020" y="720086"/>
        <a:ext cx="2714508" cy="1555555"/>
      </dsp:txXfrm>
    </dsp:sp>
    <dsp:sp modelId="{ED93CE3B-3110-4FB6-80BC-99751A6794FE}">
      <dsp:nvSpPr>
        <dsp:cNvPr id="0" name=""/>
        <dsp:cNvSpPr/>
      </dsp:nvSpPr>
      <dsp:spPr>
        <a:xfrm rot="13241744">
          <a:off x="2948710" y="2232365"/>
          <a:ext cx="637647" cy="492578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100" kern="1200"/>
        </a:p>
      </dsp:txBody>
      <dsp:txXfrm rot="13241744">
        <a:off x="2948710" y="2232365"/>
        <a:ext cx="637647" cy="492578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image" Target="../media/image2.png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025794-9075-4152-9522-03252AA3F996}" type="datetimeFigureOut">
              <a:rPr lang="ru-RU"/>
              <a:pPr>
                <a:defRPr/>
              </a:pPr>
              <a:t>22.04.2016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2CC84E-8302-4231-AF04-830DD56CBC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635D3D-5439-4B2B-A377-14280934CFC2}" type="datetimeFigureOut">
              <a:rPr lang="ru-RU"/>
              <a:pPr>
                <a:defRPr/>
              </a:pPr>
              <a:t>22.04.2016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A56A7F-766B-41F6-8BA2-42EBC0DC1D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1A4FC4-169C-4A52-8359-C757FD183113}" type="datetimeFigureOut">
              <a:rPr lang="ru-RU"/>
              <a:pPr>
                <a:defRPr/>
              </a:pPr>
              <a:t>22.04.2016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E4CD03-FA80-4095-B303-DE0E459EED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180CEC-8462-4B35-B597-875DC88CD657}" type="datetimeFigureOut">
              <a:rPr lang="ru-RU"/>
              <a:pPr>
                <a:defRPr/>
              </a:pPr>
              <a:t>22.04.2016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648AE4-00B6-435D-90ED-3A654CFA30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55E17C-9EBD-4233-AB5B-4582FDF9EE06}" type="datetimeFigureOut">
              <a:rPr lang="ru-RU"/>
              <a:pPr>
                <a:defRPr/>
              </a:pPr>
              <a:t>22.04.2016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04FF1F-0145-45F5-9C48-A7CD649F47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A8FFD1-0285-474D-9433-8A8ECCECE48B}" type="datetimeFigureOut">
              <a:rPr lang="ru-RU"/>
              <a:pPr>
                <a:defRPr/>
              </a:pPr>
              <a:t>22.04.2016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5339F2-2222-4D96-82FC-23FE796F91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DC7295-3A56-48A8-BACD-CE1D76123508}" type="datetimeFigureOut">
              <a:rPr lang="ru-RU"/>
              <a:pPr>
                <a:defRPr/>
              </a:pPr>
              <a:t>22.04.2016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2182B2-8F62-422B-B2B1-822728B783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4867B9-83C9-49FB-A615-2103DB2E4DD9}" type="datetimeFigureOut">
              <a:rPr lang="ru-RU"/>
              <a:pPr>
                <a:defRPr/>
              </a:pPr>
              <a:t>22.04.2016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416269-C929-43F4-8763-9CBBE5C6EA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2EBABB-B1D4-4C9C-BA85-1F12AE1DA612}" type="datetimeFigureOut">
              <a:rPr lang="ru-RU"/>
              <a:pPr>
                <a:defRPr/>
              </a:pPr>
              <a:t>22.04.2016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BB0E29-BFD1-4CDD-8817-AA06BA5FC9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11E20E-F1F2-4E99-BD3D-7BBB89D5A20A}" type="datetimeFigureOut">
              <a:rPr lang="ru-RU"/>
              <a:pPr>
                <a:defRPr/>
              </a:pPr>
              <a:t>22.04.2016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0E8DDE-322E-474D-97B5-A79AD3306D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1C5E99-F686-460C-8493-B9C9FB586C21}" type="datetimeFigureOut">
              <a:rPr lang="ru-RU"/>
              <a:pPr>
                <a:defRPr/>
              </a:pPr>
              <a:t>22.04.2016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7F6190-B4F1-4B3B-A510-C75651FD5A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88A9DCE-6383-4E17-BD7A-3CB1591A4D6B}" type="datetimeFigureOut">
              <a:rPr lang="ru-RU"/>
              <a:pPr>
                <a:defRPr/>
              </a:pPr>
              <a:t>22.04.2016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0B2E5C2-6C0C-4978-B3CC-500E034DD2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Office_Excel_97-20039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Office_Excel_97-200310.xls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Office_Excel_97-200311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Office_Excel_97-200312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10.jpeg"/><Relationship Id="rId4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Office_Excel_97-200313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Office_Excel_97-200314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Office_Excel_97-200315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15.jpeg"/><Relationship Id="rId4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Office_Excel_97-200316.xls"/><Relationship Id="rId7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Office_Excel_97-200317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oleObject" Target="../embeddings/_____Microsoft_Office_Excel_97-200318.xls"/><Relationship Id="rId7" Type="http://schemas.openxmlformats.org/officeDocument/2006/relationships/image" Target="../media/image21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Office_Excel_97-20031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Office_Excel_97-200319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4" Type="http://schemas.openxmlformats.org/officeDocument/2006/relationships/image" Target="../media/image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Office_Excel_97-200320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4" Type="http://schemas.openxmlformats.org/officeDocument/2006/relationships/image" Target="../media/image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Office_Excel_97-200321.xls"/><Relationship Id="rId7" Type="http://schemas.openxmlformats.org/officeDocument/2006/relationships/image" Target="../media/image2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Office_Excel_97-200322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Office_Excel_97-200323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3.vml"/><Relationship Id="rId5" Type="http://schemas.openxmlformats.org/officeDocument/2006/relationships/oleObject" Target="../embeddings/_____Microsoft_Office_Excel_97-200324.xls"/><Relationship Id="rId4" Type="http://schemas.openxmlformats.org/officeDocument/2006/relationships/image" Target="../media/image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Office_Excel_97-200325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4.vml"/><Relationship Id="rId5" Type="http://schemas.openxmlformats.org/officeDocument/2006/relationships/image" Target="../media/image29.jpeg"/><Relationship Id="rId4" Type="http://schemas.openxmlformats.org/officeDocument/2006/relationships/image" Target="../media/image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Office_Excel_97-200326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5.vml"/><Relationship Id="rId4" Type="http://schemas.openxmlformats.org/officeDocument/2006/relationships/image" Target="../media/image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Office_Excel_97-200327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Office_Excel_97-200328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7.vml"/><Relationship Id="rId4" Type="http://schemas.openxmlformats.org/officeDocument/2006/relationships/image" Target="../media/image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Office_Excel_97-200329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8.v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oleObject" Target="../embeddings/_____Microsoft_Office_Excel_97-20032.xls"/><Relationship Id="rId7" Type="http://schemas.openxmlformats.org/officeDocument/2006/relationships/diagramQuickStyle" Target="../diagrams/quickStyle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1.jpeg"/><Relationship Id="rId9" Type="http://schemas.microsoft.com/office/2007/relationships/diagramDrawing" Target="../diagrams/drawing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Office_Excel_97-200330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9.v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1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oleObject" Target="../embeddings/_____Microsoft_Office_Excel_97-200331.xls"/><Relationship Id="rId7" Type="http://schemas.openxmlformats.org/officeDocument/2006/relationships/diagramQuickStyle" Target="../diagrams/quickStyl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0.v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1.jpeg"/><Relationship Id="rId9" Type="http://schemas.microsoft.com/office/2007/relationships/diagramDrawing" Target="../diagrams/drawing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oleObject" Target="../embeddings/_____Microsoft_Office_Excel_97-200332.xls"/><Relationship Id="rId7" Type="http://schemas.openxmlformats.org/officeDocument/2006/relationships/diagramQuickStyle" Target="../diagrams/quickStyle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1.v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1.jpeg"/><Relationship Id="rId9" Type="http://schemas.microsoft.com/office/2007/relationships/diagramDrawing" Target="../diagrams/drawing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Office_Excel_97-200333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2.vml"/><Relationship Id="rId5" Type="http://schemas.openxmlformats.org/officeDocument/2006/relationships/image" Target="../media/image40.jpe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Office_Excel_97-20033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Office_Excel_97-20034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Office_Excel_97-20035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Office_Excel_97-20036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Office_Excel_97-20037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Office_Excel_97-20038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 smtClean="0"/>
          </a:p>
        </p:txBody>
      </p:sp>
      <p:sp>
        <p:nvSpPr>
          <p:cNvPr id="13314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3315" name="Рисунок 3" descr="http://l2okr.ru/vsqas/prezentaciya_etnicheskie_gruppy_2678_101.jpg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6" name="WordArt 3"/>
          <p:cNvSpPr>
            <a:spLocks noChangeArrowheads="1" noChangeShapeType="1" noTextEdit="1"/>
          </p:cNvSpPr>
          <p:nvPr/>
        </p:nvSpPr>
        <p:spPr bwMode="auto">
          <a:xfrm>
            <a:off x="899592" y="1196752"/>
            <a:ext cx="7920037" cy="3311252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6023"/>
              </a:avLst>
            </a:prstTxWarp>
          </a:bodyPr>
          <a:lstStyle/>
          <a:p>
            <a:pPr algn="ctr"/>
            <a:r>
              <a:rPr lang="ru-RU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Комплексные занятия как </a:t>
            </a:r>
          </a:p>
          <a:p>
            <a:pPr algn="ctr"/>
            <a:r>
              <a:rPr lang="ru-RU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формы интеграции основного и дополнительного</a:t>
            </a:r>
          </a:p>
          <a:p>
            <a:pPr algn="ctr"/>
            <a:r>
              <a:rPr lang="ru-RU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 образования при изучении темы</a:t>
            </a:r>
          </a:p>
          <a:p>
            <a:pPr algn="ctr"/>
            <a:r>
              <a:rPr lang="ru-RU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«Народные промыслы». </a:t>
            </a:r>
            <a:endParaRPr lang="ru-RU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 Black"/>
            </a:endParaRPr>
          </a:p>
        </p:txBody>
      </p:sp>
      <p:sp>
        <p:nvSpPr>
          <p:cNvPr id="13317" name="Прямоугольник 7"/>
          <p:cNvSpPr>
            <a:spLocks noChangeArrowheads="1"/>
          </p:cNvSpPr>
          <p:nvPr/>
        </p:nvSpPr>
        <p:spPr bwMode="auto">
          <a:xfrm>
            <a:off x="1042988" y="404813"/>
            <a:ext cx="748982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000066"/>
                </a:solidFill>
                <a:latin typeface="Calibri" pitchFamily="34" charset="0"/>
              </a:rPr>
              <a:t>Муниципальное бюджетное учреждение дополнительного образования </a:t>
            </a:r>
            <a:r>
              <a:rPr lang="ru-RU" b="1" dirty="0" smtClean="0">
                <a:solidFill>
                  <a:srgbClr val="000066"/>
                </a:solidFill>
                <a:latin typeface="Calibri" pitchFamily="34" charset="0"/>
              </a:rPr>
              <a:t> «Дом </a:t>
            </a:r>
            <a:r>
              <a:rPr lang="ru-RU" b="1">
                <a:solidFill>
                  <a:srgbClr val="000066"/>
                </a:solidFill>
                <a:latin typeface="Calibri" pitchFamily="34" charset="0"/>
              </a:rPr>
              <a:t>детского </a:t>
            </a:r>
            <a:r>
              <a:rPr lang="ru-RU" b="1" smtClean="0">
                <a:solidFill>
                  <a:srgbClr val="000066"/>
                </a:solidFill>
                <a:latin typeface="Calibri" pitchFamily="34" charset="0"/>
              </a:rPr>
              <a:t>творчества №3  </a:t>
            </a:r>
            <a:r>
              <a:rPr lang="ru-RU" b="1">
                <a:solidFill>
                  <a:srgbClr val="000066"/>
                </a:solidFill>
                <a:latin typeface="Calibri" pitchFamily="34" charset="0"/>
              </a:rPr>
              <a:t>города </a:t>
            </a:r>
            <a:r>
              <a:rPr lang="ru-RU" b="1" smtClean="0">
                <a:solidFill>
                  <a:srgbClr val="000066"/>
                </a:solidFill>
                <a:latin typeface="Calibri" pitchFamily="34" charset="0"/>
              </a:rPr>
              <a:t>Орла»</a:t>
            </a:r>
            <a:endParaRPr lang="ru-RU" b="1" dirty="0">
              <a:solidFill>
                <a:srgbClr val="000066"/>
              </a:solidFill>
              <a:latin typeface="Calibri" pitchFamily="34" charset="0"/>
            </a:endParaRPr>
          </a:p>
          <a:p>
            <a:pPr algn="ctr"/>
            <a:endParaRPr lang="ru-RU" b="1" dirty="0">
              <a:solidFill>
                <a:srgbClr val="000066"/>
              </a:solidFill>
              <a:latin typeface="Calibri" pitchFamily="34" charset="0"/>
            </a:endParaRPr>
          </a:p>
        </p:txBody>
      </p:sp>
      <p:sp>
        <p:nvSpPr>
          <p:cNvPr id="13318" name="Прямоугольник 9"/>
          <p:cNvSpPr>
            <a:spLocks noChangeArrowheads="1"/>
          </p:cNvSpPr>
          <p:nvPr/>
        </p:nvSpPr>
        <p:spPr bwMode="auto">
          <a:xfrm>
            <a:off x="1763713" y="4508500"/>
            <a:ext cx="597693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FFFF00"/>
                </a:solidFill>
                <a:latin typeface="Calibri" pitchFamily="34" charset="0"/>
              </a:rPr>
              <a:t>Дополнительная </a:t>
            </a:r>
            <a:r>
              <a:rPr lang="ru-RU" b="1" dirty="0" err="1">
                <a:solidFill>
                  <a:srgbClr val="FFFF00"/>
                </a:solidFill>
                <a:latin typeface="Calibri" pitchFamily="34" charset="0"/>
              </a:rPr>
              <a:t>общеразвивающая</a:t>
            </a:r>
            <a:r>
              <a:rPr lang="ru-RU" b="1" dirty="0">
                <a:solidFill>
                  <a:srgbClr val="FFFF00"/>
                </a:solidFill>
                <a:latin typeface="Calibri" pitchFamily="34" charset="0"/>
              </a:rPr>
              <a:t> </a:t>
            </a:r>
            <a:r>
              <a:rPr lang="ru-RU" b="1" smtClean="0">
                <a:solidFill>
                  <a:srgbClr val="FFFF00"/>
                </a:solidFill>
                <a:latin typeface="Calibri" pitchFamily="34" charset="0"/>
              </a:rPr>
              <a:t>программа </a:t>
            </a:r>
          </a:p>
          <a:p>
            <a:pPr algn="ctr"/>
            <a:r>
              <a:rPr lang="ru-RU" b="1" smtClean="0">
                <a:solidFill>
                  <a:srgbClr val="FFFF00"/>
                </a:solidFill>
                <a:latin typeface="Calibri" pitchFamily="34" charset="0"/>
              </a:rPr>
              <a:t>«</a:t>
            </a:r>
            <a:r>
              <a:rPr lang="ru-RU" b="1" dirty="0" smtClean="0">
                <a:solidFill>
                  <a:srgbClr val="FFFF00"/>
                </a:solidFill>
                <a:latin typeface="Calibri" pitchFamily="34" charset="0"/>
              </a:rPr>
              <a:t>Весь мир в ладошках» </a:t>
            </a:r>
            <a:endParaRPr lang="ru-RU" b="1" dirty="0">
              <a:solidFill>
                <a:srgbClr val="FFFF00"/>
              </a:solidFill>
              <a:latin typeface="Calibri" pitchFamily="34" charset="0"/>
            </a:endParaRPr>
          </a:p>
          <a:p>
            <a:pPr algn="ctr"/>
            <a:r>
              <a:rPr lang="ru-RU" b="1" dirty="0">
                <a:solidFill>
                  <a:srgbClr val="FFFF00"/>
                </a:solidFill>
                <a:latin typeface="Calibri" pitchFamily="34" charset="0"/>
              </a:rPr>
              <a:t>для детского </a:t>
            </a:r>
            <a:r>
              <a:rPr lang="ru-RU" b="1" dirty="0" err="1">
                <a:solidFill>
                  <a:srgbClr val="FFFF00"/>
                </a:solidFill>
                <a:latin typeface="Calibri" pitchFamily="34" charset="0"/>
              </a:rPr>
              <a:t>объдинения</a:t>
            </a:r>
            <a:r>
              <a:rPr lang="ru-RU" b="1" dirty="0">
                <a:solidFill>
                  <a:srgbClr val="FFFF00"/>
                </a:solidFill>
                <a:latin typeface="Calibri" pitchFamily="34" charset="0"/>
              </a:rPr>
              <a:t> «Цветные ладошки»</a:t>
            </a:r>
          </a:p>
          <a:p>
            <a:pPr algn="ctr"/>
            <a:endParaRPr lang="ru-RU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13319" name="Прямоугольник 11"/>
          <p:cNvSpPr>
            <a:spLocks noChangeArrowheads="1"/>
          </p:cNvSpPr>
          <p:nvPr/>
        </p:nvSpPr>
        <p:spPr bwMode="auto">
          <a:xfrm>
            <a:off x="4211638" y="5589588"/>
            <a:ext cx="468153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rgbClr val="000066"/>
                </a:solidFill>
                <a:latin typeface="Calibri" pitchFamily="34" charset="0"/>
              </a:rPr>
              <a:t>Савенкова Ольга Альбертовна</a:t>
            </a:r>
          </a:p>
          <a:p>
            <a:pPr algn="ctr"/>
            <a:r>
              <a:rPr lang="ru-RU" b="1">
                <a:solidFill>
                  <a:srgbClr val="000066"/>
                </a:solidFill>
                <a:latin typeface="Calibri" pitchFamily="34" charset="0"/>
              </a:rPr>
              <a:t>Педагог дополнительного образования высшей квалификационной категории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graphicFrame>
        <p:nvGraphicFramePr>
          <p:cNvPr id="21506" name="Содержимое 5"/>
          <p:cNvGraphicFramePr>
            <a:graphicFrameLocks noGrp="1"/>
          </p:cNvGraphicFramePr>
          <p:nvPr>
            <p:ph idx="1"/>
          </p:nvPr>
        </p:nvGraphicFramePr>
        <p:xfrm>
          <a:off x="406400" y="1549400"/>
          <a:ext cx="8331200" cy="4627563"/>
        </p:xfrm>
        <a:graphic>
          <a:graphicData uri="http://schemas.openxmlformats.org/presentationml/2006/ole">
            <p:oleObj spid="_x0000_s21506" r:id="rId3" imgW="8327858" imgH="4627265" progId="Excel.Sheet.8">
              <p:embed/>
            </p:oleObj>
          </a:graphicData>
        </a:graphic>
      </p:graphicFrame>
      <p:pic>
        <p:nvPicPr>
          <p:cNvPr id="21507" name="Рисунок 3" descr="http://l2okr.ru/vsqas/prezentaciya_etnicheskie_gruppy_2678_101.jpg"/>
          <p:cNvPicPr>
            <a:picLocks noChangeAspect="1" noChangeArrowheads="1"/>
          </p:cNvPicPr>
          <p:nvPr/>
        </p:nvPicPr>
        <p:blipFill>
          <a:blip r:embed="rId4" cstate="print">
            <a:lum contras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11188" y="549275"/>
            <a:ext cx="80645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FFFF00"/>
                </a:solidFill>
                <a:latin typeface="+mn-lt"/>
                <a:cs typeface="+mn-cs"/>
              </a:rPr>
              <a:t>   </a:t>
            </a:r>
            <a:r>
              <a:rPr lang="ru-RU" sz="4000" b="1" dirty="0" err="1">
                <a:solidFill>
                  <a:srgbClr val="000066"/>
                </a:solidFill>
                <a:latin typeface="+mj-lt"/>
                <a:cs typeface="+mn-cs"/>
              </a:rPr>
              <a:t>Межпредметные</a:t>
            </a:r>
            <a:r>
              <a:rPr lang="ru-RU" sz="4000" b="1" dirty="0">
                <a:solidFill>
                  <a:srgbClr val="000066"/>
                </a:solidFill>
                <a:latin typeface="+mj-lt"/>
                <a:cs typeface="+mn-cs"/>
              </a:rPr>
              <a:t> связи</a:t>
            </a:r>
            <a:endParaRPr lang="ru-RU" b="1" dirty="0">
              <a:solidFill>
                <a:srgbClr val="000066"/>
              </a:solidFill>
              <a:latin typeface="+mn-lt"/>
              <a:cs typeface="+mn-cs"/>
            </a:endParaRPr>
          </a:p>
        </p:txBody>
      </p:sp>
      <p:sp>
        <p:nvSpPr>
          <p:cNvPr id="21509" name="TextBox 6"/>
          <p:cNvSpPr txBox="1">
            <a:spLocks noChangeArrowheads="1"/>
          </p:cNvSpPr>
          <p:nvPr/>
        </p:nvSpPr>
        <p:spPr bwMode="auto">
          <a:xfrm>
            <a:off x="0" y="1341438"/>
            <a:ext cx="9036496" cy="2000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00099"/>
                </a:solidFill>
                <a:latin typeface="Calibri" pitchFamily="34" charset="0"/>
              </a:rPr>
              <a:t>    </a:t>
            </a:r>
            <a:r>
              <a:rPr lang="ru-RU" sz="3200" b="1" dirty="0">
                <a:solidFill>
                  <a:srgbClr val="000099"/>
                </a:solidFill>
                <a:latin typeface="Calibri" pitchFamily="34" charset="0"/>
              </a:rPr>
              <a:t>Знакомство с элементарными математическими понятиями</a:t>
            </a:r>
          </a:p>
          <a:p>
            <a:pPr algn="ctr"/>
            <a:r>
              <a:rPr lang="ru-RU" sz="2400" b="1" dirty="0">
                <a:solidFill>
                  <a:srgbClr val="000099"/>
                </a:solidFill>
                <a:latin typeface="Calibri" pitchFamily="34" charset="0"/>
              </a:rPr>
              <a:t> </a:t>
            </a:r>
          </a:p>
          <a:p>
            <a:pPr algn="ctr"/>
            <a:endParaRPr lang="ru-RU" dirty="0">
              <a:solidFill>
                <a:srgbClr val="000099"/>
              </a:solidFill>
              <a:latin typeface="Calibri" pitchFamily="34" charset="0"/>
            </a:endParaRPr>
          </a:p>
          <a:p>
            <a:pPr algn="ctr"/>
            <a:endParaRPr lang="ru-RU" dirty="0">
              <a:solidFill>
                <a:srgbClr val="000099"/>
              </a:solidFill>
              <a:latin typeface="Calibri" pitchFamily="34" charset="0"/>
            </a:endParaRPr>
          </a:p>
        </p:txBody>
      </p:sp>
      <p:pic>
        <p:nvPicPr>
          <p:cNvPr id="6146" name="Picture 2" descr="C:\Documents and Settings\Альбертовна\Рабочий стол\фото на уроках\DSC00168.JPG"/>
          <p:cNvPicPr>
            <a:picLocks noChangeAspect="1" noChangeArrowheads="1"/>
          </p:cNvPicPr>
          <p:nvPr/>
        </p:nvPicPr>
        <p:blipFill>
          <a:blip r:embed="rId5" cstate="print">
            <a:lum contrast="30000"/>
          </a:blip>
          <a:srcRect/>
          <a:stretch>
            <a:fillRect/>
          </a:stretch>
        </p:blipFill>
        <p:spPr bwMode="auto">
          <a:xfrm>
            <a:off x="3923928" y="2492896"/>
            <a:ext cx="4584509" cy="34383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C:\Users\Оля\Desktop\фото наташа\DSC05493.JPG"/>
          <p:cNvPicPr/>
          <p:nvPr/>
        </p:nvPicPr>
        <p:blipFill>
          <a:blip r:embed="rId6" cstate="print">
            <a:lum contrast="40000"/>
          </a:blip>
          <a:srcRect t="2747"/>
          <a:stretch>
            <a:fillRect/>
          </a:stretch>
        </p:blipFill>
        <p:spPr bwMode="auto">
          <a:xfrm>
            <a:off x="683568" y="3501008"/>
            <a:ext cx="4032448" cy="2981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graphicFrame>
        <p:nvGraphicFramePr>
          <p:cNvPr id="23554" name="Содержимое 5"/>
          <p:cNvGraphicFramePr>
            <a:graphicFrameLocks noGrp="1"/>
          </p:cNvGraphicFramePr>
          <p:nvPr>
            <p:ph idx="1"/>
          </p:nvPr>
        </p:nvGraphicFramePr>
        <p:xfrm>
          <a:off x="406400" y="1549400"/>
          <a:ext cx="8331200" cy="4627563"/>
        </p:xfrm>
        <a:graphic>
          <a:graphicData uri="http://schemas.openxmlformats.org/presentationml/2006/ole">
            <p:oleObj spid="_x0000_s23554" r:id="rId3" imgW="8327858" imgH="4627265" progId="Excel.Sheet.8">
              <p:embed/>
            </p:oleObj>
          </a:graphicData>
        </a:graphic>
      </p:graphicFrame>
      <p:pic>
        <p:nvPicPr>
          <p:cNvPr id="23555" name="Рисунок 3" descr="http://l2okr.ru/vsqas/prezentaciya_etnicheskie_gruppy_2678_101.jp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11188" y="260350"/>
            <a:ext cx="80645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err="1">
                <a:solidFill>
                  <a:srgbClr val="000099"/>
                </a:solidFill>
                <a:latin typeface="+mj-lt"/>
                <a:cs typeface="+mn-cs"/>
              </a:rPr>
              <a:t>Межпредметные</a:t>
            </a:r>
            <a:r>
              <a:rPr lang="ru-RU" sz="4000" b="1" dirty="0">
                <a:solidFill>
                  <a:srgbClr val="000099"/>
                </a:solidFill>
                <a:latin typeface="+mj-lt"/>
                <a:cs typeface="+mn-cs"/>
              </a:rPr>
              <a:t> связи</a:t>
            </a:r>
            <a:endParaRPr lang="ru-RU" b="1" dirty="0">
              <a:solidFill>
                <a:srgbClr val="000099"/>
              </a:solidFill>
              <a:latin typeface="+mn-lt"/>
              <a:cs typeface="+mn-cs"/>
            </a:endParaRPr>
          </a:p>
        </p:txBody>
      </p:sp>
      <p:sp>
        <p:nvSpPr>
          <p:cNvPr id="23557" name="TextBox 6"/>
          <p:cNvSpPr txBox="1">
            <a:spLocks noChangeArrowheads="1"/>
          </p:cNvSpPr>
          <p:nvPr/>
        </p:nvSpPr>
        <p:spPr bwMode="auto">
          <a:xfrm>
            <a:off x="1042988" y="908050"/>
            <a:ext cx="64817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000099"/>
                </a:solidFill>
                <a:latin typeface="Calibri" pitchFamily="34" charset="0"/>
              </a:rPr>
              <a:t>                        </a:t>
            </a:r>
            <a:r>
              <a:rPr lang="ru-RU" sz="2800" b="1">
                <a:solidFill>
                  <a:srgbClr val="000099"/>
                </a:solidFill>
                <a:latin typeface="Calibri" pitchFamily="34" charset="0"/>
              </a:rPr>
              <a:t>Знакомство с архитектурой</a:t>
            </a:r>
            <a:endParaRPr lang="ru-RU" sz="2400" b="1">
              <a:solidFill>
                <a:srgbClr val="000099"/>
              </a:solidFill>
              <a:latin typeface="Calibri" pitchFamily="34" charset="0"/>
            </a:endParaRPr>
          </a:p>
        </p:txBody>
      </p:sp>
      <p:pic>
        <p:nvPicPr>
          <p:cNvPr id="11" name="Рисунок 10" descr="http://kolyan.net/uploads/posts/2010-06/1275568405_castles_112.jpg"/>
          <p:cNvPicPr/>
          <p:nvPr/>
        </p:nvPicPr>
        <p:blipFill>
          <a:blip r:embed="rId5" cstate="print">
            <a:lum contrast="10000"/>
          </a:blip>
          <a:srcRect/>
          <a:stretch>
            <a:fillRect/>
          </a:stretch>
        </p:blipFill>
        <p:spPr bwMode="auto">
          <a:xfrm>
            <a:off x="5868144" y="4005064"/>
            <a:ext cx="3042220" cy="2360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H:\фото с телефона\Новая папка\31012014387.jpg"/>
          <p:cNvPicPr/>
          <p:nvPr/>
        </p:nvPicPr>
        <p:blipFill>
          <a:blip r:embed="rId6" cstate="print">
            <a:lum contrast="40000"/>
          </a:blip>
          <a:srcRect l="11610" t="10626" r="10133" b="14563"/>
          <a:stretch>
            <a:fillRect/>
          </a:stretch>
        </p:blipFill>
        <p:spPr bwMode="auto">
          <a:xfrm>
            <a:off x="251520" y="3645024"/>
            <a:ext cx="3456384" cy="2664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D:\ФОТО с фотика редакт\DSC04861.JPG"/>
          <p:cNvPicPr/>
          <p:nvPr/>
        </p:nvPicPr>
        <p:blipFill>
          <a:blip r:embed="rId7" cstate="print">
            <a:lum bright="-10000" contrast="10000"/>
          </a:blip>
          <a:srcRect t="8772" r="6522"/>
          <a:stretch>
            <a:fillRect/>
          </a:stretch>
        </p:blipFill>
        <p:spPr bwMode="auto">
          <a:xfrm>
            <a:off x="3419872" y="1700808"/>
            <a:ext cx="3096344" cy="37444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3561" name="TextBox 11"/>
          <p:cNvSpPr txBox="1">
            <a:spLocks noChangeArrowheads="1"/>
          </p:cNvSpPr>
          <p:nvPr/>
        </p:nvSpPr>
        <p:spPr bwMode="auto">
          <a:xfrm>
            <a:off x="611188" y="2565400"/>
            <a:ext cx="24479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000099"/>
                </a:solidFill>
                <a:latin typeface="Calibri" pitchFamily="34" charset="0"/>
              </a:rPr>
              <a:t>Аппликация из текстурных обоев</a:t>
            </a:r>
          </a:p>
        </p:txBody>
      </p:sp>
      <p:sp>
        <p:nvSpPr>
          <p:cNvPr id="23562" name="TextBox 12"/>
          <p:cNvSpPr txBox="1">
            <a:spLocks noChangeArrowheads="1"/>
          </p:cNvSpPr>
          <p:nvPr/>
        </p:nvSpPr>
        <p:spPr bwMode="auto">
          <a:xfrm>
            <a:off x="6659563" y="1844675"/>
            <a:ext cx="216058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000099"/>
                </a:solidFill>
                <a:latin typeface="Calibri" pitchFamily="34" charset="0"/>
              </a:rPr>
              <a:t>Аппликация на живописной основе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graphicFrame>
        <p:nvGraphicFramePr>
          <p:cNvPr id="20482" name="Содержимое 5"/>
          <p:cNvGraphicFramePr>
            <a:graphicFrameLocks noGrp="1"/>
          </p:cNvGraphicFramePr>
          <p:nvPr>
            <p:ph idx="1"/>
          </p:nvPr>
        </p:nvGraphicFramePr>
        <p:xfrm>
          <a:off x="406400" y="1549400"/>
          <a:ext cx="8331200" cy="4627563"/>
        </p:xfrm>
        <a:graphic>
          <a:graphicData uri="http://schemas.openxmlformats.org/presentationml/2006/ole">
            <p:oleObj spid="_x0000_s20482" r:id="rId3" imgW="8327858" imgH="4627265" progId="Excel.Sheet.8">
              <p:embed/>
            </p:oleObj>
          </a:graphicData>
        </a:graphic>
      </p:graphicFrame>
      <p:pic>
        <p:nvPicPr>
          <p:cNvPr id="20483" name="Рисунок 3" descr="http://l2okr.ru/vsqas/prezentaciya_etnicheskie_gruppy_2678_101.jpg"/>
          <p:cNvPicPr>
            <a:picLocks noChangeAspect="1" noChangeArrowheads="1"/>
          </p:cNvPicPr>
          <p:nvPr/>
        </p:nvPicPr>
        <p:blipFill>
          <a:blip r:embed="rId4" cstate="print">
            <a:lum contras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11188" y="549275"/>
            <a:ext cx="80645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000099"/>
                </a:solidFill>
                <a:latin typeface="+mn-lt"/>
                <a:cs typeface="+mn-cs"/>
              </a:rPr>
              <a:t>               </a:t>
            </a:r>
            <a:r>
              <a:rPr lang="ru-RU" sz="4000" b="1" dirty="0" err="1">
                <a:solidFill>
                  <a:srgbClr val="000099"/>
                </a:solidFill>
                <a:latin typeface="+mj-lt"/>
                <a:cs typeface="+mn-cs"/>
              </a:rPr>
              <a:t>Межпредметные</a:t>
            </a:r>
            <a:r>
              <a:rPr lang="ru-RU" sz="4000" b="1" dirty="0">
                <a:solidFill>
                  <a:srgbClr val="000099"/>
                </a:solidFill>
                <a:latin typeface="+mj-lt"/>
                <a:cs typeface="+mn-cs"/>
              </a:rPr>
              <a:t> связи</a:t>
            </a:r>
            <a:endParaRPr lang="ru-RU" b="1" dirty="0">
              <a:solidFill>
                <a:srgbClr val="000099"/>
              </a:solidFill>
              <a:latin typeface="+mn-lt"/>
              <a:cs typeface="+mn-cs"/>
            </a:endParaRPr>
          </a:p>
        </p:txBody>
      </p:sp>
      <p:sp>
        <p:nvSpPr>
          <p:cNvPr id="20485" name="TextBox 6"/>
          <p:cNvSpPr txBox="1">
            <a:spLocks noChangeArrowheads="1"/>
          </p:cNvSpPr>
          <p:nvPr/>
        </p:nvSpPr>
        <p:spPr bwMode="auto">
          <a:xfrm>
            <a:off x="179388" y="1196975"/>
            <a:ext cx="8964612" cy="123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solidFill>
                  <a:srgbClr val="000099"/>
                </a:solidFill>
                <a:latin typeface="Calibri" pitchFamily="34" charset="0"/>
              </a:rPr>
              <a:t>         Ознакомление с естественными науками</a:t>
            </a:r>
          </a:p>
          <a:p>
            <a:pPr algn="ctr"/>
            <a:endParaRPr lang="ru-RU" sz="2800" b="1">
              <a:latin typeface="Calibri" pitchFamily="34" charset="0"/>
            </a:endParaRPr>
          </a:p>
          <a:p>
            <a:endParaRPr lang="ru-RU">
              <a:latin typeface="Calibri" pitchFamily="34" charset="0"/>
            </a:endParaRPr>
          </a:p>
        </p:txBody>
      </p:sp>
      <p:pic>
        <p:nvPicPr>
          <p:cNvPr id="2050" name="Picture 2" descr="C:\Documents and Settings\Альбертовна\Рабочий стол\фото детских работ\06042014462.jpg"/>
          <p:cNvPicPr>
            <a:picLocks noChangeAspect="1" noChangeArrowheads="1"/>
          </p:cNvPicPr>
          <p:nvPr/>
        </p:nvPicPr>
        <p:blipFill>
          <a:blip r:embed="rId5" cstate="print"/>
          <a:srcRect t="2424"/>
          <a:stretch>
            <a:fillRect/>
          </a:stretch>
        </p:blipFill>
        <p:spPr bwMode="auto">
          <a:xfrm>
            <a:off x="4708860" y="3140968"/>
            <a:ext cx="4255628" cy="31143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1" name="Picture 3" descr="C:\Documents and Settings\Альбертовна\Рабочий стол\фото детских работ\2205201455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1772816"/>
            <a:ext cx="4224469" cy="3168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graphicFrame>
        <p:nvGraphicFramePr>
          <p:cNvPr id="22530" name="Содержимое 5"/>
          <p:cNvGraphicFramePr>
            <a:graphicFrameLocks noGrp="1"/>
          </p:cNvGraphicFramePr>
          <p:nvPr>
            <p:ph idx="1"/>
          </p:nvPr>
        </p:nvGraphicFramePr>
        <p:xfrm>
          <a:off x="406400" y="1549400"/>
          <a:ext cx="8331200" cy="4627563"/>
        </p:xfrm>
        <a:graphic>
          <a:graphicData uri="http://schemas.openxmlformats.org/presentationml/2006/ole">
            <p:oleObj spid="_x0000_s22530" r:id="rId3" imgW="8327858" imgH="4627265" progId="Excel.Sheet.8">
              <p:embed/>
            </p:oleObj>
          </a:graphicData>
        </a:graphic>
      </p:graphicFrame>
      <p:pic>
        <p:nvPicPr>
          <p:cNvPr id="22531" name="Рисунок 3" descr="http://l2okr.ru/vsqas/prezentaciya_etnicheskie_gruppy_2678_101.jpg"/>
          <p:cNvPicPr>
            <a:picLocks noChangeAspect="1" noChangeArrowheads="1"/>
          </p:cNvPicPr>
          <p:nvPr/>
        </p:nvPicPr>
        <p:blipFill>
          <a:blip r:embed="rId4" cstate="print">
            <a:lum bright="-30000" contras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11188" y="549275"/>
            <a:ext cx="80645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FFFF00"/>
                </a:solidFill>
                <a:latin typeface="+mn-lt"/>
                <a:cs typeface="+mn-cs"/>
              </a:rPr>
              <a:t>     </a:t>
            </a:r>
            <a:r>
              <a:rPr lang="ru-RU" sz="4000" b="1" dirty="0" err="1">
                <a:solidFill>
                  <a:srgbClr val="000066"/>
                </a:solidFill>
                <a:latin typeface="+mj-lt"/>
                <a:cs typeface="+mn-cs"/>
              </a:rPr>
              <a:t>Межпредметные</a:t>
            </a:r>
            <a:r>
              <a:rPr lang="ru-RU" sz="4000" b="1" dirty="0">
                <a:solidFill>
                  <a:srgbClr val="000066"/>
                </a:solidFill>
                <a:latin typeface="+mj-lt"/>
                <a:cs typeface="+mn-cs"/>
              </a:rPr>
              <a:t> связи</a:t>
            </a:r>
            <a:endParaRPr lang="ru-RU" b="1" dirty="0">
              <a:solidFill>
                <a:srgbClr val="000066"/>
              </a:solidFill>
              <a:latin typeface="+mn-lt"/>
              <a:cs typeface="+mn-cs"/>
            </a:endParaRPr>
          </a:p>
        </p:txBody>
      </p:sp>
      <p:sp>
        <p:nvSpPr>
          <p:cNvPr id="22533" name="TextBox 6"/>
          <p:cNvSpPr txBox="1">
            <a:spLocks noChangeArrowheads="1"/>
          </p:cNvSpPr>
          <p:nvPr/>
        </p:nvSpPr>
        <p:spPr bwMode="auto">
          <a:xfrm>
            <a:off x="1547813" y="1268413"/>
            <a:ext cx="6480175" cy="138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rgbClr val="000099"/>
                </a:solidFill>
                <a:latin typeface="Calibri" pitchFamily="34" charset="0"/>
              </a:rPr>
              <a:t>     Приобщение к литературному наследию</a:t>
            </a:r>
          </a:p>
          <a:p>
            <a:endParaRPr lang="ru-RU" sz="2400" b="1">
              <a:solidFill>
                <a:srgbClr val="000099"/>
              </a:solidFill>
              <a:latin typeface="Calibri" pitchFamily="34" charset="0"/>
            </a:endParaRPr>
          </a:p>
          <a:p>
            <a:endParaRPr lang="ru-RU">
              <a:latin typeface="Calibri" pitchFamily="34" charset="0"/>
            </a:endParaRPr>
          </a:p>
          <a:p>
            <a:r>
              <a:rPr lang="ru-RU">
                <a:latin typeface="Calibri" pitchFamily="34" charset="0"/>
              </a:rPr>
              <a:t> </a:t>
            </a:r>
          </a:p>
        </p:txBody>
      </p:sp>
      <p:pic>
        <p:nvPicPr>
          <p:cNvPr id="1026" name="Picture 2" descr="C:\Documents and Settings\Альбертовна\Рабочий стол\фото детских работ\23042014487.jpg"/>
          <p:cNvPicPr>
            <a:picLocks noChangeAspect="1" noChangeArrowheads="1"/>
          </p:cNvPicPr>
          <p:nvPr/>
        </p:nvPicPr>
        <p:blipFill>
          <a:blip r:embed="rId5" cstate="print">
            <a:lum contrast="30000"/>
          </a:blip>
          <a:srcRect t="4185" r="-429"/>
          <a:stretch>
            <a:fillRect/>
          </a:stretch>
        </p:blipFill>
        <p:spPr bwMode="auto">
          <a:xfrm>
            <a:off x="1547664" y="1916832"/>
            <a:ext cx="6264696" cy="45365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graphicFrame>
        <p:nvGraphicFramePr>
          <p:cNvPr id="19458" name="Содержимое 5"/>
          <p:cNvGraphicFramePr>
            <a:graphicFrameLocks noGrp="1"/>
          </p:cNvGraphicFramePr>
          <p:nvPr>
            <p:ph idx="1"/>
          </p:nvPr>
        </p:nvGraphicFramePr>
        <p:xfrm>
          <a:off x="406400" y="1549400"/>
          <a:ext cx="8331200" cy="4627563"/>
        </p:xfrm>
        <a:graphic>
          <a:graphicData uri="http://schemas.openxmlformats.org/presentationml/2006/ole">
            <p:oleObj spid="_x0000_s19458" r:id="rId3" imgW="8327858" imgH="4627265" progId="Excel.Sheet.8">
              <p:embed/>
            </p:oleObj>
          </a:graphicData>
        </a:graphic>
      </p:graphicFrame>
      <p:pic>
        <p:nvPicPr>
          <p:cNvPr id="4" name="Рисунок 3" descr="http://l2okr.ru/vsqas/prezentaciya_etnicheskie_gruppy_2678_101.jpg"/>
          <p:cNvPicPr/>
          <p:nvPr/>
        </p:nvPicPr>
        <p:blipFill>
          <a:blip r:embed="rId4" cstate="print">
            <a:lum contras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611188" y="549275"/>
            <a:ext cx="80645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FFFF00"/>
                </a:solidFill>
                <a:latin typeface="+mn-lt"/>
                <a:cs typeface="+mn-cs"/>
              </a:rPr>
              <a:t>      </a:t>
            </a:r>
            <a:r>
              <a:rPr lang="ru-RU" sz="4000" b="1" dirty="0" err="1">
                <a:solidFill>
                  <a:srgbClr val="000099"/>
                </a:solidFill>
                <a:latin typeface="+mj-lt"/>
                <a:cs typeface="+mn-cs"/>
              </a:rPr>
              <a:t>Межпредметные</a:t>
            </a:r>
            <a:r>
              <a:rPr lang="ru-RU" sz="4000" b="1" dirty="0">
                <a:solidFill>
                  <a:srgbClr val="000099"/>
                </a:solidFill>
                <a:latin typeface="+mj-lt"/>
                <a:cs typeface="+mn-cs"/>
              </a:rPr>
              <a:t> связи</a:t>
            </a:r>
            <a:endParaRPr lang="ru-RU" b="1" dirty="0">
              <a:solidFill>
                <a:srgbClr val="000099"/>
              </a:solidFill>
              <a:latin typeface="+mn-lt"/>
              <a:cs typeface="+mn-cs"/>
            </a:endParaRPr>
          </a:p>
        </p:txBody>
      </p:sp>
      <p:sp>
        <p:nvSpPr>
          <p:cNvPr id="19461" name="TextBox 6"/>
          <p:cNvSpPr txBox="1">
            <a:spLocks noChangeArrowheads="1"/>
          </p:cNvSpPr>
          <p:nvPr/>
        </p:nvSpPr>
        <p:spPr bwMode="auto">
          <a:xfrm>
            <a:off x="1042988" y="1196975"/>
            <a:ext cx="6985000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solidFill>
                  <a:srgbClr val="000099"/>
                </a:solidFill>
                <a:latin typeface="Calibri" pitchFamily="34" charset="0"/>
              </a:rPr>
              <a:t>     Знакомство с историей на доступном возрасту уровне</a:t>
            </a:r>
          </a:p>
          <a:p>
            <a:endParaRPr lang="ru-RU">
              <a:latin typeface="Calibri" pitchFamily="34" charset="0"/>
            </a:endParaRPr>
          </a:p>
          <a:p>
            <a:endParaRPr lang="ru-RU">
              <a:latin typeface="Calibri" pitchFamily="34" charset="0"/>
            </a:endParaRPr>
          </a:p>
        </p:txBody>
      </p:sp>
      <p:pic>
        <p:nvPicPr>
          <p:cNvPr id="9" name="Рисунок 8" descr="C:\Documents and Settings\Альбертовна\Рабочий стол\DSC00711.JPG"/>
          <p:cNvPicPr/>
          <p:nvPr/>
        </p:nvPicPr>
        <p:blipFill>
          <a:blip r:embed="rId5" cstate="print"/>
          <a:srcRect l="57162" t="9117" b="9094"/>
          <a:stretch>
            <a:fillRect/>
          </a:stretch>
        </p:blipFill>
        <p:spPr bwMode="auto">
          <a:xfrm rot="5400000">
            <a:off x="4987742" y="1645106"/>
            <a:ext cx="3128957" cy="43924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 descr="C:\Documents and Settings\Альбертовна\Рабочий стол\фото детских работ\03032015909.jpg"/>
          <p:cNvPicPr/>
          <p:nvPr/>
        </p:nvPicPr>
        <p:blipFill>
          <a:blip r:embed="rId6" cstate="print">
            <a:lum bright="-10000" contrast="40000"/>
          </a:blip>
          <a:srcRect l="10336" t="7470" r="11407" b="3937"/>
          <a:stretch>
            <a:fillRect/>
          </a:stretch>
        </p:blipFill>
        <p:spPr bwMode="auto">
          <a:xfrm rot="5400000">
            <a:off x="323528" y="2564904"/>
            <a:ext cx="3816424" cy="32403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graphicFrame>
        <p:nvGraphicFramePr>
          <p:cNvPr id="24578" name="Содержимое 5"/>
          <p:cNvGraphicFramePr>
            <a:graphicFrameLocks noGrp="1"/>
          </p:cNvGraphicFramePr>
          <p:nvPr>
            <p:ph idx="1"/>
          </p:nvPr>
        </p:nvGraphicFramePr>
        <p:xfrm>
          <a:off x="406400" y="1549400"/>
          <a:ext cx="8331200" cy="4627563"/>
        </p:xfrm>
        <a:graphic>
          <a:graphicData uri="http://schemas.openxmlformats.org/presentationml/2006/ole">
            <p:oleObj spid="_x0000_s24578" r:id="rId3" imgW="8327858" imgH="4627265" progId="Excel.Sheet.8">
              <p:embed/>
            </p:oleObj>
          </a:graphicData>
        </a:graphic>
      </p:graphicFrame>
      <p:pic>
        <p:nvPicPr>
          <p:cNvPr id="24579" name="Рисунок 3" descr="http://l2okr.ru/vsqas/prezentaciya_etnicheskie_gruppy_2678_101.jp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11188" y="188913"/>
            <a:ext cx="80645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solidFill>
                  <a:srgbClr val="000099"/>
                </a:solidFill>
                <a:latin typeface="+mj-lt"/>
                <a:cs typeface="+mn-cs"/>
              </a:rPr>
              <a:t>Региональный компонент </a:t>
            </a:r>
            <a:endParaRPr lang="ru-RU" b="1" dirty="0">
              <a:solidFill>
                <a:srgbClr val="000099"/>
              </a:solidFill>
              <a:latin typeface="+mn-lt"/>
              <a:cs typeface="+mn-cs"/>
            </a:endParaRPr>
          </a:p>
        </p:txBody>
      </p:sp>
      <p:sp>
        <p:nvSpPr>
          <p:cNvPr id="24581" name="TextBox 6"/>
          <p:cNvSpPr txBox="1">
            <a:spLocks noChangeArrowheads="1"/>
          </p:cNvSpPr>
          <p:nvPr/>
        </p:nvSpPr>
        <p:spPr bwMode="auto">
          <a:xfrm>
            <a:off x="1042988" y="2420938"/>
            <a:ext cx="64817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 </a:t>
            </a:r>
          </a:p>
        </p:txBody>
      </p:sp>
      <p:pic>
        <p:nvPicPr>
          <p:cNvPr id="1027" name="Picture 3" descr="C:\Documents and Settings\Альбертовна\Рабочий стол\фото урока по орл. спису\17012013150.jpg"/>
          <p:cNvPicPr>
            <a:picLocks noChangeAspect="1" noChangeArrowheads="1"/>
          </p:cNvPicPr>
          <p:nvPr/>
        </p:nvPicPr>
        <p:blipFill>
          <a:blip r:embed="rId5" cstate="print">
            <a:lum bright="10000" contrast="30000"/>
          </a:blip>
          <a:srcRect t="6135" r="16150" b="11038"/>
          <a:stretch>
            <a:fillRect/>
          </a:stretch>
        </p:blipFill>
        <p:spPr bwMode="auto">
          <a:xfrm>
            <a:off x="5148064" y="1268760"/>
            <a:ext cx="3672408" cy="50405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4584" name="TextBox 8"/>
          <p:cNvSpPr txBox="1">
            <a:spLocks noChangeArrowheads="1"/>
          </p:cNvSpPr>
          <p:nvPr/>
        </p:nvSpPr>
        <p:spPr bwMode="auto">
          <a:xfrm>
            <a:off x="395536" y="836712"/>
            <a:ext cx="460851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2400" b="1" dirty="0">
                <a:solidFill>
                  <a:srgbClr val="000099"/>
                </a:solidFill>
                <a:latin typeface="Calibri" pitchFamily="34" charset="0"/>
              </a:rPr>
              <a:t>Занятия по знакомству с орловским </a:t>
            </a:r>
            <a:r>
              <a:rPr lang="ru-RU" sz="2400" b="1" dirty="0" err="1">
                <a:solidFill>
                  <a:srgbClr val="000099"/>
                </a:solidFill>
                <a:latin typeface="Calibri" pitchFamily="34" charset="0"/>
              </a:rPr>
              <a:t>списом</a:t>
            </a:r>
            <a:r>
              <a:rPr lang="ru-RU" sz="2400" b="1" dirty="0">
                <a:solidFill>
                  <a:srgbClr val="000099"/>
                </a:solidFill>
                <a:latin typeface="Calibri" pitchFamily="34" charset="0"/>
              </a:rPr>
              <a:t> и другими традиционными промыслами </a:t>
            </a:r>
            <a:r>
              <a:rPr lang="ru-RU" sz="2400" b="1" dirty="0" err="1">
                <a:solidFill>
                  <a:srgbClr val="000099"/>
                </a:solidFill>
                <a:latin typeface="Calibri" pitchFamily="34" charset="0"/>
              </a:rPr>
              <a:t>Орловщины</a:t>
            </a:r>
            <a:r>
              <a:rPr lang="ru-RU" sz="2000" dirty="0">
                <a:solidFill>
                  <a:srgbClr val="000099"/>
                </a:solidFill>
                <a:latin typeface="Calibri" pitchFamily="34" charset="0"/>
              </a:rPr>
              <a:t>.</a:t>
            </a:r>
          </a:p>
        </p:txBody>
      </p:sp>
      <p:pic>
        <p:nvPicPr>
          <p:cNvPr id="10" name="Рисунок 9" descr="H:\Обл. семинар\IMG_0303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4" y="2708920"/>
            <a:ext cx="4104456" cy="3168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graphicFrame>
        <p:nvGraphicFramePr>
          <p:cNvPr id="26626" name="Содержимое 5"/>
          <p:cNvGraphicFramePr>
            <a:graphicFrameLocks noGrp="1"/>
          </p:cNvGraphicFramePr>
          <p:nvPr>
            <p:ph idx="1"/>
          </p:nvPr>
        </p:nvGraphicFramePr>
        <p:xfrm>
          <a:off x="406400" y="1549400"/>
          <a:ext cx="8331200" cy="4627563"/>
        </p:xfrm>
        <a:graphic>
          <a:graphicData uri="http://schemas.openxmlformats.org/presentationml/2006/ole">
            <p:oleObj spid="_x0000_s26626" r:id="rId3" imgW="8327858" imgH="4627265" progId="Excel.Sheet.8">
              <p:embed/>
            </p:oleObj>
          </a:graphicData>
        </a:graphic>
      </p:graphicFrame>
      <p:pic>
        <p:nvPicPr>
          <p:cNvPr id="26627" name="Рисунок 3" descr="http://l2okr.ru/vsqas/prezentaciya_etnicheskie_gruppy_2678_101.jpg"/>
          <p:cNvPicPr>
            <a:picLocks noChangeAspect="1" noChangeArrowheads="1"/>
          </p:cNvPicPr>
          <p:nvPr/>
        </p:nvPicPr>
        <p:blipFill>
          <a:blip r:embed="rId4" cstate="print">
            <a:lum bright="-30000" contras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TextBox 4"/>
          <p:cNvSpPr txBox="1">
            <a:spLocks noChangeArrowheads="1"/>
          </p:cNvSpPr>
          <p:nvPr/>
        </p:nvSpPr>
        <p:spPr bwMode="auto">
          <a:xfrm>
            <a:off x="1042988" y="836613"/>
            <a:ext cx="60499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6629" name="Прямоугольник 6"/>
          <p:cNvSpPr>
            <a:spLocks noChangeArrowheads="1"/>
          </p:cNvSpPr>
          <p:nvPr/>
        </p:nvSpPr>
        <p:spPr bwMode="auto">
          <a:xfrm>
            <a:off x="2286000" y="1844675"/>
            <a:ext cx="4572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i="1">
                <a:solidFill>
                  <a:srgbClr val="FFFF00"/>
                </a:solidFill>
              </a:rPr>
              <a:t> </a:t>
            </a:r>
            <a:endParaRPr lang="ru-RU" b="1">
              <a:solidFill>
                <a:srgbClr val="FFFF00"/>
              </a:solidFill>
            </a:endParaRPr>
          </a:p>
        </p:txBody>
      </p:sp>
      <p:sp>
        <p:nvSpPr>
          <p:cNvPr id="26630" name="TextBox 10"/>
          <p:cNvSpPr txBox="1">
            <a:spLocks noChangeArrowheads="1"/>
          </p:cNvSpPr>
          <p:nvPr/>
        </p:nvSpPr>
        <p:spPr bwMode="auto">
          <a:xfrm>
            <a:off x="323850" y="404813"/>
            <a:ext cx="88201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000" b="1">
                <a:solidFill>
                  <a:srgbClr val="000099"/>
                </a:solidFill>
                <a:latin typeface="Calibri" pitchFamily="34" charset="0"/>
              </a:rPr>
              <a:t>    Совместные занятия с родителями</a:t>
            </a:r>
          </a:p>
        </p:txBody>
      </p:sp>
      <p:sp>
        <p:nvSpPr>
          <p:cNvPr id="26631" name="TextBox 11"/>
          <p:cNvSpPr txBox="1">
            <a:spLocks noChangeArrowheads="1"/>
          </p:cNvSpPr>
          <p:nvPr/>
        </p:nvSpPr>
        <p:spPr bwMode="auto">
          <a:xfrm>
            <a:off x="5076825" y="1989138"/>
            <a:ext cx="36718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rgbClr val="000099"/>
                </a:solidFill>
                <a:latin typeface="Calibri" pitchFamily="34" charset="0"/>
              </a:rPr>
              <a:t> </a:t>
            </a:r>
          </a:p>
        </p:txBody>
      </p:sp>
      <p:sp>
        <p:nvSpPr>
          <p:cNvPr id="26632" name="TextBox 12"/>
          <p:cNvSpPr txBox="1">
            <a:spLocks noChangeArrowheads="1"/>
          </p:cNvSpPr>
          <p:nvPr/>
        </p:nvSpPr>
        <p:spPr bwMode="auto">
          <a:xfrm>
            <a:off x="2700338" y="6165850"/>
            <a:ext cx="37433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>
                <a:solidFill>
                  <a:srgbClr val="FFFF00"/>
                </a:solidFill>
                <a:latin typeface="Calibri" pitchFamily="34" charset="0"/>
              </a:rPr>
              <a:t>Всё как в детстве</a:t>
            </a:r>
          </a:p>
        </p:txBody>
      </p:sp>
      <p:pic>
        <p:nvPicPr>
          <p:cNvPr id="14" name="Picture 2" descr="2"/>
          <p:cNvPicPr>
            <a:picLocks noChangeAspect="1" noChangeArrowheads="1"/>
          </p:cNvPicPr>
          <p:nvPr/>
        </p:nvPicPr>
        <p:blipFill>
          <a:blip r:embed="rId5" cstate="print">
            <a:lum contrast="20000"/>
          </a:blip>
          <a:srcRect/>
          <a:stretch>
            <a:fillRect/>
          </a:stretch>
        </p:blipFill>
        <p:spPr bwMode="auto">
          <a:xfrm>
            <a:off x="1259632" y="1340768"/>
            <a:ext cx="6887346" cy="46601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graphicFrame>
        <p:nvGraphicFramePr>
          <p:cNvPr id="27650" name="Содержимое 5"/>
          <p:cNvGraphicFramePr>
            <a:graphicFrameLocks noGrp="1"/>
          </p:cNvGraphicFramePr>
          <p:nvPr>
            <p:ph idx="1"/>
          </p:nvPr>
        </p:nvGraphicFramePr>
        <p:xfrm>
          <a:off x="406400" y="1549400"/>
          <a:ext cx="8331200" cy="4627563"/>
        </p:xfrm>
        <a:graphic>
          <a:graphicData uri="http://schemas.openxmlformats.org/presentationml/2006/ole">
            <p:oleObj spid="_x0000_s27650" r:id="rId3" imgW="8327858" imgH="4627265" progId="Excel.Sheet.8">
              <p:embed/>
            </p:oleObj>
          </a:graphicData>
        </a:graphic>
      </p:graphicFrame>
      <p:pic>
        <p:nvPicPr>
          <p:cNvPr id="27651" name="Рисунок 3" descr="http://l2okr.ru/vsqas/prezentaciya_etnicheskie_gruppy_2678_101.jp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11188" y="549275"/>
            <a:ext cx="80645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solidFill>
                  <a:srgbClr val="000099"/>
                </a:solidFill>
                <a:latin typeface="+mj-lt"/>
                <a:cs typeface="+mn-cs"/>
              </a:rPr>
              <a:t> Праздники для детей и родителей </a:t>
            </a:r>
          </a:p>
        </p:txBody>
      </p:sp>
      <p:sp>
        <p:nvSpPr>
          <p:cNvPr id="27653" name="TextBox 6"/>
          <p:cNvSpPr txBox="1">
            <a:spLocks noChangeArrowheads="1"/>
          </p:cNvSpPr>
          <p:nvPr/>
        </p:nvSpPr>
        <p:spPr bwMode="auto">
          <a:xfrm>
            <a:off x="1042988" y="2420938"/>
            <a:ext cx="64817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 </a:t>
            </a:r>
          </a:p>
        </p:txBody>
      </p:sp>
      <p:sp>
        <p:nvSpPr>
          <p:cNvPr id="27655" name="TextBox 13"/>
          <p:cNvSpPr txBox="1">
            <a:spLocks noChangeArrowheads="1"/>
          </p:cNvSpPr>
          <p:nvPr/>
        </p:nvSpPr>
        <p:spPr bwMode="auto">
          <a:xfrm>
            <a:off x="5076056" y="4797153"/>
            <a:ext cx="381642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0099"/>
                </a:solidFill>
                <a:latin typeface="Calibri" pitchFamily="34" charset="0"/>
              </a:rPr>
              <a:t>Праздник посвящения в художники</a:t>
            </a:r>
          </a:p>
        </p:txBody>
      </p:sp>
      <p:sp>
        <p:nvSpPr>
          <p:cNvPr id="27656" name="TextBox 14"/>
          <p:cNvSpPr txBox="1">
            <a:spLocks noChangeArrowheads="1"/>
          </p:cNvSpPr>
          <p:nvPr/>
        </p:nvSpPr>
        <p:spPr bwMode="auto">
          <a:xfrm>
            <a:off x="468313" y="2636838"/>
            <a:ext cx="395922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dirty="0" smtClean="0">
                <a:solidFill>
                  <a:srgbClr val="000099"/>
                </a:solidFill>
                <a:latin typeface="Calibri" pitchFamily="34" charset="0"/>
              </a:rPr>
              <a:t> </a:t>
            </a:r>
            <a:endParaRPr lang="ru-RU" sz="20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10" name="Рисунок 9" descr="H:\оля\12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1412776"/>
            <a:ext cx="4320480" cy="31098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 descr="H:\фото праздника\от. урок 059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1268760"/>
            <a:ext cx="2806658" cy="2104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H:\Фото праздник мам\060.JPG"/>
          <p:cNvPicPr/>
          <p:nvPr/>
        </p:nvPicPr>
        <p:blipFill>
          <a:blip r:embed="rId7" cstate="print">
            <a:lum contrast="20000"/>
          </a:blip>
          <a:srcRect r="12836"/>
          <a:stretch>
            <a:fillRect/>
          </a:stretch>
        </p:blipFill>
        <p:spPr bwMode="auto">
          <a:xfrm>
            <a:off x="1043608" y="3356992"/>
            <a:ext cx="3744416" cy="28973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extBox 14"/>
          <p:cNvSpPr txBox="1"/>
          <p:nvPr/>
        </p:nvSpPr>
        <p:spPr>
          <a:xfrm>
            <a:off x="1691680" y="6381328"/>
            <a:ext cx="295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0099"/>
                </a:solidFill>
              </a:rPr>
              <a:t>  День матери</a:t>
            </a:r>
            <a:endParaRPr lang="ru-RU" sz="2400" b="1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graphicFrame>
        <p:nvGraphicFramePr>
          <p:cNvPr id="28674" name="Содержимое 5"/>
          <p:cNvGraphicFramePr>
            <a:graphicFrameLocks noGrp="1"/>
          </p:cNvGraphicFramePr>
          <p:nvPr>
            <p:ph idx="1"/>
          </p:nvPr>
        </p:nvGraphicFramePr>
        <p:xfrm>
          <a:off x="406400" y="1549400"/>
          <a:ext cx="8331200" cy="4627563"/>
        </p:xfrm>
        <a:graphic>
          <a:graphicData uri="http://schemas.openxmlformats.org/presentationml/2006/ole">
            <p:oleObj spid="_x0000_s76802" r:id="rId3" imgW="8327858" imgH="4627265" progId="Excel.Sheet.8">
              <p:embed/>
            </p:oleObj>
          </a:graphicData>
        </a:graphic>
      </p:graphicFrame>
      <p:pic>
        <p:nvPicPr>
          <p:cNvPr id="28675" name="Рисунок 3" descr="http://l2okr.ru/vsqas/prezentaciya_etnicheskie_gruppy_2678_101.jpg"/>
          <p:cNvPicPr>
            <a:picLocks noChangeAspect="1" noChangeArrowheads="1"/>
          </p:cNvPicPr>
          <p:nvPr/>
        </p:nvPicPr>
        <p:blipFill>
          <a:blip r:embed="rId4" cstate="print">
            <a:lum contras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11188" y="549275"/>
            <a:ext cx="8064500" cy="557075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FFFF00"/>
                </a:solidFill>
                <a:latin typeface="Calibri" pitchFamily="34" charset="0"/>
              </a:rPr>
              <a:t>   </a:t>
            </a:r>
            <a:r>
              <a:rPr lang="ru-RU" sz="4000" b="1" dirty="0" smtClean="0">
                <a:solidFill>
                  <a:srgbClr val="170272"/>
                </a:solidFill>
                <a:latin typeface="Calibri" pitchFamily="34" charset="0"/>
              </a:rPr>
              <a:t> Используемые педагогические технологии</a:t>
            </a:r>
          </a:p>
          <a:p>
            <a:pPr algn="ctr"/>
            <a:endParaRPr lang="ru-RU" sz="4000" b="1" dirty="0" smtClean="0">
              <a:solidFill>
                <a:srgbClr val="170272"/>
              </a:solidFill>
              <a:latin typeface="Calibri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ru-RU" sz="2800" b="1" dirty="0" smtClean="0">
                <a:solidFill>
                  <a:srgbClr val="170272"/>
                </a:solidFill>
                <a:latin typeface="Calibri" pitchFamily="34" charset="0"/>
              </a:rPr>
              <a:t>Технологии развивающего обучения:</a:t>
            </a:r>
          </a:p>
          <a:p>
            <a:pPr algn="just"/>
            <a:r>
              <a:rPr lang="ru-RU" sz="2000" b="1" dirty="0" smtClean="0">
                <a:solidFill>
                  <a:srgbClr val="170272"/>
                </a:solidFill>
                <a:latin typeface="Calibri" pitchFamily="34" charset="0"/>
              </a:rPr>
              <a:t>   </a:t>
            </a:r>
            <a:r>
              <a:rPr lang="ru-RU" sz="2000" dirty="0" smtClean="0">
                <a:solidFill>
                  <a:srgbClr val="170272"/>
                </a:solidFill>
                <a:latin typeface="Calibri" pitchFamily="34" charset="0"/>
              </a:rPr>
              <a:t>технология обучающего развития</a:t>
            </a:r>
          </a:p>
          <a:p>
            <a:pPr algn="just"/>
            <a:r>
              <a:rPr lang="ru-RU" sz="2000" dirty="0" smtClean="0">
                <a:solidFill>
                  <a:srgbClr val="170272"/>
                </a:solidFill>
                <a:latin typeface="Calibri" pitchFamily="34" charset="0"/>
              </a:rPr>
              <a:t>   технология создания художественного образа</a:t>
            </a:r>
          </a:p>
          <a:p>
            <a:pPr algn="just"/>
            <a:endParaRPr lang="ru-RU" sz="2000" dirty="0" smtClean="0">
              <a:solidFill>
                <a:srgbClr val="170272"/>
              </a:solidFill>
              <a:latin typeface="Calibri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ru-RU" sz="2800" b="1" dirty="0" smtClean="0">
                <a:solidFill>
                  <a:srgbClr val="170272"/>
                </a:solidFill>
                <a:latin typeface="Calibri" pitchFamily="34" charset="0"/>
              </a:rPr>
              <a:t>Игровые технологии </a:t>
            </a:r>
            <a:endParaRPr lang="ru-RU" sz="2800" b="1" dirty="0">
              <a:solidFill>
                <a:srgbClr val="170272"/>
              </a:solidFill>
              <a:latin typeface="Calibri" pitchFamily="34" charset="0"/>
            </a:endParaRPr>
          </a:p>
          <a:p>
            <a:pPr algn="just"/>
            <a:endParaRPr lang="ru-RU" sz="2000" b="1" dirty="0">
              <a:solidFill>
                <a:srgbClr val="000066"/>
              </a:solidFill>
              <a:latin typeface="Calibri" pitchFamily="34" charset="0"/>
            </a:endParaRPr>
          </a:p>
          <a:p>
            <a:pPr algn="just"/>
            <a:endParaRPr lang="ru-RU" sz="2000" b="1" dirty="0">
              <a:solidFill>
                <a:srgbClr val="000066"/>
              </a:solidFill>
              <a:latin typeface="Calibri" pitchFamily="34" charset="0"/>
            </a:endParaRPr>
          </a:p>
          <a:p>
            <a:pPr algn="ctr"/>
            <a:endParaRPr lang="ru-RU" sz="2000" b="1" dirty="0">
              <a:solidFill>
                <a:srgbClr val="000066"/>
              </a:solidFill>
              <a:latin typeface="Calibri" pitchFamily="34" charset="0"/>
            </a:endParaRPr>
          </a:p>
          <a:p>
            <a:pPr algn="ctr"/>
            <a:endParaRPr lang="ru-RU" sz="2000" b="1" dirty="0">
              <a:solidFill>
                <a:srgbClr val="000066"/>
              </a:solidFill>
              <a:latin typeface="Calibri" pitchFamily="34" charset="0"/>
            </a:endParaRPr>
          </a:p>
          <a:p>
            <a:pPr algn="ctr"/>
            <a:endParaRPr lang="ru-RU" sz="2000" b="1" dirty="0">
              <a:solidFill>
                <a:srgbClr val="000066"/>
              </a:solidFill>
              <a:latin typeface="Calibri" pitchFamily="34" charset="0"/>
            </a:endParaRPr>
          </a:p>
          <a:p>
            <a:pPr algn="ctr"/>
            <a:endParaRPr lang="ru-RU" sz="2000" b="1" dirty="0">
              <a:solidFill>
                <a:srgbClr val="000066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graphicFrame>
        <p:nvGraphicFramePr>
          <p:cNvPr id="28674" name="Содержимое 5"/>
          <p:cNvGraphicFramePr>
            <a:graphicFrameLocks noGrp="1"/>
          </p:cNvGraphicFramePr>
          <p:nvPr>
            <p:ph idx="1"/>
          </p:nvPr>
        </p:nvGraphicFramePr>
        <p:xfrm>
          <a:off x="406400" y="1549400"/>
          <a:ext cx="8331200" cy="4627563"/>
        </p:xfrm>
        <a:graphic>
          <a:graphicData uri="http://schemas.openxmlformats.org/presentationml/2006/ole">
            <p:oleObj spid="_x0000_s93186" r:id="rId3" imgW="8327858" imgH="4627265" progId="Excel.Sheet.8">
              <p:embed/>
            </p:oleObj>
          </a:graphicData>
        </a:graphic>
      </p:graphicFrame>
      <p:pic>
        <p:nvPicPr>
          <p:cNvPr id="28675" name="Рисунок 3" descr="http://l2okr.ru/vsqas/prezentaciya_etnicheskie_gruppy_2678_101.jpg"/>
          <p:cNvPicPr>
            <a:picLocks noChangeAspect="1" noChangeArrowheads="1"/>
          </p:cNvPicPr>
          <p:nvPr/>
        </p:nvPicPr>
        <p:blipFill>
          <a:blip r:embed="rId4" cstate="print">
            <a:lum contras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0" y="188641"/>
            <a:ext cx="932452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170272"/>
                </a:solidFill>
                <a:latin typeface="Calibri" pitchFamily="34" charset="0"/>
              </a:rPr>
              <a:t>Виды  изобразительной деятельности</a:t>
            </a:r>
            <a:endParaRPr lang="ru-RU" sz="2000" b="1" dirty="0">
              <a:solidFill>
                <a:srgbClr val="000066"/>
              </a:solidFill>
              <a:latin typeface="Calibri" pitchFamily="34" charset="0"/>
            </a:endParaRPr>
          </a:p>
          <a:p>
            <a:pPr algn="ctr"/>
            <a:endParaRPr lang="ru-RU" sz="2000" b="1" dirty="0">
              <a:solidFill>
                <a:srgbClr val="000066"/>
              </a:solidFill>
              <a:latin typeface="Calibri" pitchFamily="34" charset="0"/>
            </a:endParaRPr>
          </a:p>
          <a:p>
            <a:pPr algn="ctr"/>
            <a:endParaRPr lang="ru-RU" sz="2000" b="1" dirty="0">
              <a:solidFill>
                <a:srgbClr val="000066"/>
              </a:solidFill>
              <a:latin typeface="Calibri" pitchFamily="34" charset="0"/>
            </a:endParaRPr>
          </a:p>
        </p:txBody>
      </p:sp>
      <p:pic>
        <p:nvPicPr>
          <p:cNvPr id="6" name="Рисунок 5" descr="F:\Фото\детские работы\май 2007 099.jpg"/>
          <p:cNvPicPr/>
          <p:nvPr/>
        </p:nvPicPr>
        <p:blipFill>
          <a:blip r:embed="rId5" cstate="print">
            <a:lum contrast="10000"/>
          </a:blip>
          <a:srcRect l="7655" t="8163" r="55600" b="48980"/>
          <a:stretch>
            <a:fillRect/>
          </a:stretch>
        </p:blipFill>
        <p:spPr bwMode="auto">
          <a:xfrm>
            <a:off x="467544" y="1484784"/>
            <a:ext cx="2736304" cy="2160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4" descr="C:\Users\Мама\Desktop\ЛАДОШКИ мп КОСМОС\T3D-yevcq6A.jpg"/>
          <p:cNvPicPr>
            <a:picLocks noChangeAspect="1" noChangeArrowheads="1"/>
          </p:cNvPicPr>
          <p:nvPr/>
        </p:nvPicPr>
        <p:blipFill>
          <a:blip r:embed="rId6" cstate="print">
            <a:lum bright="-20000"/>
          </a:blip>
          <a:srcRect/>
          <a:stretch>
            <a:fillRect/>
          </a:stretch>
        </p:blipFill>
        <p:spPr bwMode="auto">
          <a:xfrm>
            <a:off x="4283968" y="1340768"/>
            <a:ext cx="2088232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H:\фото с телефона\201502A0\11022015863.jpg"/>
          <p:cNvPicPr/>
          <p:nvPr/>
        </p:nvPicPr>
        <p:blipFill>
          <a:blip r:embed="rId7" cstate="print">
            <a:lum contrast="30000"/>
          </a:blip>
          <a:srcRect/>
          <a:stretch>
            <a:fillRect/>
          </a:stretch>
        </p:blipFill>
        <p:spPr bwMode="auto">
          <a:xfrm>
            <a:off x="6228184" y="3429000"/>
            <a:ext cx="2520280" cy="2376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 descr="F:\Фото\детские работы\май 2007 105.jpg"/>
          <p:cNvPicPr/>
          <p:nvPr/>
        </p:nvPicPr>
        <p:blipFill>
          <a:blip r:embed="rId8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1619672" y="3501008"/>
            <a:ext cx="2826173" cy="23568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Box 11"/>
          <p:cNvSpPr txBox="1"/>
          <p:nvPr/>
        </p:nvSpPr>
        <p:spPr>
          <a:xfrm>
            <a:off x="467544" y="980728"/>
            <a:ext cx="2664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0099"/>
                </a:solidFill>
              </a:rPr>
              <a:t>Работа гуашью</a:t>
            </a:r>
            <a:endParaRPr lang="ru-RU" sz="2400" b="1" dirty="0">
              <a:solidFill>
                <a:srgbClr val="000099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19672" y="5877272"/>
            <a:ext cx="26642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000099"/>
                </a:solidFill>
              </a:rPr>
              <a:t>     Оригами и </a:t>
            </a:r>
          </a:p>
          <a:p>
            <a:pPr algn="just"/>
            <a:r>
              <a:rPr lang="ru-RU" sz="2400" b="1" dirty="0" err="1" smtClean="0">
                <a:solidFill>
                  <a:srgbClr val="000099"/>
                </a:solidFill>
              </a:rPr>
              <a:t>бумагопластика</a:t>
            </a:r>
            <a:endParaRPr lang="ru-RU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5292080" y="5877272"/>
            <a:ext cx="35283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99"/>
                </a:solidFill>
              </a:rPr>
              <a:t>Работа с природным материалом</a:t>
            </a:r>
            <a:endParaRPr lang="ru-RU" sz="2400" b="1" dirty="0">
              <a:solidFill>
                <a:srgbClr val="000099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588224" y="980728"/>
            <a:ext cx="2232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0099"/>
                </a:solidFill>
              </a:rPr>
              <a:t>Работа с</a:t>
            </a:r>
          </a:p>
          <a:p>
            <a:r>
              <a:rPr lang="ru-RU" sz="2400" b="1" dirty="0" smtClean="0">
                <a:solidFill>
                  <a:srgbClr val="000099"/>
                </a:solidFill>
              </a:rPr>
              <a:t>пластилином </a:t>
            </a:r>
            <a:endParaRPr lang="ru-RU" sz="2400" b="1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graphicFrame>
        <p:nvGraphicFramePr>
          <p:cNvPr id="15362" name="Содержимое 5"/>
          <p:cNvGraphicFramePr>
            <a:graphicFrameLocks noGrp="1"/>
          </p:cNvGraphicFramePr>
          <p:nvPr>
            <p:ph idx="1"/>
          </p:nvPr>
        </p:nvGraphicFramePr>
        <p:xfrm>
          <a:off x="406400" y="1549400"/>
          <a:ext cx="8331200" cy="4627563"/>
        </p:xfrm>
        <a:graphic>
          <a:graphicData uri="http://schemas.openxmlformats.org/presentationml/2006/ole">
            <p:oleObj spid="_x0000_s103426" r:id="rId3" imgW="8327858" imgH="4627265" progId="Excel.Sheet.8">
              <p:embed/>
            </p:oleObj>
          </a:graphicData>
        </a:graphic>
      </p:graphicFrame>
      <p:pic>
        <p:nvPicPr>
          <p:cNvPr id="15363" name="Рисунок 3" descr="http://l2okr.ru/vsqas/prezentaciya_etnicheskie_gruppy_2678_101.jp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539750" y="476250"/>
            <a:ext cx="82804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solidFill>
                  <a:srgbClr val="000066"/>
                </a:solidFill>
                <a:latin typeface="+mj-lt"/>
                <a:cs typeface="+mn-cs"/>
              </a:rPr>
              <a:t>Основная идея программы</a:t>
            </a:r>
          </a:p>
        </p:txBody>
      </p:sp>
      <p:sp>
        <p:nvSpPr>
          <p:cNvPr id="15365" name="TextBox 11"/>
          <p:cNvSpPr txBox="1">
            <a:spLocks noChangeArrowheads="1"/>
          </p:cNvSpPr>
          <p:nvPr/>
        </p:nvSpPr>
        <p:spPr bwMode="auto">
          <a:xfrm>
            <a:off x="1042988" y="2060575"/>
            <a:ext cx="7273925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3200" b="1">
              <a:solidFill>
                <a:srgbClr val="FFFF00"/>
              </a:solidFill>
              <a:latin typeface="Calibri" pitchFamily="34" charset="0"/>
            </a:endParaRPr>
          </a:p>
          <a:p>
            <a:pPr algn="ctr"/>
            <a:endParaRPr lang="ru-RU" sz="3200" b="1">
              <a:solidFill>
                <a:srgbClr val="FFFF00"/>
              </a:solidFill>
              <a:latin typeface="Calibri" pitchFamily="34" charset="0"/>
            </a:endParaRPr>
          </a:p>
          <a:p>
            <a:pPr algn="ctr"/>
            <a:r>
              <a:rPr lang="ru-RU" sz="4000" b="1">
                <a:solidFill>
                  <a:srgbClr val="FFFF00"/>
                </a:solidFill>
                <a:latin typeface="Calibri" pitchFamily="34" charset="0"/>
              </a:rPr>
              <a:t>Научить детей  мыслить, пробовать,  творить, искать себя.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graphicFrame>
        <p:nvGraphicFramePr>
          <p:cNvPr id="29698" name="Содержимое 5"/>
          <p:cNvGraphicFramePr>
            <a:graphicFrameLocks noGrp="1"/>
          </p:cNvGraphicFramePr>
          <p:nvPr>
            <p:ph idx="1"/>
          </p:nvPr>
        </p:nvGraphicFramePr>
        <p:xfrm>
          <a:off x="406400" y="1549400"/>
          <a:ext cx="8331200" cy="4627563"/>
        </p:xfrm>
        <a:graphic>
          <a:graphicData uri="http://schemas.openxmlformats.org/presentationml/2006/ole">
            <p:oleObj spid="_x0000_s29698" r:id="rId3" imgW="8327858" imgH="4627265" progId="Excel.Sheet.8">
              <p:embed/>
            </p:oleObj>
          </a:graphicData>
        </a:graphic>
      </p:graphicFrame>
      <p:pic>
        <p:nvPicPr>
          <p:cNvPr id="29699" name="Рисунок 3" descr="http://l2okr.ru/vsqas/prezentaciya_etnicheskie_gruppy_2678_101.jpg"/>
          <p:cNvPicPr>
            <a:picLocks noChangeAspect="1" noChangeArrowheads="1"/>
          </p:cNvPicPr>
          <p:nvPr/>
        </p:nvPicPr>
        <p:blipFill>
          <a:blip r:embed="rId4" cstate="print">
            <a:lum contras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99"/>
          </a:solidFill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11188" y="549275"/>
            <a:ext cx="8064500" cy="31702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FFFF00"/>
                </a:solidFill>
                <a:latin typeface="+mn-lt"/>
                <a:cs typeface="+mn-cs"/>
              </a:rPr>
              <a:t>   </a:t>
            </a:r>
            <a:r>
              <a:rPr lang="en-US" sz="4000" b="1" dirty="0">
                <a:solidFill>
                  <a:srgbClr val="170272"/>
                </a:solidFill>
                <a:latin typeface="+mj-lt"/>
                <a:cs typeface="+mn-cs"/>
              </a:rPr>
              <a:t> </a:t>
            </a:r>
            <a:endParaRPr lang="ru-RU" sz="4000" b="1" dirty="0">
              <a:solidFill>
                <a:srgbClr val="170272"/>
              </a:solidFill>
              <a:latin typeface="+mj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170272"/>
                </a:solidFill>
                <a:latin typeface="+mj-lt"/>
                <a:cs typeface="+mn-cs"/>
              </a:rPr>
              <a:t> </a:t>
            </a:r>
            <a:endParaRPr lang="ru-RU" sz="2000" b="1" dirty="0">
              <a:solidFill>
                <a:srgbClr val="170272"/>
              </a:solidFill>
              <a:latin typeface="+mj-lt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solidFill>
                <a:srgbClr val="170272"/>
              </a:solidFill>
              <a:latin typeface="+mj-lt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solidFill>
                <a:srgbClr val="000066"/>
              </a:solidFill>
              <a:latin typeface="+mj-lt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solidFill>
                <a:srgbClr val="000066"/>
              </a:solidFill>
              <a:latin typeface="+mj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solidFill>
                <a:srgbClr val="000066"/>
              </a:solidFill>
              <a:latin typeface="+mj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solidFill>
                <a:srgbClr val="000066"/>
              </a:solidFill>
              <a:latin typeface="+mj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solidFill>
                <a:srgbClr val="000066"/>
              </a:solidFill>
              <a:latin typeface="+mj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solidFill>
                <a:srgbClr val="000066"/>
              </a:solidFill>
              <a:latin typeface="+mn-lt"/>
              <a:cs typeface="+mn-cs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6012157" y="3645024"/>
            <a:ext cx="2376263" cy="1856630"/>
            <a:chOff x="5632435" y="2010320"/>
            <a:chExt cx="1856630" cy="1856630"/>
          </a:xfrm>
          <a:solidFill>
            <a:srgbClr val="7030A0"/>
          </a:solidFill>
        </p:grpSpPr>
        <p:sp>
          <p:nvSpPr>
            <p:cNvPr id="12" name="Овал 11"/>
            <p:cNvSpPr/>
            <p:nvPr/>
          </p:nvSpPr>
          <p:spPr>
            <a:xfrm>
              <a:off x="5632435" y="2010320"/>
              <a:ext cx="1856630" cy="1856630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Овал 4"/>
            <p:cNvSpPr/>
            <p:nvPr/>
          </p:nvSpPr>
          <p:spPr>
            <a:xfrm>
              <a:off x="5913746" y="2514376"/>
              <a:ext cx="1406538" cy="86409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22860" tIns="22860" rIns="22860" bIns="22860" spcCol="1270" anchor="ctr"/>
            <a:lstStyle/>
            <a:p>
              <a:pPr algn="ctr" defTabSz="16002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2300" b="1" dirty="0" smtClean="0">
                  <a:solidFill>
                    <a:srgbClr val="FFFF00"/>
                  </a:solidFill>
                </a:rPr>
                <a:t>3.Страна </a:t>
              </a:r>
              <a:r>
                <a:rPr lang="ru-RU" sz="2300" b="1" dirty="0" err="1">
                  <a:solidFill>
                    <a:srgbClr val="FFFF00"/>
                  </a:solidFill>
                </a:rPr>
                <a:t>Пластилиния</a:t>
              </a:r>
              <a:endParaRPr lang="ru-RU" sz="2300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3275856" y="2996952"/>
            <a:ext cx="2656507" cy="1856630"/>
            <a:chOff x="5970004" y="2442368"/>
            <a:chExt cx="1856630" cy="1856630"/>
          </a:xfrm>
          <a:solidFill>
            <a:srgbClr val="FF66CC"/>
          </a:solidFill>
        </p:grpSpPr>
        <p:sp>
          <p:nvSpPr>
            <p:cNvPr id="19" name="Овал 18"/>
            <p:cNvSpPr/>
            <p:nvPr/>
          </p:nvSpPr>
          <p:spPr>
            <a:xfrm>
              <a:off x="5970004" y="2442368"/>
              <a:ext cx="1856630" cy="1856630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Овал 4"/>
            <p:cNvSpPr/>
            <p:nvPr/>
          </p:nvSpPr>
          <p:spPr>
            <a:xfrm>
              <a:off x="6241901" y="2714265"/>
              <a:ext cx="1312836" cy="131283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22860" tIns="22860" rIns="22860" bIns="22860" spcCol="1270" anchor="ctr"/>
            <a:lstStyle/>
            <a:p>
              <a:pPr algn="ctr" defTabSz="16002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3600"/>
            </a:p>
          </p:txBody>
        </p:sp>
      </p:grpSp>
      <p:sp>
        <p:nvSpPr>
          <p:cNvPr id="23" name="Овал 4"/>
          <p:cNvSpPr/>
          <p:nvPr/>
        </p:nvSpPr>
        <p:spPr>
          <a:xfrm>
            <a:off x="885825" y="1828800"/>
            <a:ext cx="1668463" cy="131286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22860" tIns="22860" rIns="22860" bIns="22860" spcCol="1270" anchor="ctr"/>
          <a:lstStyle/>
          <a:p>
            <a:pPr algn="ctr" defTabSz="1600200" fontAlgn="auto">
              <a:lnSpc>
                <a:spcPct val="90000"/>
              </a:lnSpc>
              <a:spcAft>
                <a:spcPct val="35000"/>
              </a:spcAft>
              <a:defRPr/>
            </a:pPr>
            <a:endParaRPr lang="ru-RU" sz="3600"/>
          </a:p>
        </p:txBody>
      </p:sp>
      <p:sp>
        <p:nvSpPr>
          <p:cNvPr id="26" name="Овал 4"/>
          <p:cNvSpPr/>
          <p:nvPr/>
        </p:nvSpPr>
        <p:spPr>
          <a:xfrm>
            <a:off x="608013" y="3773488"/>
            <a:ext cx="1719262" cy="131286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22860" tIns="22860" rIns="22860" bIns="22860" spcCol="1270" anchor="ctr"/>
          <a:lstStyle/>
          <a:p>
            <a:pPr algn="ctr" defTabSz="1600200" fontAlgn="auto">
              <a:lnSpc>
                <a:spcPct val="90000"/>
              </a:lnSpc>
              <a:spcAft>
                <a:spcPct val="35000"/>
              </a:spcAft>
              <a:defRPr/>
            </a:pPr>
            <a:endParaRPr lang="ru-RU" sz="3600"/>
          </a:p>
        </p:txBody>
      </p:sp>
      <p:sp>
        <p:nvSpPr>
          <p:cNvPr id="32" name="Овал 4"/>
          <p:cNvSpPr/>
          <p:nvPr/>
        </p:nvSpPr>
        <p:spPr>
          <a:xfrm>
            <a:off x="2470150" y="300038"/>
            <a:ext cx="1668463" cy="144621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22860" tIns="22860" rIns="22860" bIns="22860" spcCol="1270" anchor="ctr"/>
          <a:lstStyle/>
          <a:p>
            <a:pPr algn="ctr" defTabSz="1600200" fontAlgn="auto">
              <a:lnSpc>
                <a:spcPct val="90000"/>
              </a:lnSpc>
              <a:spcAft>
                <a:spcPct val="35000"/>
              </a:spcAft>
              <a:defRPr/>
            </a:pPr>
            <a:endParaRPr lang="ru-RU" sz="3600"/>
          </a:p>
        </p:txBody>
      </p:sp>
      <p:grpSp>
        <p:nvGrpSpPr>
          <p:cNvPr id="41" name="Группа 40"/>
          <p:cNvGrpSpPr/>
          <p:nvPr/>
        </p:nvGrpSpPr>
        <p:grpSpPr>
          <a:xfrm>
            <a:off x="4572000" y="4797152"/>
            <a:ext cx="2376264" cy="1856630"/>
            <a:chOff x="5970004" y="2946424"/>
            <a:chExt cx="1856630" cy="1856630"/>
          </a:xfrm>
          <a:solidFill>
            <a:schemeClr val="accent2">
              <a:lumMod val="75000"/>
            </a:schemeClr>
          </a:solidFill>
        </p:grpSpPr>
        <p:sp>
          <p:nvSpPr>
            <p:cNvPr id="42" name="Овал 41"/>
            <p:cNvSpPr/>
            <p:nvPr/>
          </p:nvSpPr>
          <p:spPr>
            <a:xfrm>
              <a:off x="5970004" y="2946424"/>
              <a:ext cx="1856630" cy="1856630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3" name="Овал 4"/>
            <p:cNvSpPr/>
            <p:nvPr/>
          </p:nvSpPr>
          <p:spPr>
            <a:xfrm>
              <a:off x="6251312" y="3234456"/>
              <a:ext cx="1312836" cy="122413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22860" tIns="22860" rIns="22860" bIns="22860" spcCol="1270" anchor="ctr"/>
            <a:lstStyle/>
            <a:p>
              <a:pPr algn="ctr" defTabSz="16002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2300" b="1" dirty="0" smtClean="0">
                  <a:solidFill>
                    <a:srgbClr val="FFFF00"/>
                  </a:solidFill>
                </a:rPr>
                <a:t>4. Пернатые</a:t>
              </a:r>
              <a:r>
                <a:rPr lang="ru-RU" sz="2300" b="1" dirty="0">
                  <a:solidFill>
                    <a:srgbClr val="FFFF00"/>
                  </a:solidFill>
                </a:rPr>
                <a:t>, мохнатые, колючие.</a:t>
              </a:r>
            </a:p>
          </p:txBody>
        </p:sp>
      </p:grpSp>
      <p:grpSp>
        <p:nvGrpSpPr>
          <p:cNvPr id="44" name="Группа 43"/>
          <p:cNvGrpSpPr/>
          <p:nvPr/>
        </p:nvGrpSpPr>
        <p:grpSpPr>
          <a:xfrm>
            <a:off x="2555776" y="4869160"/>
            <a:ext cx="2376264" cy="1856630"/>
            <a:chOff x="5970004" y="2442368"/>
            <a:chExt cx="1856630" cy="1856630"/>
          </a:xfrm>
          <a:solidFill>
            <a:srgbClr val="0070C0"/>
          </a:solidFill>
        </p:grpSpPr>
        <p:sp>
          <p:nvSpPr>
            <p:cNvPr id="45" name="Овал 44"/>
            <p:cNvSpPr/>
            <p:nvPr/>
          </p:nvSpPr>
          <p:spPr>
            <a:xfrm>
              <a:off x="5970004" y="2442368"/>
              <a:ext cx="1856630" cy="1856630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6" name="Овал 4"/>
            <p:cNvSpPr/>
            <p:nvPr/>
          </p:nvSpPr>
          <p:spPr>
            <a:xfrm>
              <a:off x="6241901" y="2714265"/>
              <a:ext cx="1312836" cy="131283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22860" tIns="22860" rIns="22860" bIns="22860" spcCol="1270" anchor="ctr"/>
            <a:lstStyle/>
            <a:p>
              <a:pPr algn="ctr" defTabSz="16002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2300" b="1" dirty="0" smtClean="0">
                  <a:solidFill>
                    <a:srgbClr val="FFFF00"/>
                  </a:solidFill>
                </a:rPr>
                <a:t>5. В </a:t>
              </a:r>
              <a:r>
                <a:rPr lang="ru-RU" sz="2300" b="1" dirty="0">
                  <a:solidFill>
                    <a:srgbClr val="FFFF00"/>
                  </a:solidFill>
                </a:rPr>
                <a:t>царстве Деда  Мороза</a:t>
              </a:r>
            </a:p>
          </p:txBody>
        </p:sp>
      </p:grpSp>
      <p:grpSp>
        <p:nvGrpSpPr>
          <p:cNvPr id="47" name="Группа 46"/>
          <p:cNvGrpSpPr/>
          <p:nvPr/>
        </p:nvGrpSpPr>
        <p:grpSpPr>
          <a:xfrm>
            <a:off x="899592" y="3789040"/>
            <a:ext cx="2376264" cy="1856630"/>
            <a:chOff x="5970004" y="2442368"/>
            <a:chExt cx="1856630" cy="1856630"/>
          </a:xfrm>
          <a:solidFill>
            <a:srgbClr val="000099"/>
          </a:solidFill>
        </p:grpSpPr>
        <p:sp>
          <p:nvSpPr>
            <p:cNvPr id="48" name="Овал 47"/>
            <p:cNvSpPr/>
            <p:nvPr/>
          </p:nvSpPr>
          <p:spPr>
            <a:xfrm>
              <a:off x="5970004" y="2442368"/>
              <a:ext cx="1856630" cy="1856630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9" name="Овал 4"/>
            <p:cNvSpPr/>
            <p:nvPr/>
          </p:nvSpPr>
          <p:spPr>
            <a:xfrm>
              <a:off x="6241901" y="2946424"/>
              <a:ext cx="1312836" cy="86409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22860" tIns="22860" rIns="22860" bIns="22860" spcCol="1270" anchor="ctr"/>
            <a:lstStyle/>
            <a:p>
              <a:pPr algn="ctr" defTabSz="16002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2300" b="1" dirty="0" smtClean="0">
                  <a:solidFill>
                    <a:srgbClr val="FFFF00"/>
                  </a:solidFill>
                </a:rPr>
                <a:t>6. Зимние </a:t>
              </a:r>
              <a:r>
                <a:rPr lang="ru-RU" sz="2300" b="1" dirty="0">
                  <a:solidFill>
                    <a:srgbClr val="FFFF00"/>
                  </a:solidFill>
                </a:rPr>
                <a:t>деньги</a:t>
              </a:r>
            </a:p>
          </p:txBody>
        </p:sp>
      </p:grpSp>
      <p:grpSp>
        <p:nvGrpSpPr>
          <p:cNvPr id="50" name="Группа 49"/>
          <p:cNvGrpSpPr/>
          <p:nvPr/>
        </p:nvGrpSpPr>
        <p:grpSpPr>
          <a:xfrm>
            <a:off x="827584" y="2492896"/>
            <a:ext cx="2376264" cy="1856630"/>
            <a:chOff x="5970004" y="2442368"/>
            <a:chExt cx="1856630" cy="1856630"/>
          </a:xfrm>
          <a:solidFill>
            <a:srgbClr val="00B050"/>
          </a:solidFill>
        </p:grpSpPr>
        <p:sp>
          <p:nvSpPr>
            <p:cNvPr id="51" name="Овал 50"/>
            <p:cNvSpPr/>
            <p:nvPr/>
          </p:nvSpPr>
          <p:spPr>
            <a:xfrm>
              <a:off x="5970004" y="2442368"/>
              <a:ext cx="1856630" cy="1856630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Овал 4"/>
            <p:cNvSpPr/>
            <p:nvPr/>
          </p:nvSpPr>
          <p:spPr>
            <a:xfrm>
              <a:off x="6195050" y="3018432"/>
              <a:ext cx="1312836" cy="72008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22860" tIns="22860" rIns="22860" bIns="22860" spcCol="1270" anchor="ctr"/>
            <a:lstStyle/>
            <a:p>
              <a:pPr algn="ctr" defTabSz="16002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2300" b="1" dirty="0" smtClean="0">
                  <a:solidFill>
                    <a:srgbClr val="FFFF00"/>
                  </a:solidFill>
                </a:rPr>
                <a:t>7. Космос</a:t>
              </a:r>
              <a:endParaRPr lang="ru-RU" sz="2300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53" name="Группа 52"/>
          <p:cNvGrpSpPr/>
          <p:nvPr/>
        </p:nvGrpSpPr>
        <p:grpSpPr>
          <a:xfrm>
            <a:off x="2267744" y="1196752"/>
            <a:ext cx="2376264" cy="1856630"/>
            <a:chOff x="5970004" y="2442368"/>
            <a:chExt cx="1856630" cy="1856630"/>
          </a:xfrm>
          <a:solidFill>
            <a:srgbClr val="92D050"/>
          </a:solidFill>
        </p:grpSpPr>
        <p:sp>
          <p:nvSpPr>
            <p:cNvPr id="54" name="Овал 53"/>
            <p:cNvSpPr/>
            <p:nvPr/>
          </p:nvSpPr>
          <p:spPr>
            <a:xfrm>
              <a:off x="5970004" y="2442368"/>
              <a:ext cx="1856630" cy="1856630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5" name="Овал 4"/>
            <p:cNvSpPr/>
            <p:nvPr/>
          </p:nvSpPr>
          <p:spPr>
            <a:xfrm>
              <a:off x="6241901" y="2874416"/>
              <a:ext cx="1312836" cy="86409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22860" tIns="22860" rIns="22860" bIns="22860" spcCol="1270" anchor="ctr"/>
            <a:lstStyle/>
            <a:p>
              <a:pPr algn="ctr" defTabSz="16002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2300" b="1" dirty="0" smtClean="0">
                  <a:solidFill>
                    <a:srgbClr val="FFFF00"/>
                  </a:solidFill>
                </a:rPr>
                <a:t>8. Весна </a:t>
              </a:r>
              <a:r>
                <a:rPr lang="ru-RU" sz="2300" b="1" dirty="0">
                  <a:solidFill>
                    <a:srgbClr val="FFFF00"/>
                  </a:solidFill>
                </a:rPr>
                <a:t>-    красна</a:t>
              </a:r>
            </a:p>
          </p:txBody>
        </p:sp>
      </p:grpSp>
      <p:grpSp>
        <p:nvGrpSpPr>
          <p:cNvPr id="56" name="Группа 55"/>
          <p:cNvGrpSpPr/>
          <p:nvPr/>
        </p:nvGrpSpPr>
        <p:grpSpPr>
          <a:xfrm>
            <a:off x="5940152" y="2276872"/>
            <a:ext cx="2376264" cy="1856630"/>
            <a:chOff x="5970004" y="2442368"/>
            <a:chExt cx="1856630" cy="1856630"/>
          </a:xfrm>
          <a:solidFill>
            <a:schemeClr val="accent6">
              <a:lumMod val="75000"/>
            </a:schemeClr>
          </a:solidFill>
        </p:grpSpPr>
        <p:sp>
          <p:nvSpPr>
            <p:cNvPr id="57" name="Овал 56"/>
            <p:cNvSpPr/>
            <p:nvPr/>
          </p:nvSpPr>
          <p:spPr>
            <a:xfrm>
              <a:off x="5970004" y="2442368"/>
              <a:ext cx="1856630" cy="1856630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8" name="Овал 4"/>
            <p:cNvSpPr/>
            <p:nvPr/>
          </p:nvSpPr>
          <p:spPr>
            <a:xfrm>
              <a:off x="6241901" y="2874415"/>
              <a:ext cx="1312836" cy="86409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22860" tIns="22860" rIns="22860" bIns="22860" spcCol="1270" anchor="ctr"/>
            <a:lstStyle/>
            <a:p>
              <a:pPr algn="ctr" defTabSz="16002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3600"/>
            </a:p>
          </p:txBody>
        </p:sp>
      </p:grpSp>
      <p:grpSp>
        <p:nvGrpSpPr>
          <p:cNvPr id="59" name="Группа 58"/>
          <p:cNvGrpSpPr/>
          <p:nvPr/>
        </p:nvGrpSpPr>
        <p:grpSpPr>
          <a:xfrm>
            <a:off x="4427984" y="1124744"/>
            <a:ext cx="2376264" cy="1856630"/>
            <a:chOff x="5970004" y="2442368"/>
            <a:chExt cx="1856630" cy="1856630"/>
          </a:xfrm>
          <a:solidFill>
            <a:srgbClr val="FF0000"/>
          </a:solidFill>
        </p:grpSpPr>
        <p:sp>
          <p:nvSpPr>
            <p:cNvPr id="60" name="Овал 59"/>
            <p:cNvSpPr/>
            <p:nvPr/>
          </p:nvSpPr>
          <p:spPr>
            <a:xfrm>
              <a:off x="5970004" y="2442368"/>
              <a:ext cx="1856630" cy="1856630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1" name="Овал 4"/>
            <p:cNvSpPr/>
            <p:nvPr/>
          </p:nvSpPr>
          <p:spPr>
            <a:xfrm>
              <a:off x="6241901" y="2874416"/>
              <a:ext cx="1312836" cy="93610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22860" tIns="22860" rIns="22860" bIns="22860" spcCol="1270" anchor="ctr"/>
            <a:lstStyle/>
            <a:p>
              <a:pPr algn="ctr" defTabSz="16002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3600"/>
            </a:p>
          </p:txBody>
        </p:sp>
      </p:grpSp>
      <p:sp>
        <p:nvSpPr>
          <p:cNvPr id="29713" name="TextBox 63"/>
          <p:cNvSpPr txBox="1">
            <a:spLocks noChangeArrowheads="1"/>
          </p:cNvSpPr>
          <p:nvPr/>
        </p:nvSpPr>
        <p:spPr bwMode="auto">
          <a:xfrm>
            <a:off x="4572000" y="1484313"/>
            <a:ext cx="2087563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300" b="1" dirty="0" smtClean="0">
                <a:solidFill>
                  <a:srgbClr val="FFFF00"/>
                </a:solidFill>
                <a:latin typeface="Calibri" pitchFamily="34" charset="0"/>
              </a:rPr>
              <a:t>1. Страна </a:t>
            </a:r>
            <a:r>
              <a:rPr lang="ru-RU" sz="2300" b="1" dirty="0" err="1">
                <a:solidFill>
                  <a:srgbClr val="FFFF00"/>
                </a:solidFill>
                <a:latin typeface="Calibri" pitchFamily="34" charset="0"/>
              </a:rPr>
              <a:t>Г</a:t>
            </a:r>
            <a:r>
              <a:rPr lang="ru-RU" sz="2300" b="1" dirty="0" err="1" smtClean="0">
                <a:solidFill>
                  <a:srgbClr val="FFFF00"/>
                </a:solidFill>
                <a:latin typeface="Calibri" pitchFamily="34" charset="0"/>
              </a:rPr>
              <a:t>еометряндия</a:t>
            </a:r>
            <a:endParaRPr lang="ru-RU" sz="2300" b="1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29714" name="TextBox 66"/>
          <p:cNvSpPr txBox="1">
            <a:spLocks noChangeArrowheads="1"/>
          </p:cNvSpPr>
          <p:nvPr/>
        </p:nvSpPr>
        <p:spPr bwMode="auto">
          <a:xfrm>
            <a:off x="6227763" y="2781300"/>
            <a:ext cx="1800225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300" b="1" dirty="0" smtClean="0">
                <a:solidFill>
                  <a:srgbClr val="FFFF00"/>
                </a:solidFill>
                <a:latin typeface="Calibri" pitchFamily="34" charset="0"/>
              </a:rPr>
              <a:t>2. Золотая </a:t>
            </a:r>
            <a:r>
              <a:rPr lang="ru-RU" sz="2300" b="1" dirty="0">
                <a:solidFill>
                  <a:srgbClr val="FFFF00"/>
                </a:solidFill>
                <a:latin typeface="Calibri" pitchFamily="34" charset="0"/>
              </a:rPr>
              <a:t>осень</a:t>
            </a:r>
          </a:p>
        </p:txBody>
      </p:sp>
      <p:sp>
        <p:nvSpPr>
          <p:cNvPr id="29715" name="TextBox 68"/>
          <p:cNvSpPr txBox="1">
            <a:spLocks noChangeArrowheads="1"/>
          </p:cNvSpPr>
          <p:nvPr/>
        </p:nvSpPr>
        <p:spPr bwMode="auto">
          <a:xfrm>
            <a:off x="3492500" y="3141663"/>
            <a:ext cx="2159000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300" b="1" dirty="0" smtClean="0">
                <a:solidFill>
                  <a:srgbClr val="000099"/>
                </a:solidFill>
                <a:latin typeface="Calibri" pitchFamily="34" charset="0"/>
              </a:rPr>
              <a:t>    </a:t>
            </a:r>
            <a:r>
              <a:rPr lang="ru-RU" sz="2300" b="1" dirty="0" err="1" smtClean="0">
                <a:solidFill>
                  <a:srgbClr val="000099"/>
                </a:solidFill>
                <a:latin typeface="Calibri" pitchFamily="34" charset="0"/>
              </a:rPr>
              <a:t>Учебно</a:t>
            </a:r>
            <a:r>
              <a:rPr lang="ru-RU" sz="2300" b="1" dirty="0" smtClean="0">
                <a:solidFill>
                  <a:srgbClr val="000099"/>
                </a:solidFill>
                <a:latin typeface="Calibri" pitchFamily="34" charset="0"/>
              </a:rPr>
              <a:t> </a:t>
            </a:r>
            <a:r>
              <a:rPr lang="ru-RU" sz="2300" b="1" dirty="0">
                <a:solidFill>
                  <a:srgbClr val="000099"/>
                </a:solidFill>
                <a:latin typeface="Calibri" pitchFamily="34" charset="0"/>
              </a:rPr>
              <a:t>– тематический</a:t>
            </a:r>
          </a:p>
          <a:p>
            <a:pPr algn="ctr"/>
            <a:r>
              <a:rPr lang="ru-RU" sz="2300" b="1" dirty="0">
                <a:solidFill>
                  <a:srgbClr val="000099"/>
                </a:solidFill>
                <a:latin typeface="Calibri" pitchFamily="34" charset="0"/>
              </a:rPr>
              <a:t> план  </a:t>
            </a:r>
            <a:endParaRPr lang="ru-RU" sz="2300" b="1" dirty="0" smtClean="0">
              <a:solidFill>
                <a:srgbClr val="000099"/>
              </a:solidFill>
              <a:latin typeface="Calibri" pitchFamily="34" charset="0"/>
            </a:endParaRPr>
          </a:p>
          <a:p>
            <a:pPr algn="ctr"/>
            <a:r>
              <a:rPr lang="ru-RU" sz="2300" b="1" dirty="0" smtClean="0">
                <a:solidFill>
                  <a:srgbClr val="000099"/>
                </a:solidFill>
                <a:latin typeface="Calibri" pitchFamily="34" charset="0"/>
              </a:rPr>
              <a:t>1 </a:t>
            </a:r>
            <a:r>
              <a:rPr lang="ru-RU" sz="2300" b="1" dirty="0">
                <a:solidFill>
                  <a:srgbClr val="000099"/>
                </a:solidFill>
                <a:latin typeface="Calibri" pitchFamily="34" charset="0"/>
              </a:rPr>
              <a:t>год обучения</a:t>
            </a:r>
          </a:p>
        </p:txBody>
      </p:sp>
      <p:sp>
        <p:nvSpPr>
          <p:cNvPr id="29716" name="TextBox 69"/>
          <p:cNvSpPr txBox="1">
            <a:spLocks noChangeArrowheads="1"/>
          </p:cNvSpPr>
          <p:nvPr/>
        </p:nvSpPr>
        <p:spPr bwMode="auto">
          <a:xfrm>
            <a:off x="323528" y="188640"/>
            <a:ext cx="8712968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0099"/>
                </a:solidFill>
                <a:latin typeface="Calibri" pitchFamily="34" charset="0"/>
              </a:rPr>
              <a:t>Содержание программы  </a:t>
            </a:r>
            <a:endParaRPr lang="ru-RU" sz="4000" b="1" dirty="0">
              <a:solidFill>
                <a:srgbClr val="000099"/>
              </a:solidFill>
              <a:latin typeface="Calibri" pitchFamily="34" charset="0"/>
            </a:endParaRPr>
          </a:p>
          <a:p>
            <a:pPr algn="ctr"/>
            <a:r>
              <a:rPr lang="ru-RU" sz="2800" b="1" dirty="0" smtClean="0">
                <a:solidFill>
                  <a:srgbClr val="000099"/>
                </a:solidFill>
                <a:latin typeface="Calibri" pitchFamily="34" charset="0"/>
              </a:rPr>
              <a:t> </a:t>
            </a:r>
            <a:endParaRPr lang="ru-RU" sz="2800" b="1" dirty="0">
              <a:solidFill>
                <a:srgbClr val="000099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graphicFrame>
        <p:nvGraphicFramePr>
          <p:cNvPr id="30722" name="Содержимое 5"/>
          <p:cNvGraphicFramePr>
            <a:graphicFrameLocks noGrp="1"/>
          </p:cNvGraphicFramePr>
          <p:nvPr>
            <p:ph idx="1"/>
          </p:nvPr>
        </p:nvGraphicFramePr>
        <p:xfrm>
          <a:off x="406400" y="1549400"/>
          <a:ext cx="8331200" cy="4627563"/>
        </p:xfrm>
        <a:graphic>
          <a:graphicData uri="http://schemas.openxmlformats.org/presentationml/2006/ole">
            <p:oleObj spid="_x0000_s30722" r:id="rId3" imgW="8327858" imgH="4627265" progId="Excel.Sheet.8">
              <p:embed/>
            </p:oleObj>
          </a:graphicData>
        </a:graphic>
      </p:graphicFrame>
      <p:pic>
        <p:nvPicPr>
          <p:cNvPr id="30723" name="Рисунок 3" descr="http://l2okr.ru/vsqas/prezentaciya_etnicheskie_gruppy_2678_101.jpg"/>
          <p:cNvPicPr>
            <a:picLocks noChangeAspect="1" noChangeArrowheads="1"/>
          </p:cNvPicPr>
          <p:nvPr/>
        </p:nvPicPr>
        <p:blipFill>
          <a:blip r:embed="rId4" cstate="print">
            <a:lum contrast="40000"/>
          </a:blip>
          <a:srcRect/>
          <a:stretch>
            <a:fillRect/>
          </a:stretch>
        </p:blipFill>
        <p:spPr bwMode="auto">
          <a:xfrm>
            <a:off x="0" y="-315913"/>
            <a:ext cx="9144000" cy="7173913"/>
          </a:xfrm>
          <a:prstGeom prst="rect">
            <a:avLst/>
          </a:prstGeom>
          <a:solidFill>
            <a:srgbClr val="000099"/>
          </a:solidFill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11188" y="549275"/>
            <a:ext cx="8064500" cy="31702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FFFF00"/>
                </a:solidFill>
                <a:latin typeface="+mn-lt"/>
                <a:cs typeface="+mn-cs"/>
              </a:rPr>
              <a:t>   </a:t>
            </a:r>
            <a:r>
              <a:rPr lang="en-US" sz="4000" b="1" dirty="0">
                <a:solidFill>
                  <a:srgbClr val="170272"/>
                </a:solidFill>
                <a:latin typeface="+mj-lt"/>
                <a:cs typeface="+mn-cs"/>
              </a:rPr>
              <a:t> </a:t>
            </a:r>
            <a:endParaRPr lang="ru-RU" sz="4000" b="1" dirty="0">
              <a:solidFill>
                <a:srgbClr val="170272"/>
              </a:solidFill>
              <a:latin typeface="+mj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170272"/>
                </a:solidFill>
                <a:latin typeface="+mj-lt"/>
                <a:cs typeface="+mn-cs"/>
              </a:rPr>
              <a:t> </a:t>
            </a:r>
            <a:endParaRPr lang="ru-RU" sz="2000" b="1" dirty="0">
              <a:solidFill>
                <a:srgbClr val="170272"/>
              </a:solidFill>
              <a:latin typeface="+mj-lt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solidFill>
                <a:srgbClr val="170272"/>
              </a:solidFill>
              <a:latin typeface="+mj-lt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solidFill>
                <a:srgbClr val="000066"/>
              </a:solidFill>
              <a:latin typeface="+mj-lt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solidFill>
                <a:srgbClr val="000066"/>
              </a:solidFill>
              <a:latin typeface="+mj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solidFill>
                <a:srgbClr val="000066"/>
              </a:solidFill>
              <a:latin typeface="+mj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solidFill>
                <a:srgbClr val="000066"/>
              </a:solidFill>
              <a:latin typeface="+mj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solidFill>
                <a:srgbClr val="000066"/>
              </a:solidFill>
              <a:latin typeface="+mj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solidFill>
                <a:srgbClr val="000066"/>
              </a:solidFill>
              <a:latin typeface="+mn-lt"/>
              <a:cs typeface="+mn-cs"/>
            </a:endParaRPr>
          </a:p>
        </p:txBody>
      </p:sp>
      <p:grpSp>
        <p:nvGrpSpPr>
          <p:cNvPr id="3" name="Группа 10"/>
          <p:cNvGrpSpPr/>
          <p:nvPr/>
        </p:nvGrpSpPr>
        <p:grpSpPr>
          <a:xfrm>
            <a:off x="6300191" y="3861048"/>
            <a:ext cx="2376263" cy="1856630"/>
            <a:chOff x="5857483" y="2226344"/>
            <a:chExt cx="1856630" cy="1856630"/>
          </a:xfrm>
          <a:solidFill>
            <a:srgbClr val="CC0099"/>
          </a:solidFill>
        </p:grpSpPr>
        <p:sp>
          <p:nvSpPr>
            <p:cNvPr id="12" name="Овал 11"/>
            <p:cNvSpPr/>
            <p:nvPr/>
          </p:nvSpPr>
          <p:spPr>
            <a:xfrm>
              <a:off x="5857483" y="2226344"/>
              <a:ext cx="1856630" cy="1856630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Овал 4"/>
            <p:cNvSpPr/>
            <p:nvPr/>
          </p:nvSpPr>
          <p:spPr>
            <a:xfrm>
              <a:off x="6082530" y="2586384"/>
              <a:ext cx="1406538" cy="115212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22860" tIns="22860" rIns="22860" bIns="22860" spcCol="1270" anchor="ctr"/>
            <a:lstStyle/>
            <a:p>
              <a:pPr algn="ctr" defTabSz="16002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2300" b="1" dirty="0" smtClean="0">
                  <a:solidFill>
                    <a:srgbClr val="FFFF00"/>
                  </a:solidFill>
                </a:rPr>
                <a:t>3. Из </a:t>
              </a:r>
              <a:r>
                <a:rPr lang="ru-RU" sz="2300" b="1" dirty="0">
                  <a:solidFill>
                    <a:srgbClr val="FFFF00"/>
                  </a:solidFill>
                </a:rPr>
                <a:t>бабушкиного сундука</a:t>
              </a:r>
            </a:p>
          </p:txBody>
        </p:sp>
      </p:grpSp>
      <p:grpSp>
        <p:nvGrpSpPr>
          <p:cNvPr id="5" name="Группа 17"/>
          <p:cNvGrpSpPr/>
          <p:nvPr/>
        </p:nvGrpSpPr>
        <p:grpSpPr>
          <a:xfrm>
            <a:off x="3347864" y="2852936"/>
            <a:ext cx="2656507" cy="1856630"/>
            <a:chOff x="5970004" y="2442368"/>
            <a:chExt cx="1856630" cy="1856630"/>
          </a:xfrm>
          <a:solidFill>
            <a:srgbClr val="3399FF"/>
          </a:solidFill>
        </p:grpSpPr>
        <p:sp>
          <p:nvSpPr>
            <p:cNvPr id="19" name="Овал 18"/>
            <p:cNvSpPr/>
            <p:nvPr/>
          </p:nvSpPr>
          <p:spPr>
            <a:xfrm>
              <a:off x="5970004" y="2442368"/>
              <a:ext cx="1856630" cy="1856630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Овал 4"/>
            <p:cNvSpPr/>
            <p:nvPr/>
          </p:nvSpPr>
          <p:spPr>
            <a:xfrm>
              <a:off x="6241901" y="2714265"/>
              <a:ext cx="1312836" cy="131283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22860" tIns="22860" rIns="22860" bIns="22860" spcCol="1270" anchor="ctr"/>
            <a:lstStyle/>
            <a:p>
              <a:pPr algn="ctr" defTabSz="16002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3600"/>
            </a:p>
          </p:txBody>
        </p:sp>
      </p:grpSp>
      <p:sp>
        <p:nvSpPr>
          <p:cNvPr id="23" name="Овал 4"/>
          <p:cNvSpPr/>
          <p:nvPr/>
        </p:nvSpPr>
        <p:spPr>
          <a:xfrm>
            <a:off x="885825" y="1828800"/>
            <a:ext cx="1668463" cy="131286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22860" tIns="22860" rIns="22860" bIns="22860" spcCol="1270" anchor="ctr"/>
          <a:lstStyle/>
          <a:p>
            <a:pPr algn="ctr" defTabSz="1600200" fontAlgn="auto">
              <a:lnSpc>
                <a:spcPct val="90000"/>
              </a:lnSpc>
              <a:spcAft>
                <a:spcPct val="35000"/>
              </a:spcAft>
              <a:defRPr/>
            </a:pPr>
            <a:endParaRPr lang="ru-RU" sz="3600"/>
          </a:p>
        </p:txBody>
      </p:sp>
      <p:sp>
        <p:nvSpPr>
          <p:cNvPr id="26" name="Овал 4"/>
          <p:cNvSpPr/>
          <p:nvPr/>
        </p:nvSpPr>
        <p:spPr>
          <a:xfrm>
            <a:off x="608013" y="3773488"/>
            <a:ext cx="1719262" cy="131286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22860" tIns="22860" rIns="22860" bIns="22860" spcCol="1270" anchor="ctr"/>
          <a:lstStyle/>
          <a:p>
            <a:pPr algn="ctr" defTabSz="1600200" fontAlgn="auto">
              <a:lnSpc>
                <a:spcPct val="90000"/>
              </a:lnSpc>
              <a:spcAft>
                <a:spcPct val="35000"/>
              </a:spcAft>
              <a:defRPr/>
            </a:pPr>
            <a:endParaRPr lang="ru-RU" sz="3600"/>
          </a:p>
        </p:txBody>
      </p:sp>
      <p:sp>
        <p:nvSpPr>
          <p:cNvPr id="32" name="Овал 4"/>
          <p:cNvSpPr/>
          <p:nvPr/>
        </p:nvSpPr>
        <p:spPr>
          <a:xfrm>
            <a:off x="2470150" y="300038"/>
            <a:ext cx="1668463" cy="144621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22860" tIns="22860" rIns="22860" bIns="22860" spcCol="1270" anchor="ctr"/>
          <a:lstStyle/>
          <a:p>
            <a:pPr algn="ctr" defTabSz="1600200" fontAlgn="auto">
              <a:lnSpc>
                <a:spcPct val="90000"/>
              </a:lnSpc>
              <a:spcAft>
                <a:spcPct val="35000"/>
              </a:spcAft>
              <a:defRPr/>
            </a:pPr>
            <a:endParaRPr lang="ru-RU" sz="3600"/>
          </a:p>
        </p:txBody>
      </p:sp>
      <p:grpSp>
        <p:nvGrpSpPr>
          <p:cNvPr id="7" name="Группа 40"/>
          <p:cNvGrpSpPr/>
          <p:nvPr/>
        </p:nvGrpSpPr>
        <p:grpSpPr>
          <a:xfrm>
            <a:off x="4788024" y="4869160"/>
            <a:ext cx="2448272" cy="1856630"/>
            <a:chOff x="6026265" y="2874416"/>
            <a:chExt cx="1912891" cy="1856630"/>
          </a:xfrm>
          <a:solidFill>
            <a:schemeClr val="accent5"/>
          </a:solidFill>
        </p:grpSpPr>
        <p:sp>
          <p:nvSpPr>
            <p:cNvPr id="42" name="Овал 41"/>
            <p:cNvSpPr/>
            <p:nvPr/>
          </p:nvSpPr>
          <p:spPr>
            <a:xfrm>
              <a:off x="6026265" y="2874416"/>
              <a:ext cx="1912891" cy="1856630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3" name="Овал 4"/>
            <p:cNvSpPr/>
            <p:nvPr/>
          </p:nvSpPr>
          <p:spPr>
            <a:xfrm>
              <a:off x="6251311" y="3306464"/>
              <a:ext cx="1519060" cy="93610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22860" tIns="22860" rIns="22860" bIns="22860" spcCol="1270" anchor="ctr"/>
            <a:lstStyle/>
            <a:p>
              <a:pPr algn="ctr" defTabSz="16002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2300" b="1" dirty="0" smtClean="0">
                  <a:solidFill>
                    <a:srgbClr val="FFFF00"/>
                  </a:solidFill>
                </a:rPr>
                <a:t>4.Мастерская </a:t>
              </a:r>
              <a:r>
                <a:rPr lang="ru-RU" sz="2300" b="1" dirty="0">
                  <a:solidFill>
                    <a:srgbClr val="FFFF00"/>
                  </a:solidFill>
                </a:rPr>
                <a:t>Деда - Мороза</a:t>
              </a:r>
            </a:p>
          </p:txBody>
        </p:sp>
      </p:grpSp>
      <p:grpSp>
        <p:nvGrpSpPr>
          <p:cNvPr id="9" name="Группа 43"/>
          <p:cNvGrpSpPr/>
          <p:nvPr/>
        </p:nvGrpSpPr>
        <p:grpSpPr>
          <a:xfrm>
            <a:off x="2555776" y="4869160"/>
            <a:ext cx="2376264" cy="1856630"/>
            <a:chOff x="5970004" y="2442368"/>
            <a:chExt cx="1856630" cy="1856630"/>
          </a:xfrm>
          <a:solidFill>
            <a:srgbClr val="0070C0"/>
          </a:solidFill>
        </p:grpSpPr>
        <p:sp>
          <p:nvSpPr>
            <p:cNvPr id="45" name="Овал 44"/>
            <p:cNvSpPr/>
            <p:nvPr/>
          </p:nvSpPr>
          <p:spPr>
            <a:xfrm>
              <a:off x="5970004" y="2442368"/>
              <a:ext cx="1856630" cy="1856630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6" name="Овал 4"/>
            <p:cNvSpPr/>
            <p:nvPr/>
          </p:nvSpPr>
          <p:spPr>
            <a:xfrm>
              <a:off x="6241901" y="2714265"/>
              <a:ext cx="1312836" cy="131283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22860" tIns="22860" rIns="22860" bIns="22860" spcCol="1270" anchor="ctr"/>
            <a:lstStyle/>
            <a:p>
              <a:pPr algn="ctr" defTabSz="16002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2300" b="1" dirty="0" smtClean="0">
                  <a:solidFill>
                    <a:srgbClr val="FFFF00"/>
                  </a:solidFill>
                </a:rPr>
                <a:t>5. Зима </a:t>
              </a:r>
              <a:r>
                <a:rPr lang="ru-RU" sz="2300" b="1" dirty="0">
                  <a:solidFill>
                    <a:srgbClr val="FFFF00"/>
                  </a:solidFill>
                </a:rPr>
                <a:t>- матушка</a:t>
              </a:r>
            </a:p>
          </p:txBody>
        </p:sp>
      </p:grpSp>
      <p:grpSp>
        <p:nvGrpSpPr>
          <p:cNvPr id="10" name="Группа 46"/>
          <p:cNvGrpSpPr/>
          <p:nvPr/>
        </p:nvGrpSpPr>
        <p:grpSpPr>
          <a:xfrm>
            <a:off x="899592" y="4077072"/>
            <a:ext cx="2376264" cy="1856630"/>
            <a:chOff x="5970004" y="2442368"/>
            <a:chExt cx="1856630" cy="1856630"/>
          </a:xfrm>
          <a:solidFill>
            <a:srgbClr val="7030A0"/>
          </a:solidFill>
        </p:grpSpPr>
        <p:sp>
          <p:nvSpPr>
            <p:cNvPr id="48" name="Овал 47"/>
            <p:cNvSpPr/>
            <p:nvPr/>
          </p:nvSpPr>
          <p:spPr>
            <a:xfrm>
              <a:off x="5970004" y="2442368"/>
              <a:ext cx="1856630" cy="1856630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9" name="Овал 4"/>
            <p:cNvSpPr/>
            <p:nvPr/>
          </p:nvSpPr>
          <p:spPr>
            <a:xfrm>
              <a:off x="6241901" y="3018432"/>
              <a:ext cx="1312836" cy="93610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22860" tIns="22860" rIns="22860" bIns="22860" spcCol="1270" anchor="ctr"/>
            <a:lstStyle/>
            <a:p>
              <a:pPr algn="ctr" defTabSz="16002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2300" b="1" dirty="0" smtClean="0">
                  <a:solidFill>
                    <a:srgbClr val="FFFF00"/>
                  </a:solidFill>
                </a:rPr>
                <a:t>6. Подарки </a:t>
              </a:r>
              <a:r>
                <a:rPr lang="ru-RU" sz="2300" b="1" dirty="0">
                  <a:solidFill>
                    <a:srgbClr val="FFFF00"/>
                  </a:solidFill>
                </a:rPr>
                <a:t>своими руками</a:t>
              </a:r>
            </a:p>
          </p:txBody>
        </p:sp>
      </p:grpSp>
      <p:grpSp>
        <p:nvGrpSpPr>
          <p:cNvPr id="11" name="Группа 49"/>
          <p:cNvGrpSpPr/>
          <p:nvPr/>
        </p:nvGrpSpPr>
        <p:grpSpPr>
          <a:xfrm>
            <a:off x="611560" y="2492896"/>
            <a:ext cx="2520280" cy="1856630"/>
            <a:chOff x="5970004" y="2442368"/>
            <a:chExt cx="1856630" cy="1856630"/>
          </a:xfrm>
          <a:solidFill>
            <a:srgbClr val="000099"/>
          </a:solidFill>
        </p:grpSpPr>
        <p:sp>
          <p:nvSpPr>
            <p:cNvPr id="51" name="Овал 50"/>
            <p:cNvSpPr/>
            <p:nvPr/>
          </p:nvSpPr>
          <p:spPr>
            <a:xfrm>
              <a:off x="5970004" y="2442368"/>
              <a:ext cx="1856630" cy="1856630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Овал 4"/>
            <p:cNvSpPr/>
            <p:nvPr/>
          </p:nvSpPr>
          <p:spPr>
            <a:xfrm>
              <a:off x="6076097" y="3018432"/>
              <a:ext cx="1638014" cy="72008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22860" tIns="22860" rIns="22860" bIns="22860" spcCol="1270" anchor="ctr"/>
            <a:lstStyle/>
            <a:p>
              <a:pPr algn="ctr" defTabSz="16002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2300" b="1" dirty="0" smtClean="0">
                  <a:solidFill>
                    <a:srgbClr val="FFFF00"/>
                  </a:solidFill>
                </a:rPr>
                <a:t>7. Подводный </a:t>
              </a:r>
              <a:r>
                <a:rPr lang="ru-RU" sz="2300" b="1" dirty="0">
                  <a:solidFill>
                    <a:srgbClr val="FFFF00"/>
                  </a:solidFill>
                </a:rPr>
                <a:t>мир</a:t>
              </a:r>
            </a:p>
          </p:txBody>
        </p:sp>
      </p:grpSp>
      <p:grpSp>
        <p:nvGrpSpPr>
          <p:cNvPr id="14" name="Группа 52"/>
          <p:cNvGrpSpPr/>
          <p:nvPr/>
        </p:nvGrpSpPr>
        <p:grpSpPr>
          <a:xfrm>
            <a:off x="1331640" y="1196752"/>
            <a:ext cx="2376264" cy="1856630"/>
            <a:chOff x="5970004" y="2442368"/>
            <a:chExt cx="1856630" cy="1856630"/>
          </a:xfrm>
          <a:solidFill>
            <a:srgbClr val="FF0000"/>
          </a:solidFill>
        </p:grpSpPr>
        <p:sp>
          <p:nvSpPr>
            <p:cNvPr id="54" name="Овал 53"/>
            <p:cNvSpPr/>
            <p:nvPr/>
          </p:nvSpPr>
          <p:spPr>
            <a:xfrm>
              <a:off x="5970004" y="2442368"/>
              <a:ext cx="1856630" cy="1856630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5" name="Овал 4"/>
            <p:cNvSpPr/>
            <p:nvPr/>
          </p:nvSpPr>
          <p:spPr>
            <a:xfrm>
              <a:off x="6241901" y="2874416"/>
              <a:ext cx="1312836" cy="86409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22860" tIns="22860" rIns="22860" bIns="22860" spcCol="1270" anchor="ctr"/>
            <a:lstStyle/>
            <a:p>
              <a:pPr algn="ctr" defTabSz="16002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2300" b="1" dirty="0" smtClean="0">
                  <a:solidFill>
                    <a:srgbClr val="FFFF00"/>
                  </a:solidFill>
                </a:rPr>
                <a:t>8. Праздник </a:t>
              </a:r>
              <a:r>
                <a:rPr lang="ru-RU" sz="2300" b="1" dirty="0">
                  <a:solidFill>
                    <a:srgbClr val="FFFF00"/>
                  </a:solidFill>
                </a:rPr>
                <a:t>к нам  приходит</a:t>
              </a:r>
            </a:p>
          </p:txBody>
        </p:sp>
      </p:grpSp>
      <p:grpSp>
        <p:nvGrpSpPr>
          <p:cNvPr id="15" name="Группа 55"/>
          <p:cNvGrpSpPr/>
          <p:nvPr/>
        </p:nvGrpSpPr>
        <p:grpSpPr>
          <a:xfrm>
            <a:off x="6372200" y="2348880"/>
            <a:ext cx="2376264" cy="1856630"/>
            <a:chOff x="5970004" y="2442368"/>
            <a:chExt cx="1856630" cy="1856630"/>
          </a:xfrm>
          <a:solidFill>
            <a:schemeClr val="accent2">
              <a:lumMod val="50000"/>
            </a:schemeClr>
          </a:solidFill>
        </p:grpSpPr>
        <p:sp>
          <p:nvSpPr>
            <p:cNvPr id="57" name="Овал 56"/>
            <p:cNvSpPr/>
            <p:nvPr/>
          </p:nvSpPr>
          <p:spPr>
            <a:xfrm>
              <a:off x="5970004" y="2442368"/>
              <a:ext cx="1856630" cy="1856630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8" name="Овал 4"/>
            <p:cNvSpPr/>
            <p:nvPr/>
          </p:nvSpPr>
          <p:spPr>
            <a:xfrm>
              <a:off x="6241901" y="2874415"/>
              <a:ext cx="1312836" cy="86409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22860" tIns="22860" rIns="22860" bIns="22860" spcCol="1270" anchor="ctr"/>
            <a:lstStyle/>
            <a:p>
              <a:pPr algn="ctr" defTabSz="16002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3600"/>
            </a:p>
          </p:txBody>
        </p:sp>
      </p:grpSp>
      <p:grpSp>
        <p:nvGrpSpPr>
          <p:cNvPr id="16" name="Группа 58"/>
          <p:cNvGrpSpPr/>
          <p:nvPr/>
        </p:nvGrpSpPr>
        <p:grpSpPr>
          <a:xfrm>
            <a:off x="5364088" y="980728"/>
            <a:ext cx="2376264" cy="1856630"/>
            <a:chOff x="5970004" y="2442368"/>
            <a:chExt cx="1856630" cy="1856630"/>
          </a:xfrm>
          <a:solidFill>
            <a:srgbClr val="C00000"/>
          </a:solidFill>
        </p:grpSpPr>
        <p:sp>
          <p:nvSpPr>
            <p:cNvPr id="60" name="Овал 59"/>
            <p:cNvSpPr/>
            <p:nvPr/>
          </p:nvSpPr>
          <p:spPr>
            <a:xfrm>
              <a:off x="5970004" y="2442368"/>
              <a:ext cx="1856630" cy="1856630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1" name="Овал 4"/>
            <p:cNvSpPr/>
            <p:nvPr/>
          </p:nvSpPr>
          <p:spPr>
            <a:xfrm>
              <a:off x="6241901" y="2874416"/>
              <a:ext cx="1312836" cy="93610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22860" tIns="22860" rIns="22860" bIns="22860" spcCol="1270" anchor="ctr"/>
            <a:lstStyle/>
            <a:p>
              <a:pPr algn="ctr" defTabSz="16002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3600"/>
            </a:p>
          </p:txBody>
        </p:sp>
      </p:grpSp>
      <p:sp>
        <p:nvSpPr>
          <p:cNvPr id="30737" name="TextBox 63"/>
          <p:cNvSpPr txBox="1">
            <a:spLocks noChangeArrowheads="1"/>
          </p:cNvSpPr>
          <p:nvPr/>
        </p:nvSpPr>
        <p:spPr bwMode="auto">
          <a:xfrm>
            <a:off x="5652120" y="1484784"/>
            <a:ext cx="1800225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300" b="1" dirty="0" smtClean="0">
                <a:solidFill>
                  <a:srgbClr val="FFFF00"/>
                </a:solidFill>
                <a:latin typeface="Calibri" pitchFamily="34" charset="0"/>
              </a:rPr>
              <a:t>1. Царица </a:t>
            </a:r>
            <a:r>
              <a:rPr lang="ru-RU" sz="2300" b="1" dirty="0">
                <a:solidFill>
                  <a:srgbClr val="FFFF00"/>
                </a:solidFill>
                <a:latin typeface="Calibri" pitchFamily="34" charset="0"/>
              </a:rPr>
              <a:t>Осень</a:t>
            </a:r>
          </a:p>
        </p:txBody>
      </p:sp>
      <p:sp>
        <p:nvSpPr>
          <p:cNvPr id="30738" name="TextBox 66"/>
          <p:cNvSpPr txBox="1">
            <a:spLocks noChangeArrowheads="1"/>
          </p:cNvSpPr>
          <p:nvPr/>
        </p:nvSpPr>
        <p:spPr bwMode="auto">
          <a:xfrm>
            <a:off x="6660232" y="2852936"/>
            <a:ext cx="1800225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300" b="1" dirty="0" smtClean="0">
                <a:solidFill>
                  <a:srgbClr val="FFFF00"/>
                </a:solidFill>
                <a:latin typeface="Calibri" pitchFamily="34" charset="0"/>
              </a:rPr>
              <a:t>2. В </a:t>
            </a:r>
            <a:r>
              <a:rPr lang="ru-RU" sz="2300" b="1" dirty="0">
                <a:solidFill>
                  <a:srgbClr val="FFFF00"/>
                </a:solidFill>
                <a:latin typeface="Calibri" pitchFamily="34" charset="0"/>
              </a:rPr>
              <a:t>мире животных</a:t>
            </a:r>
          </a:p>
        </p:txBody>
      </p:sp>
      <p:sp>
        <p:nvSpPr>
          <p:cNvPr id="30739" name="TextBox 68"/>
          <p:cNvSpPr txBox="1">
            <a:spLocks noChangeArrowheads="1"/>
          </p:cNvSpPr>
          <p:nvPr/>
        </p:nvSpPr>
        <p:spPr bwMode="auto">
          <a:xfrm>
            <a:off x="3491880" y="2997200"/>
            <a:ext cx="2376264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300" b="1" dirty="0" smtClean="0">
                <a:solidFill>
                  <a:srgbClr val="000099"/>
                </a:solidFill>
                <a:latin typeface="Calibri" pitchFamily="34" charset="0"/>
              </a:rPr>
              <a:t>   </a:t>
            </a:r>
            <a:r>
              <a:rPr lang="ru-RU" sz="2300" b="1" dirty="0" err="1" smtClean="0">
                <a:solidFill>
                  <a:srgbClr val="000099"/>
                </a:solidFill>
                <a:latin typeface="Calibri" pitchFamily="34" charset="0"/>
              </a:rPr>
              <a:t>Учебно</a:t>
            </a:r>
            <a:r>
              <a:rPr lang="ru-RU" sz="2300" b="1" dirty="0" smtClean="0">
                <a:solidFill>
                  <a:srgbClr val="000099"/>
                </a:solidFill>
                <a:latin typeface="Calibri" pitchFamily="34" charset="0"/>
              </a:rPr>
              <a:t> </a:t>
            </a:r>
            <a:r>
              <a:rPr lang="ru-RU" sz="2300" b="1" dirty="0">
                <a:solidFill>
                  <a:srgbClr val="000099"/>
                </a:solidFill>
                <a:latin typeface="Calibri" pitchFamily="34" charset="0"/>
              </a:rPr>
              <a:t>– тематический</a:t>
            </a:r>
          </a:p>
          <a:p>
            <a:pPr algn="ctr"/>
            <a:r>
              <a:rPr lang="ru-RU" sz="2300" b="1" dirty="0">
                <a:solidFill>
                  <a:srgbClr val="000099"/>
                </a:solidFill>
                <a:latin typeface="Calibri" pitchFamily="34" charset="0"/>
              </a:rPr>
              <a:t> план  </a:t>
            </a:r>
            <a:endParaRPr lang="ru-RU" sz="2300" b="1" dirty="0" smtClean="0">
              <a:solidFill>
                <a:srgbClr val="000099"/>
              </a:solidFill>
              <a:latin typeface="Calibri" pitchFamily="34" charset="0"/>
            </a:endParaRPr>
          </a:p>
          <a:p>
            <a:pPr algn="ctr"/>
            <a:r>
              <a:rPr lang="ru-RU" sz="2300" b="1" dirty="0" smtClean="0">
                <a:solidFill>
                  <a:srgbClr val="170272"/>
                </a:solidFill>
                <a:latin typeface="Calibri" pitchFamily="34" charset="0"/>
              </a:rPr>
              <a:t>2 </a:t>
            </a:r>
            <a:r>
              <a:rPr lang="ru-RU" sz="2300" b="1" dirty="0">
                <a:solidFill>
                  <a:srgbClr val="170272"/>
                </a:solidFill>
                <a:latin typeface="Calibri" pitchFamily="34" charset="0"/>
              </a:rPr>
              <a:t>год обучения</a:t>
            </a:r>
          </a:p>
        </p:txBody>
      </p:sp>
      <p:sp>
        <p:nvSpPr>
          <p:cNvPr id="30740" name="TextBox 69"/>
          <p:cNvSpPr txBox="1">
            <a:spLocks noChangeArrowheads="1"/>
          </p:cNvSpPr>
          <p:nvPr/>
        </p:nvSpPr>
        <p:spPr bwMode="auto">
          <a:xfrm>
            <a:off x="179512" y="0"/>
            <a:ext cx="878497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0099"/>
                </a:solidFill>
                <a:latin typeface="Calibri" pitchFamily="34" charset="0"/>
              </a:rPr>
              <a:t>   </a:t>
            </a:r>
            <a:r>
              <a:rPr lang="ru-RU" sz="4000" b="1" dirty="0" smtClean="0">
                <a:solidFill>
                  <a:srgbClr val="000099"/>
                </a:solidFill>
                <a:latin typeface="Calibri" pitchFamily="34" charset="0"/>
              </a:rPr>
              <a:t>Содержание </a:t>
            </a:r>
            <a:r>
              <a:rPr lang="ru-RU" sz="4000" b="1" dirty="0">
                <a:solidFill>
                  <a:srgbClr val="000099"/>
                </a:solidFill>
                <a:latin typeface="Calibri" pitchFamily="34" charset="0"/>
              </a:rPr>
              <a:t>программы </a:t>
            </a:r>
            <a:endParaRPr lang="ru-RU" sz="3600" b="1" dirty="0">
              <a:solidFill>
                <a:srgbClr val="000099"/>
              </a:solidFill>
              <a:latin typeface="Calibri" pitchFamily="34" charset="0"/>
            </a:endParaRPr>
          </a:p>
        </p:txBody>
      </p:sp>
      <p:grpSp>
        <p:nvGrpSpPr>
          <p:cNvPr id="40" name="Группа 58"/>
          <p:cNvGrpSpPr/>
          <p:nvPr/>
        </p:nvGrpSpPr>
        <p:grpSpPr>
          <a:xfrm>
            <a:off x="3347864" y="764704"/>
            <a:ext cx="2376264" cy="1856630"/>
            <a:chOff x="5970004" y="2442368"/>
            <a:chExt cx="1856630" cy="1856630"/>
          </a:xfrm>
          <a:solidFill>
            <a:srgbClr val="21BACF"/>
          </a:solidFill>
        </p:grpSpPr>
        <p:sp>
          <p:nvSpPr>
            <p:cNvPr id="41" name="Овал 40"/>
            <p:cNvSpPr/>
            <p:nvPr/>
          </p:nvSpPr>
          <p:spPr>
            <a:xfrm>
              <a:off x="5970004" y="2442368"/>
              <a:ext cx="1856630" cy="1856630"/>
            </a:xfrm>
            <a:prstGeom prst="ellipse">
              <a:avLst/>
            </a:prstGeom>
            <a:solidFill>
              <a:srgbClr val="0066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4" name="Овал 4"/>
            <p:cNvSpPr/>
            <p:nvPr/>
          </p:nvSpPr>
          <p:spPr>
            <a:xfrm>
              <a:off x="6241901" y="2874416"/>
              <a:ext cx="1312836" cy="936104"/>
            </a:xfrm>
            <a:prstGeom prst="rect">
              <a:avLst/>
            </a:prstGeom>
            <a:solidFill>
              <a:srgbClr val="006600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22860" tIns="22860" rIns="22860" bIns="22860" spcCol="1270" anchor="ctr"/>
            <a:lstStyle/>
            <a:p>
              <a:pPr algn="ctr" defTabSz="16002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2300" b="1" dirty="0" smtClean="0">
                  <a:solidFill>
                    <a:srgbClr val="FFFF00"/>
                  </a:solidFill>
                </a:rPr>
                <a:t>9. Сказки </a:t>
              </a:r>
              <a:r>
                <a:rPr lang="ru-RU" sz="2300" b="1" dirty="0">
                  <a:solidFill>
                    <a:srgbClr val="FFFF00"/>
                  </a:solidFill>
                </a:rPr>
                <a:t>из бумаги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graphicFrame>
        <p:nvGraphicFramePr>
          <p:cNvPr id="45058" name="Содержимое 5"/>
          <p:cNvGraphicFramePr>
            <a:graphicFrameLocks noGrp="1"/>
          </p:cNvGraphicFramePr>
          <p:nvPr>
            <p:ph idx="1"/>
          </p:nvPr>
        </p:nvGraphicFramePr>
        <p:xfrm>
          <a:off x="406400" y="1549400"/>
          <a:ext cx="8331200" cy="4627563"/>
        </p:xfrm>
        <a:graphic>
          <a:graphicData uri="http://schemas.openxmlformats.org/presentationml/2006/ole">
            <p:oleObj spid="_x0000_s45058" r:id="rId3" imgW="8327858" imgH="4627265" progId="Excel.Sheet.8">
              <p:embed/>
            </p:oleObj>
          </a:graphicData>
        </a:graphic>
      </p:graphicFrame>
      <p:pic>
        <p:nvPicPr>
          <p:cNvPr id="45059" name="Рисунок 3" descr="http://l2okr.ru/vsqas/prezentaciya_etnicheskie_gruppy_2678_101.jpg"/>
          <p:cNvPicPr>
            <a:picLocks noChangeAspect="1" noChangeArrowheads="1"/>
          </p:cNvPicPr>
          <p:nvPr/>
        </p:nvPicPr>
        <p:blipFill>
          <a:blip r:embed="rId4" cstate="print">
            <a:lum bright="-30000" contras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51520" y="188640"/>
            <a:ext cx="85689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170272"/>
                </a:solidFill>
              </a:rPr>
              <a:t>Работы по мотивам народных промыслов</a:t>
            </a:r>
            <a:endParaRPr lang="ru-RU" sz="4000" b="1" dirty="0">
              <a:solidFill>
                <a:srgbClr val="170272"/>
              </a:solidFill>
            </a:endParaRPr>
          </a:p>
        </p:txBody>
      </p:sp>
      <p:pic>
        <p:nvPicPr>
          <p:cNvPr id="5" name="Рисунок 4" descr="F:\Фото\детские работы\май 2007 095.jpg"/>
          <p:cNvPicPr/>
          <p:nvPr/>
        </p:nvPicPr>
        <p:blipFill>
          <a:blip r:embed="rId5" cstate="print">
            <a:lum bright="10000" contrast="30000"/>
          </a:blip>
          <a:srcRect b="6478"/>
          <a:stretch>
            <a:fillRect/>
          </a:stretch>
        </p:blipFill>
        <p:spPr bwMode="auto">
          <a:xfrm>
            <a:off x="5652120" y="3933056"/>
            <a:ext cx="3313187" cy="2664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C:\Users\Мама\Desktop\Новая папка\DSC00946.JPG"/>
          <p:cNvPicPr/>
          <p:nvPr/>
        </p:nvPicPr>
        <p:blipFill>
          <a:blip r:embed="rId6" cstate="print">
            <a:lum bright="-10000" contrast="40000"/>
          </a:blip>
          <a:srcRect l="5132" t="10469" r="2918" b="6799"/>
          <a:stretch>
            <a:fillRect/>
          </a:stretch>
        </p:blipFill>
        <p:spPr bwMode="auto">
          <a:xfrm rot="5400000">
            <a:off x="-180528" y="2780928"/>
            <a:ext cx="4248473" cy="30963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F:\Фото\детские работы\май 2007 108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59832" y="1628800"/>
            <a:ext cx="3744416" cy="25786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graphicFrame>
        <p:nvGraphicFramePr>
          <p:cNvPr id="45058" name="Содержимое 5"/>
          <p:cNvGraphicFramePr>
            <a:graphicFrameLocks noGrp="1"/>
          </p:cNvGraphicFramePr>
          <p:nvPr>
            <p:ph idx="1"/>
          </p:nvPr>
        </p:nvGraphicFramePr>
        <p:xfrm>
          <a:off x="406400" y="1549400"/>
          <a:ext cx="8331200" cy="4627563"/>
        </p:xfrm>
        <a:graphic>
          <a:graphicData uri="http://schemas.openxmlformats.org/presentationml/2006/ole">
            <p:oleObj spid="_x0000_s97282" r:id="rId3" imgW="8327858" imgH="4627265" progId="Excel.Sheet.8">
              <p:embed/>
            </p:oleObj>
          </a:graphicData>
        </a:graphic>
      </p:graphicFrame>
      <p:pic>
        <p:nvPicPr>
          <p:cNvPr id="45059" name="Рисунок 3" descr="http://l2okr.ru/vsqas/prezentaciya_etnicheskie_gruppy_2678_101.jpg"/>
          <p:cNvPicPr>
            <a:picLocks noChangeAspect="1" noChangeArrowheads="1"/>
          </p:cNvPicPr>
          <p:nvPr/>
        </p:nvPicPr>
        <p:blipFill>
          <a:blip r:embed="rId4" cstate="print">
            <a:lum bright="-30000" contras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23528" y="548680"/>
            <a:ext cx="8424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0099"/>
                </a:solidFill>
              </a:rPr>
              <a:t>         </a:t>
            </a:r>
            <a:r>
              <a:rPr lang="ru-RU" sz="4000" b="1" dirty="0" smtClean="0">
                <a:solidFill>
                  <a:srgbClr val="000099"/>
                </a:solidFill>
              </a:rPr>
              <a:t>Выставка «первые шаги»</a:t>
            </a:r>
            <a:endParaRPr lang="ru-RU" sz="4000" b="1" dirty="0">
              <a:solidFill>
                <a:srgbClr val="000099"/>
              </a:solidFill>
            </a:endParaRPr>
          </a:p>
        </p:txBody>
      </p:sp>
      <p:pic>
        <p:nvPicPr>
          <p:cNvPr id="9" name="Рисунок 8" descr="F:\Фото\2007 год\Апрель - май 2007 уч.год\2006-2007 уч.год. 00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1844824"/>
            <a:ext cx="4464496" cy="34799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F:\Фото\2007 год\Апрель - май 2007 уч.год\2006-2007 уч.год. 005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2996952"/>
            <a:ext cx="4320480" cy="35283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graphicFrame>
        <p:nvGraphicFramePr>
          <p:cNvPr id="33794" name="Содержимое 5"/>
          <p:cNvGraphicFramePr>
            <a:graphicFrameLocks noGrp="1"/>
          </p:cNvGraphicFramePr>
          <p:nvPr>
            <p:ph idx="1"/>
          </p:nvPr>
        </p:nvGraphicFramePr>
        <p:xfrm>
          <a:off x="406400" y="1549400"/>
          <a:ext cx="8331200" cy="4627563"/>
        </p:xfrm>
        <a:graphic>
          <a:graphicData uri="http://schemas.openxmlformats.org/presentationml/2006/ole">
            <p:oleObj spid="_x0000_s33794" r:id="rId3" imgW="8327858" imgH="4627265" progId="Excel.Sheet.8">
              <p:embed/>
            </p:oleObj>
          </a:graphicData>
        </a:graphic>
      </p:graphicFrame>
      <p:pic>
        <p:nvPicPr>
          <p:cNvPr id="33795" name="Рисунок 3" descr="http://l2okr.ru/vsqas/prezentaciya_etnicheskie_gruppy_2678_101.jpg"/>
          <p:cNvPicPr>
            <a:picLocks noChangeAspect="1" noChangeArrowheads="1"/>
          </p:cNvPicPr>
          <p:nvPr/>
        </p:nvPicPr>
        <p:blipFill>
          <a:blip r:embed="rId4" cstate="print">
            <a:lum contras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11188" y="549275"/>
            <a:ext cx="8064500" cy="34766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FFFF00"/>
                </a:solidFill>
                <a:latin typeface="+mn-lt"/>
                <a:cs typeface="+mn-cs"/>
              </a:rPr>
              <a:t>         </a:t>
            </a:r>
            <a:r>
              <a:rPr lang="ru-RU" sz="4000" b="1" dirty="0">
                <a:solidFill>
                  <a:srgbClr val="000066"/>
                </a:solidFill>
                <a:latin typeface="+mj-lt"/>
                <a:cs typeface="+mn-cs"/>
              </a:rPr>
              <a:t>  Мониторинг образовательного процесса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4000" b="1" dirty="0">
              <a:solidFill>
                <a:srgbClr val="000066"/>
              </a:solidFill>
              <a:latin typeface="+mj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4000" b="1" dirty="0">
              <a:solidFill>
                <a:srgbClr val="000066"/>
              </a:solidFill>
              <a:latin typeface="+mj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4000" b="1" dirty="0">
              <a:solidFill>
                <a:srgbClr val="000066"/>
              </a:solidFill>
              <a:latin typeface="+mj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solidFill>
                <a:srgbClr val="000066"/>
              </a:solidFill>
              <a:latin typeface="+mn-lt"/>
              <a:cs typeface="+mn-cs"/>
            </a:endParaRPr>
          </a:p>
        </p:txBody>
      </p:sp>
      <p:sp>
        <p:nvSpPr>
          <p:cNvPr id="33797" name="TextBox 6"/>
          <p:cNvSpPr txBox="1">
            <a:spLocks noChangeArrowheads="1"/>
          </p:cNvSpPr>
          <p:nvPr/>
        </p:nvSpPr>
        <p:spPr bwMode="auto">
          <a:xfrm>
            <a:off x="1476375" y="2924175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graphicFrame>
        <p:nvGraphicFramePr>
          <p:cNvPr id="33798" name="Диаграмма 9"/>
          <p:cNvGraphicFramePr>
            <a:graphicFrameLocks/>
          </p:cNvGraphicFramePr>
          <p:nvPr/>
        </p:nvGraphicFramePr>
        <p:xfrm>
          <a:off x="633413" y="1938338"/>
          <a:ext cx="7805737" cy="4205287"/>
        </p:xfrm>
        <a:graphic>
          <a:graphicData uri="http://schemas.openxmlformats.org/presentationml/2006/ole">
            <p:oleObj spid="_x0000_s33798" r:id="rId5" imgW="7803556" imgH="4206605" progId="Excel.Shee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graphicFrame>
        <p:nvGraphicFramePr>
          <p:cNvPr id="45058" name="Содержимое 5"/>
          <p:cNvGraphicFramePr>
            <a:graphicFrameLocks noGrp="1"/>
          </p:cNvGraphicFramePr>
          <p:nvPr>
            <p:ph idx="1"/>
          </p:nvPr>
        </p:nvGraphicFramePr>
        <p:xfrm>
          <a:off x="406400" y="1549400"/>
          <a:ext cx="8331200" cy="4627563"/>
        </p:xfrm>
        <a:graphic>
          <a:graphicData uri="http://schemas.openxmlformats.org/presentationml/2006/ole">
            <p:oleObj spid="_x0000_s99330" r:id="rId3" imgW="8327858" imgH="4627265" progId="Excel.Sheet.8">
              <p:embed/>
            </p:oleObj>
          </a:graphicData>
        </a:graphic>
      </p:graphicFrame>
      <p:pic>
        <p:nvPicPr>
          <p:cNvPr id="45059" name="Рисунок 3" descr="http://l2okr.ru/vsqas/prezentaciya_etnicheskie_gruppy_2678_101.jpg"/>
          <p:cNvPicPr>
            <a:picLocks noChangeAspect="1" noChangeArrowheads="1"/>
          </p:cNvPicPr>
          <p:nvPr/>
        </p:nvPicPr>
        <p:blipFill>
          <a:blip r:embed="rId4" cstate="print">
            <a:lum bright="-30000" contras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83568" y="548680"/>
            <a:ext cx="80648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0099"/>
                </a:solidFill>
              </a:rPr>
              <a:t>«Основы ремёсел»</a:t>
            </a:r>
          </a:p>
          <a:p>
            <a:pPr algn="ctr"/>
            <a:endParaRPr lang="ru-RU" sz="3200" b="1" dirty="0" smtClean="0">
              <a:solidFill>
                <a:srgbClr val="000099"/>
              </a:solidFill>
            </a:endParaRPr>
          </a:p>
        </p:txBody>
      </p:sp>
      <p:pic>
        <p:nvPicPr>
          <p:cNvPr id="99331" name="Picture 3" descr="F:\фото к конкурсу\Новая папка\2006-2007 уч.год. 285.jpg"/>
          <p:cNvPicPr>
            <a:picLocks noChangeAspect="1" noChangeArrowheads="1"/>
          </p:cNvPicPr>
          <p:nvPr/>
        </p:nvPicPr>
        <p:blipFill>
          <a:blip r:embed="rId5" cstate="print">
            <a:lum contrast="10000"/>
          </a:blip>
          <a:srcRect/>
          <a:stretch>
            <a:fillRect/>
          </a:stretch>
        </p:blipFill>
        <p:spPr bwMode="auto">
          <a:xfrm>
            <a:off x="1547664" y="1556792"/>
            <a:ext cx="6192688" cy="46864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graphicFrame>
        <p:nvGraphicFramePr>
          <p:cNvPr id="31746" name="Содержимое 5"/>
          <p:cNvGraphicFramePr>
            <a:graphicFrameLocks noGrp="1"/>
          </p:cNvGraphicFramePr>
          <p:nvPr>
            <p:ph idx="1"/>
          </p:nvPr>
        </p:nvGraphicFramePr>
        <p:xfrm>
          <a:off x="406400" y="1549400"/>
          <a:ext cx="8331200" cy="4627563"/>
        </p:xfrm>
        <a:graphic>
          <a:graphicData uri="http://schemas.openxmlformats.org/presentationml/2006/ole">
            <p:oleObj spid="_x0000_s31746" r:id="rId3" imgW="8327858" imgH="4627265" progId="Excel.Sheet.8">
              <p:embed/>
            </p:oleObj>
          </a:graphicData>
        </a:graphic>
      </p:graphicFrame>
      <p:pic>
        <p:nvPicPr>
          <p:cNvPr id="31747" name="Рисунок 3" descr="http://l2okr.ru/vsqas/prezentaciya_etnicheskie_gruppy_2678_101.jp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99"/>
          </a:solidFill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11188" y="549275"/>
            <a:ext cx="8064500" cy="31702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FFFF00"/>
                </a:solidFill>
                <a:latin typeface="+mn-lt"/>
                <a:cs typeface="+mn-cs"/>
              </a:rPr>
              <a:t>   </a:t>
            </a:r>
            <a:r>
              <a:rPr lang="en-US" sz="4000" b="1" dirty="0">
                <a:solidFill>
                  <a:srgbClr val="170272"/>
                </a:solidFill>
                <a:latin typeface="+mj-lt"/>
                <a:cs typeface="+mn-cs"/>
              </a:rPr>
              <a:t> </a:t>
            </a:r>
            <a:endParaRPr lang="ru-RU" sz="4000" b="1" dirty="0">
              <a:solidFill>
                <a:srgbClr val="170272"/>
              </a:solidFill>
              <a:latin typeface="+mj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170272"/>
                </a:solidFill>
                <a:latin typeface="+mj-lt"/>
                <a:cs typeface="+mn-cs"/>
              </a:rPr>
              <a:t> </a:t>
            </a:r>
            <a:endParaRPr lang="ru-RU" sz="2000" b="1" dirty="0">
              <a:solidFill>
                <a:srgbClr val="170272"/>
              </a:solidFill>
              <a:latin typeface="+mj-lt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solidFill>
                <a:srgbClr val="170272"/>
              </a:solidFill>
              <a:latin typeface="+mj-lt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solidFill>
                <a:srgbClr val="000066"/>
              </a:solidFill>
              <a:latin typeface="+mj-lt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solidFill>
                <a:srgbClr val="000066"/>
              </a:solidFill>
              <a:latin typeface="+mj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solidFill>
                <a:srgbClr val="000066"/>
              </a:solidFill>
              <a:latin typeface="+mj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solidFill>
                <a:srgbClr val="000066"/>
              </a:solidFill>
              <a:latin typeface="+mj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solidFill>
                <a:srgbClr val="000066"/>
              </a:solidFill>
              <a:latin typeface="+mj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solidFill>
                <a:srgbClr val="000066"/>
              </a:solidFill>
              <a:latin typeface="+mn-lt"/>
              <a:cs typeface="+mn-cs"/>
            </a:endParaRPr>
          </a:p>
        </p:txBody>
      </p:sp>
      <p:grpSp>
        <p:nvGrpSpPr>
          <p:cNvPr id="3" name="Группа 10"/>
          <p:cNvGrpSpPr/>
          <p:nvPr/>
        </p:nvGrpSpPr>
        <p:grpSpPr>
          <a:xfrm>
            <a:off x="5940152" y="3933056"/>
            <a:ext cx="2592288" cy="1856630"/>
            <a:chOff x="5632435" y="2010320"/>
            <a:chExt cx="1856630" cy="1856630"/>
          </a:xfrm>
          <a:solidFill>
            <a:srgbClr val="000099"/>
          </a:solidFill>
        </p:grpSpPr>
        <p:sp>
          <p:nvSpPr>
            <p:cNvPr id="12" name="Овал 11"/>
            <p:cNvSpPr/>
            <p:nvPr/>
          </p:nvSpPr>
          <p:spPr>
            <a:xfrm>
              <a:off x="5632435" y="2010320"/>
              <a:ext cx="1856630" cy="1856630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Овал 4"/>
            <p:cNvSpPr/>
            <p:nvPr/>
          </p:nvSpPr>
          <p:spPr>
            <a:xfrm>
              <a:off x="5913746" y="2514376"/>
              <a:ext cx="1294015" cy="79208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22860" tIns="22860" rIns="22860" bIns="22860" spcCol="1270" anchor="ctr"/>
            <a:lstStyle/>
            <a:p>
              <a:pPr algn="ctr" defTabSz="16002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2300" b="1" dirty="0" smtClean="0">
                  <a:solidFill>
                    <a:srgbClr val="FFFF00"/>
                  </a:solidFill>
                </a:rPr>
                <a:t>3. Мороз и </a:t>
              </a:r>
              <a:r>
                <a:rPr lang="ru-RU" sz="2300" b="1" dirty="0">
                  <a:solidFill>
                    <a:srgbClr val="FFFF00"/>
                  </a:solidFill>
                </a:rPr>
                <a:t>солнце – день чудесный</a:t>
              </a:r>
            </a:p>
          </p:txBody>
        </p:sp>
      </p:grpSp>
      <p:grpSp>
        <p:nvGrpSpPr>
          <p:cNvPr id="5" name="Группа 17"/>
          <p:cNvGrpSpPr/>
          <p:nvPr/>
        </p:nvGrpSpPr>
        <p:grpSpPr>
          <a:xfrm>
            <a:off x="3275856" y="2924944"/>
            <a:ext cx="2656507" cy="1856630"/>
            <a:chOff x="5970004" y="2442368"/>
            <a:chExt cx="1856630" cy="1856630"/>
          </a:xfrm>
          <a:solidFill>
            <a:srgbClr val="9966FF"/>
          </a:solidFill>
        </p:grpSpPr>
        <p:sp>
          <p:nvSpPr>
            <p:cNvPr id="19" name="Овал 18"/>
            <p:cNvSpPr/>
            <p:nvPr/>
          </p:nvSpPr>
          <p:spPr>
            <a:xfrm>
              <a:off x="5970004" y="2442368"/>
              <a:ext cx="1856630" cy="1856630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Овал 4"/>
            <p:cNvSpPr/>
            <p:nvPr/>
          </p:nvSpPr>
          <p:spPr>
            <a:xfrm>
              <a:off x="6241901" y="2714265"/>
              <a:ext cx="1312836" cy="131283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22860" tIns="22860" rIns="22860" bIns="22860" spcCol="1270" anchor="ctr"/>
            <a:lstStyle/>
            <a:p>
              <a:pPr algn="ctr" defTabSz="16002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3600"/>
            </a:p>
          </p:txBody>
        </p:sp>
      </p:grpSp>
      <p:sp>
        <p:nvSpPr>
          <p:cNvPr id="23" name="Овал 4"/>
          <p:cNvSpPr/>
          <p:nvPr/>
        </p:nvSpPr>
        <p:spPr>
          <a:xfrm>
            <a:off x="885825" y="1828800"/>
            <a:ext cx="1668463" cy="131286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22860" tIns="22860" rIns="22860" bIns="22860" spcCol="1270" anchor="ctr"/>
          <a:lstStyle/>
          <a:p>
            <a:pPr algn="ctr" defTabSz="1600200" fontAlgn="auto">
              <a:lnSpc>
                <a:spcPct val="90000"/>
              </a:lnSpc>
              <a:spcAft>
                <a:spcPct val="35000"/>
              </a:spcAft>
              <a:defRPr/>
            </a:pPr>
            <a:endParaRPr lang="ru-RU" sz="3600"/>
          </a:p>
        </p:txBody>
      </p:sp>
      <p:sp>
        <p:nvSpPr>
          <p:cNvPr id="26" name="Овал 4"/>
          <p:cNvSpPr/>
          <p:nvPr/>
        </p:nvSpPr>
        <p:spPr>
          <a:xfrm>
            <a:off x="608013" y="3773488"/>
            <a:ext cx="1719262" cy="131286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22860" tIns="22860" rIns="22860" bIns="22860" spcCol="1270" anchor="ctr"/>
          <a:lstStyle/>
          <a:p>
            <a:pPr algn="ctr" defTabSz="1600200" fontAlgn="auto">
              <a:lnSpc>
                <a:spcPct val="90000"/>
              </a:lnSpc>
              <a:spcAft>
                <a:spcPct val="35000"/>
              </a:spcAft>
              <a:defRPr/>
            </a:pPr>
            <a:endParaRPr lang="ru-RU" sz="3600"/>
          </a:p>
        </p:txBody>
      </p:sp>
      <p:sp>
        <p:nvSpPr>
          <p:cNvPr id="32" name="Овал 4"/>
          <p:cNvSpPr/>
          <p:nvPr/>
        </p:nvSpPr>
        <p:spPr>
          <a:xfrm>
            <a:off x="2470150" y="300038"/>
            <a:ext cx="1668463" cy="144621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22860" tIns="22860" rIns="22860" bIns="22860" spcCol="1270" anchor="ctr"/>
          <a:lstStyle/>
          <a:p>
            <a:pPr algn="ctr" defTabSz="1600200" fontAlgn="auto">
              <a:lnSpc>
                <a:spcPct val="90000"/>
              </a:lnSpc>
              <a:spcAft>
                <a:spcPct val="35000"/>
              </a:spcAft>
              <a:defRPr/>
            </a:pPr>
            <a:endParaRPr lang="ru-RU" sz="3600"/>
          </a:p>
        </p:txBody>
      </p:sp>
      <p:grpSp>
        <p:nvGrpSpPr>
          <p:cNvPr id="7" name="Группа 40"/>
          <p:cNvGrpSpPr/>
          <p:nvPr/>
        </p:nvGrpSpPr>
        <p:grpSpPr>
          <a:xfrm>
            <a:off x="3419872" y="4869160"/>
            <a:ext cx="2592288" cy="1856630"/>
            <a:chOff x="5970004" y="2946424"/>
            <a:chExt cx="1856630" cy="1856630"/>
          </a:xfrm>
          <a:solidFill>
            <a:schemeClr val="accent2">
              <a:lumMod val="75000"/>
            </a:schemeClr>
          </a:solidFill>
        </p:grpSpPr>
        <p:sp>
          <p:nvSpPr>
            <p:cNvPr id="42" name="Овал 41"/>
            <p:cNvSpPr/>
            <p:nvPr/>
          </p:nvSpPr>
          <p:spPr>
            <a:xfrm>
              <a:off x="5970004" y="2946424"/>
              <a:ext cx="1856630" cy="1856630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3" name="Овал 4"/>
            <p:cNvSpPr/>
            <p:nvPr/>
          </p:nvSpPr>
          <p:spPr>
            <a:xfrm>
              <a:off x="6251312" y="3234456"/>
              <a:ext cx="1312836" cy="122413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22860" tIns="22860" rIns="22860" bIns="22860" spcCol="1270" anchor="ctr"/>
            <a:lstStyle/>
            <a:p>
              <a:pPr algn="ctr" defTabSz="16002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2300" b="1" dirty="0" smtClean="0">
                  <a:solidFill>
                    <a:srgbClr val="FFFF00"/>
                  </a:solidFill>
                </a:rPr>
                <a:t>4. Игрушки </a:t>
              </a:r>
              <a:r>
                <a:rPr lang="ru-RU" sz="2300" b="1" dirty="0">
                  <a:solidFill>
                    <a:srgbClr val="FFFF00"/>
                  </a:solidFill>
                </a:rPr>
                <a:t>из природного материала.</a:t>
              </a:r>
            </a:p>
          </p:txBody>
        </p:sp>
      </p:grpSp>
      <p:grpSp>
        <p:nvGrpSpPr>
          <p:cNvPr id="9" name="Группа 43"/>
          <p:cNvGrpSpPr/>
          <p:nvPr/>
        </p:nvGrpSpPr>
        <p:grpSpPr>
          <a:xfrm>
            <a:off x="755576" y="4149080"/>
            <a:ext cx="2592288" cy="1856630"/>
            <a:chOff x="5970004" y="2442368"/>
            <a:chExt cx="1856630" cy="1856630"/>
          </a:xfrm>
          <a:solidFill>
            <a:srgbClr val="0070C0"/>
          </a:solidFill>
        </p:grpSpPr>
        <p:sp>
          <p:nvSpPr>
            <p:cNvPr id="45" name="Овал 44"/>
            <p:cNvSpPr/>
            <p:nvPr/>
          </p:nvSpPr>
          <p:spPr>
            <a:xfrm>
              <a:off x="5970004" y="2442368"/>
              <a:ext cx="1856630" cy="1856630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6" name="Овал 4"/>
            <p:cNvSpPr/>
            <p:nvPr/>
          </p:nvSpPr>
          <p:spPr>
            <a:xfrm>
              <a:off x="6241901" y="2802408"/>
              <a:ext cx="1312836" cy="108012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22860" tIns="22860" rIns="22860" bIns="22860" spcCol="1270" anchor="ctr"/>
            <a:lstStyle/>
            <a:p>
              <a:pPr algn="ctr" defTabSz="16002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2300" b="1" dirty="0" smtClean="0">
                  <a:solidFill>
                    <a:srgbClr val="FFFF00"/>
                  </a:solidFill>
                </a:rPr>
                <a:t>5. Народные </a:t>
              </a:r>
              <a:r>
                <a:rPr lang="ru-RU" sz="2300" b="1" dirty="0">
                  <a:solidFill>
                    <a:srgbClr val="FFFF00"/>
                  </a:solidFill>
                </a:rPr>
                <a:t>праздники</a:t>
              </a:r>
            </a:p>
          </p:txBody>
        </p:sp>
      </p:grpSp>
      <p:grpSp>
        <p:nvGrpSpPr>
          <p:cNvPr id="11" name="Группа 49"/>
          <p:cNvGrpSpPr/>
          <p:nvPr/>
        </p:nvGrpSpPr>
        <p:grpSpPr>
          <a:xfrm>
            <a:off x="683568" y="2060848"/>
            <a:ext cx="2592288" cy="1856630"/>
            <a:chOff x="5970004" y="2442368"/>
            <a:chExt cx="1856630" cy="1856630"/>
          </a:xfrm>
          <a:solidFill>
            <a:srgbClr val="006600"/>
          </a:solidFill>
        </p:grpSpPr>
        <p:sp>
          <p:nvSpPr>
            <p:cNvPr id="51" name="Овал 50"/>
            <p:cNvSpPr/>
            <p:nvPr/>
          </p:nvSpPr>
          <p:spPr>
            <a:xfrm>
              <a:off x="5970004" y="2442368"/>
              <a:ext cx="1856630" cy="1856630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Овал 4"/>
            <p:cNvSpPr/>
            <p:nvPr/>
          </p:nvSpPr>
          <p:spPr>
            <a:xfrm>
              <a:off x="6195050" y="3018432"/>
              <a:ext cx="1312836" cy="72008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22860" tIns="22860" rIns="22860" bIns="22860" spcCol="1270" anchor="ctr"/>
            <a:lstStyle/>
            <a:p>
              <a:pPr algn="ctr" defTabSz="16002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2300" b="1" dirty="0" smtClean="0">
                  <a:solidFill>
                    <a:srgbClr val="FFFF00"/>
                  </a:solidFill>
                </a:rPr>
                <a:t>6. Весна </a:t>
              </a:r>
              <a:r>
                <a:rPr lang="ru-RU" sz="2300" b="1" dirty="0">
                  <a:solidFill>
                    <a:srgbClr val="FFFF00"/>
                  </a:solidFill>
                </a:rPr>
                <a:t>идёт, весне дорогу</a:t>
              </a:r>
            </a:p>
          </p:txBody>
        </p:sp>
      </p:grpSp>
      <p:grpSp>
        <p:nvGrpSpPr>
          <p:cNvPr id="15" name="Группа 55"/>
          <p:cNvGrpSpPr/>
          <p:nvPr/>
        </p:nvGrpSpPr>
        <p:grpSpPr>
          <a:xfrm>
            <a:off x="5868144" y="1844824"/>
            <a:ext cx="2592288" cy="1856630"/>
            <a:chOff x="5970004" y="2442368"/>
            <a:chExt cx="1856630" cy="1856630"/>
          </a:xfrm>
          <a:solidFill>
            <a:srgbClr val="CC0099"/>
          </a:solidFill>
        </p:grpSpPr>
        <p:sp>
          <p:nvSpPr>
            <p:cNvPr id="57" name="Овал 56"/>
            <p:cNvSpPr/>
            <p:nvPr/>
          </p:nvSpPr>
          <p:spPr>
            <a:xfrm>
              <a:off x="5970004" y="2442368"/>
              <a:ext cx="1856630" cy="1856630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8" name="Овал 4"/>
            <p:cNvSpPr/>
            <p:nvPr/>
          </p:nvSpPr>
          <p:spPr>
            <a:xfrm>
              <a:off x="6241901" y="2874415"/>
              <a:ext cx="1312836" cy="86409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22860" tIns="22860" rIns="22860" bIns="22860" spcCol="1270" anchor="ctr"/>
            <a:lstStyle/>
            <a:p>
              <a:pPr algn="ctr" defTabSz="16002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3600"/>
            </a:p>
          </p:txBody>
        </p:sp>
      </p:grpSp>
      <p:grpSp>
        <p:nvGrpSpPr>
          <p:cNvPr id="16" name="Группа 58"/>
          <p:cNvGrpSpPr/>
          <p:nvPr/>
        </p:nvGrpSpPr>
        <p:grpSpPr>
          <a:xfrm>
            <a:off x="3275856" y="980728"/>
            <a:ext cx="2664296" cy="1856630"/>
            <a:chOff x="5970004" y="2442368"/>
            <a:chExt cx="1856630" cy="1856630"/>
          </a:xfrm>
          <a:solidFill>
            <a:srgbClr val="C00000"/>
          </a:solidFill>
        </p:grpSpPr>
        <p:sp>
          <p:nvSpPr>
            <p:cNvPr id="60" name="Овал 59"/>
            <p:cNvSpPr/>
            <p:nvPr/>
          </p:nvSpPr>
          <p:spPr>
            <a:xfrm>
              <a:off x="5970004" y="2442368"/>
              <a:ext cx="1856630" cy="1856630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1" name="Овал 4"/>
            <p:cNvSpPr/>
            <p:nvPr/>
          </p:nvSpPr>
          <p:spPr>
            <a:xfrm>
              <a:off x="6170721" y="2874416"/>
              <a:ext cx="1312836" cy="93610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22860" tIns="22860" rIns="22860" bIns="22860" spcCol="1270" anchor="ctr"/>
            <a:lstStyle/>
            <a:p>
              <a:pPr algn="ctr" defTabSz="16002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3600"/>
            </a:p>
          </p:txBody>
        </p:sp>
      </p:grpSp>
      <p:sp>
        <p:nvSpPr>
          <p:cNvPr id="31759" name="TextBox 63"/>
          <p:cNvSpPr txBox="1">
            <a:spLocks noChangeArrowheads="1"/>
          </p:cNvSpPr>
          <p:nvPr/>
        </p:nvSpPr>
        <p:spPr bwMode="auto">
          <a:xfrm>
            <a:off x="3563888" y="1484784"/>
            <a:ext cx="2016125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300" b="1" dirty="0" smtClean="0">
                <a:solidFill>
                  <a:srgbClr val="FFFF00"/>
                </a:solidFill>
                <a:latin typeface="Calibri" pitchFamily="34" charset="0"/>
              </a:rPr>
              <a:t>1</a:t>
            </a:r>
            <a:r>
              <a:rPr lang="ru-RU" sz="2300" b="1" dirty="0" smtClean="0">
                <a:solidFill>
                  <a:srgbClr val="FFFF00"/>
                </a:solidFill>
                <a:latin typeface="Calibri" pitchFamily="34" charset="0"/>
              </a:rPr>
              <a:t>. Здравствуй</a:t>
            </a:r>
            <a:r>
              <a:rPr lang="ru-RU" sz="2300" b="1" dirty="0">
                <a:solidFill>
                  <a:srgbClr val="FFFF00"/>
                </a:solidFill>
                <a:latin typeface="Calibri" pitchFamily="34" charset="0"/>
              </a:rPr>
              <a:t>, Осень!</a:t>
            </a:r>
          </a:p>
        </p:txBody>
      </p:sp>
      <p:sp>
        <p:nvSpPr>
          <p:cNvPr id="31760" name="TextBox 66"/>
          <p:cNvSpPr txBox="1">
            <a:spLocks noChangeArrowheads="1"/>
          </p:cNvSpPr>
          <p:nvPr/>
        </p:nvSpPr>
        <p:spPr bwMode="auto">
          <a:xfrm>
            <a:off x="6228184" y="2348880"/>
            <a:ext cx="1800225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300" b="1" dirty="0" smtClean="0">
                <a:solidFill>
                  <a:srgbClr val="FFFF00"/>
                </a:solidFill>
                <a:latin typeface="Calibri" pitchFamily="34" charset="0"/>
              </a:rPr>
              <a:t>2. Народная </a:t>
            </a:r>
            <a:r>
              <a:rPr lang="ru-RU" sz="2300" b="1" dirty="0">
                <a:solidFill>
                  <a:srgbClr val="FFFF00"/>
                </a:solidFill>
                <a:latin typeface="Calibri" pitchFamily="34" charset="0"/>
              </a:rPr>
              <a:t>игрушка</a:t>
            </a:r>
          </a:p>
        </p:txBody>
      </p:sp>
      <p:sp>
        <p:nvSpPr>
          <p:cNvPr id="31761" name="TextBox 68"/>
          <p:cNvSpPr txBox="1">
            <a:spLocks noChangeArrowheads="1"/>
          </p:cNvSpPr>
          <p:nvPr/>
        </p:nvSpPr>
        <p:spPr bwMode="auto">
          <a:xfrm>
            <a:off x="3492500" y="3141663"/>
            <a:ext cx="2159000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300" b="1">
                <a:solidFill>
                  <a:srgbClr val="000099"/>
                </a:solidFill>
                <a:latin typeface="Calibri" pitchFamily="34" charset="0"/>
              </a:rPr>
              <a:t>Учебно – тематический</a:t>
            </a:r>
          </a:p>
          <a:p>
            <a:pPr algn="ctr"/>
            <a:r>
              <a:rPr lang="ru-RU" sz="2300" b="1">
                <a:solidFill>
                  <a:srgbClr val="000099"/>
                </a:solidFill>
                <a:latin typeface="Calibri" pitchFamily="34" charset="0"/>
              </a:rPr>
              <a:t> план  3 год обучения</a:t>
            </a:r>
          </a:p>
        </p:txBody>
      </p:sp>
      <p:sp>
        <p:nvSpPr>
          <p:cNvPr id="31762" name="TextBox 69"/>
          <p:cNvSpPr txBox="1">
            <a:spLocks noChangeArrowheads="1"/>
          </p:cNvSpPr>
          <p:nvPr/>
        </p:nvSpPr>
        <p:spPr bwMode="auto">
          <a:xfrm>
            <a:off x="611188" y="404813"/>
            <a:ext cx="799306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000" b="1" dirty="0">
                <a:solidFill>
                  <a:srgbClr val="000099"/>
                </a:solidFill>
                <a:latin typeface="Calibri" pitchFamily="34" charset="0"/>
              </a:rPr>
              <a:t>Содержание </a:t>
            </a:r>
            <a:r>
              <a:rPr lang="ru-RU" sz="4000" b="1" dirty="0" smtClean="0">
                <a:solidFill>
                  <a:srgbClr val="000099"/>
                </a:solidFill>
                <a:latin typeface="Calibri" pitchFamily="34" charset="0"/>
              </a:rPr>
              <a:t>программы (3 год)</a:t>
            </a:r>
            <a:endParaRPr lang="ru-RU" sz="4000" b="1" dirty="0">
              <a:solidFill>
                <a:srgbClr val="000099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graphicFrame>
        <p:nvGraphicFramePr>
          <p:cNvPr id="39938" name="Содержимое 5"/>
          <p:cNvGraphicFramePr>
            <a:graphicFrameLocks noGrp="1"/>
          </p:cNvGraphicFramePr>
          <p:nvPr>
            <p:ph idx="1"/>
          </p:nvPr>
        </p:nvGraphicFramePr>
        <p:xfrm>
          <a:off x="406400" y="1549400"/>
          <a:ext cx="8331200" cy="4627563"/>
        </p:xfrm>
        <a:graphic>
          <a:graphicData uri="http://schemas.openxmlformats.org/presentationml/2006/ole">
            <p:oleObj spid="_x0000_s39938" r:id="rId3" imgW="8327858" imgH="4627265" progId="Excel.Sheet.8">
              <p:embed/>
            </p:oleObj>
          </a:graphicData>
        </a:graphic>
      </p:graphicFrame>
      <p:pic>
        <p:nvPicPr>
          <p:cNvPr id="39939" name="Рисунок 3" descr="http://l2okr.ru/vsqas/prezentaciya_etnicheskie_gruppy_2678_101.jpg"/>
          <p:cNvPicPr>
            <a:picLocks noChangeAspect="1" noChangeArrowheads="1"/>
          </p:cNvPicPr>
          <p:nvPr/>
        </p:nvPicPr>
        <p:blipFill>
          <a:blip r:embed="rId4" cstate="print">
            <a:lum bright="-30000" contras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0" name="Прямоугольник 6"/>
          <p:cNvSpPr>
            <a:spLocks noChangeArrowheads="1"/>
          </p:cNvSpPr>
          <p:nvPr/>
        </p:nvSpPr>
        <p:spPr bwMode="auto">
          <a:xfrm>
            <a:off x="323850" y="404813"/>
            <a:ext cx="84248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000" b="1">
                <a:solidFill>
                  <a:srgbClr val="FFFF00"/>
                </a:solidFill>
              </a:rPr>
              <a:t> </a:t>
            </a:r>
            <a:endParaRPr lang="ru-RU" sz="400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39941" name="TextBox 7"/>
          <p:cNvSpPr txBox="1">
            <a:spLocks noChangeArrowheads="1"/>
          </p:cNvSpPr>
          <p:nvPr/>
        </p:nvSpPr>
        <p:spPr bwMode="auto">
          <a:xfrm>
            <a:off x="468313" y="333375"/>
            <a:ext cx="80645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0099"/>
                </a:solidFill>
                <a:latin typeface="Calibri" pitchFamily="34" charset="0"/>
              </a:rPr>
              <a:t> </a:t>
            </a:r>
            <a:endParaRPr lang="ru-RU" sz="4000" b="1" dirty="0">
              <a:solidFill>
                <a:srgbClr val="000099"/>
              </a:solidFill>
              <a:latin typeface="Calibri" pitchFamily="34" charset="0"/>
            </a:endParaRPr>
          </a:p>
        </p:txBody>
      </p:sp>
      <p:pic>
        <p:nvPicPr>
          <p:cNvPr id="11" name="Рисунок 10" descr="H:\фото с телефона\201502A0\01022015817.jpg"/>
          <p:cNvPicPr/>
          <p:nvPr/>
        </p:nvPicPr>
        <p:blipFill>
          <a:blip r:embed="rId5" cstate="print">
            <a:lum contrast="40000"/>
          </a:blip>
          <a:srcRect/>
          <a:stretch>
            <a:fillRect/>
          </a:stretch>
        </p:blipFill>
        <p:spPr bwMode="auto">
          <a:xfrm>
            <a:off x="467544" y="1340768"/>
            <a:ext cx="4876800" cy="3657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C:\Users\Ольга\Desktop\злой папа\DSC00931.JPG"/>
          <p:cNvPicPr/>
          <p:nvPr/>
        </p:nvPicPr>
        <p:blipFill>
          <a:blip r:embed="rId6" cstate="print">
            <a:lum contrast="20000"/>
          </a:blip>
          <a:srcRect/>
          <a:stretch>
            <a:fillRect/>
          </a:stretch>
        </p:blipFill>
        <p:spPr bwMode="auto">
          <a:xfrm rot="16200000">
            <a:off x="5238357" y="2978667"/>
            <a:ext cx="3923870" cy="32403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Box 12"/>
          <p:cNvSpPr txBox="1"/>
          <p:nvPr/>
        </p:nvSpPr>
        <p:spPr>
          <a:xfrm>
            <a:off x="251520" y="404664"/>
            <a:ext cx="8892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0099"/>
                </a:solidFill>
              </a:rPr>
              <a:t> Итоговые работы 3-го года обучения</a:t>
            </a:r>
            <a:endParaRPr lang="ru-RU" sz="3600" b="1" dirty="0">
              <a:solidFill>
                <a:srgbClr val="000099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9552" y="5373216"/>
            <a:ext cx="4608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FF00"/>
                </a:solidFill>
              </a:rPr>
              <a:t>         Игрушки из лыка</a:t>
            </a:r>
            <a:endParaRPr lang="ru-RU" sz="2800" b="1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96136" y="1556792"/>
            <a:ext cx="29523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0099"/>
                </a:solidFill>
              </a:rPr>
              <a:t>Объёмная аппликация</a:t>
            </a:r>
            <a:endParaRPr lang="ru-RU" sz="2800" b="1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graphicFrame>
        <p:nvGraphicFramePr>
          <p:cNvPr id="32770" name="Содержимое 5"/>
          <p:cNvGraphicFramePr>
            <a:graphicFrameLocks noGrp="1"/>
          </p:cNvGraphicFramePr>
          <p:nvPr>
            <p:ph idx="1"/>
          </p:nvPr>
        </p:nvGraphicFramePr>
        <p:xfrm>
          <a:off x="406400" y="1549400"/>
          <a:ext cx="8331200" cy="4627563"/>
        </p:xfrm>
        <a:graphic>
          <a:graphicData uri="http://schemas.openxmlformats.org/presentationml/2006/ole">
            <p:oleObj spid="_x0000_s32770" r:id="rId3" imgW="8327858" imgH="4627265" progId="Excel.Sheet.8">
              <p:embed/>
            </p:oleObj>
          </a:graphicData>
        </a:graphic>
      </p:graphicFrame>
      <p:pic>
        <p:nvPicPr>
          <p:cNvPr id="32771" name="Рисунок 3" descr="http://l2okr.ru/vsqas/prezentaciya_etnicheskie_gruppy_2678_101.jp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99"/>
          </a:solidFill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11188" y="549275"/>
            <a:ext cx="8064500" cy="31702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FFFF00"/>
                </a:solidFill>
                <a:latin typeface="+mn-lt"/>
                <a:cs typeface="+mn-cs"/>
              </a:rPr>
              <a:t>   </a:t>
            </a:r>
            <a:r>
              <a:rPr lang="en-US" sz="4000" b="1" dirty="0">
                <a:solidFill>
                  <a:srgbClr val="170272"/>
                </a:solidFill>
                <a:latin typeface="+mj-lt"/>
                <a:cs typeface="+mn-cs"/>
              </a:rPr>
              <a:t> </a:t>
            </a:r>
            <a:endParaRPr lang="ru-RU" sz="4000" b="1" dirty="0">
              <a:solidFill>
                <a:srgbClr val="170272"/>
              </a:solidFill>
              <a:latin typeface="+mj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170272"/>
                </a:solidFill>
                <a:latin typeface="+mj-lt"/>
                <a:cs typeface="+mn-cs"/>
              </a:rPr>
              <a:t> </a:t>
            </a:r>
            <a:endParaRPr lang="ru-RU" sz="2000" b="1" dirty="0">
              <a:solidFill>
                <a:srgbClr val="170272"/>
              </a:solidFill>
              <a:latin typeface="+mj-lt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solidFill>
                <a:srgbClr val="170272"/>
              </a:solidFill>
              <a:latin typeface="+mj-lt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solidFill>
                <a:srgbClr val="000066"/>
              </a:solidFill>
              <a:latin typeface="+mj-lt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solidFill>
                <a:srgbClr val="000066"/>
              </a:solidFill>
              <a:latin typeface="+mj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solidFill>
                <a:srgbClr val="000066"/>
              </a:solidFill>
              <a:latin typeface="+mj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solidFill>
                <a:srgbClr val="000066"/>
              </a:solidFill>
              <a:latin typeface="+mj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solidFill>
                <a:srgbClr val="000066"/>
              </a:solidFill>
              <a:latin typeface="+mj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solidFill>
                <a:srgbClr val="000066"/>
              </a:solidFill>
              <a:latin typeface="+mn-lt"/>
              <a:cs typeface="+mn-cs"/>
            </a:endParaRPr>
          </a:p>
        </p:txBody>
      </p:sp>
      <p:grpSp>
        <p:nvGrpSpPr>
          <p:cNvPr id="3" name="Группа 10"/>
          <p:cNvGrpSpPr/>
          <p:nvPr/>
        </p:nvGrpSpPr>
        <p:grpSpPr>
          <a:xfrm>
            <a:off x="6444208" y="3429000"/>
            <a:ext cx="2520280" cy="1856630"/>
            <a:chOff x="5632435" y="2010320"/>
            <a:chExt cx="1856630" cy="1856630"/>
          </a:xfrm>
          <a:solidFill>
            <a:srgbClr val="000099"/>
          </a:solidFill>
        </p:grpSpPr>
        <p:sp>
          <p:nvSpPr>
            <p:cNvPr id="12" name="Овал 11"/>
            <p:cNvSpPr/>
            <p:nvPr/>
          </p:nvSpPr>
          <p:spPr>
            <a:xfrm>
              <a:off x="5632435" y="2010320"/>
              <a:ext cx="1856630" cy="1856630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Овал 4"/>
            <p:cNvSpPr/>
            <p:nvPr/>
          </p:nvSpPr>
          <p:spPr>
            <a:xfrm>
              <a:off x="5913746" y="2442368"/>
              <a:ext cx="1406538" cy="93610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22860" tIns="22860" rIns="22860" bIns="22860" spcCol="1270" anchor="ctr"/>
            <a:lstStyle/>
            <a:p>
              <a:pPr algn="ctr" defTabSz="1600200" fontAlgn="auto">
                <a:spcAft>
                  <a:spcPct val="35000"/>
                </a:spcAft>
                <a:defRPr/>
              </a:pPr>
              <a:r>
                <a:rPr lang="ru-RU" sz="2000" b="1" dirty="0" smtClean="0">
                  <a:solidFill>
                    <a:srgbClr val="FFFF00"/>
                  </a:solidFill>
                </a:rPr>
                <a:t>Сказка </a:t>
              </a:r>
              <a:r>
                <a:rPr lang="ru-RU" sz="2000" b="1" dirty="0">
                  <a:solidFill>
                    <a:srgbClr val="FFFF00"/>
                  </a:solidFill>
                </a:rPr>
                <a:t>ложь, да </a:t>
              </a:r>
            </a:p>
            <a:p>
              <a:pPr algn="ctr" defTabSz="1600200" fontAlgn="auto">
                <a:spcAft>
                  <a:spcPct val="35000"/>
                </a:spcAft>
                <a:defRPr/>
              </a:pPr>
              <a:r>
                <a:rPr lang="ru-RU" sz="2000" b="1" dirty="0">
                  <a:solidFill>
                    <a:srgbClr val="FFFF00"/>
                  </a:solidFill>
                </a:rPr>
                <a:t>в ней намёк – добрым молодцам урок</a:t>
              </a:r>
            </a:p>
          </p:txBody>
        </p:sp>
      </p:grpSp>
      <p:grpSp>
        <p:nvGrpSpPr>
          <p:cNvPr id="5" name="Группа 17"/>
          <p:cNvGrpSpPr/>
          <p:nvPr/>
        </p:nvGrpSpPr>
        <p:grpSpPr>
          <a:xfrm>
            <a:off x="3275856" y="2996952"/>
            <a:ext cx="2656507" cy="1856630"/>
            <a:chOff x="5970004" y="2442368"/>
            <a:chExt cx="1856630" cy="1856630"/>
          </a:xfrm>
          <a:solidFill>
            <a:srgbClr val="FFFF00"/>
          </a:solidFill>
        </p:grpSpPr>
        <p:sp>
          <p:nvSpPr>
            <p:cNvPr id="19" name="Овал 18"/>
            <p:cNvSpPr/>
            <p:nvPr/>
          </p:nvSpPr>
          <p:spPr>
            <a:xfrm>
              <a:off x="5970004" y="2442368"/>
              <a:ext cx="1856630" cy="1856630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Овал 4"/>
            <p:cNvSpPr/>
            <p:nvPr/>
          </p:nvSpPr>
          <p:spPr>
            <a:xfrm>
              <a:off x="6241901" y="2714265"/>
              <a:ext cx="1312836" cy="131283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22860" tIns="22860" rIns="22860" bIns="22860" spcCol="1270" anchor="ctr"/>
            <a:lstStyle/>
            <a:p>
              <a:pPr algn="ctr" defTabSz="16002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3600"/>
            </a:p>
          </p:txBody>
        </p:sp>
      </p:grpSp>
      <p:sp>
        <p:nvSpPr>
          <p:cNvPr id="23" name="Овал 4"/>
          <p:cNvSpPr/>
          <p:nvPr/>
        </p:nvSpPr>
        <p:spPr>
          <a:xfrm>
            <a:off x="885825" y="1828800"/>
            <a:ext cx="1668463" cy="131286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22860" tIns="22860" rIns="22860" bIns="22860" spcCol="1270" anchor="ctr"/>
          <a:lstStyle/>
          <a:p>
            <a:pPr algn="ctr" defTabSz="1600200" fontAlgn="auto">
              <a:lnSpc>
                <a:spcPct val="90000"/>
              </a:lnSpc>
              <a:spcAft>
                <a:spcPct val="35000"/>
              </a:spcAft>
              <a:defRPr/>
            </a:pPr>
            <a:endParaRPr lang="ru-RU" sz="3600"/>
          </a:p>
        </p:txBody>
      </p:sp>
      <p:sp>
        <p:nvSpPr>
          <p:cNvPr id="26" name="Овал 4"/>
          <p:cNvSpPr/>
          <p:nvPr/>
        </p:nvSpPr>
        <p:spPr>
          <a:xfrm>
            <a:off x="608013" y="3773488"/>
            <a:ext cx="1719262" cy="131286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22860" tIns="22860" rIns="22860" bIns="22860" spcCol="1270" anchor="ctr"/>
          <a:lstStyle/>
          <a:p>
            <a:pPr algn="ctr" defTabSz="1600200" fontAlgn="auto">
              <a:lnSpc>
                <a:spcPct val="90000"/>
              </a:lnSpc>
              <a:spcAft>
                <a:spcPct val="35000"/>
              </a:spcAft>
              <a:defRPr/>
            </a:pPr>
            <a:endParaRPr lang="ru-RU" sz="3600"/>
          </a:p>
        </p:txBody>
      </p:sp>
      <p:sp>
        <p:nvSpPr>
          <p:cNvPr id="32" name="Овал 4"/>
          <p:cNvSpPr/>
          <p:nvPr/>
        </p:nvSpPr>
        <p:spPr>
          <a:xfrm>
            <a:off x="2470150" y="300038"/>
            <a:ext cx="1668463" cy="144621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22860" tIns="22860" rIns="22860" bIns="22860" spcCol="1270" anchor="ctr"/>
          <a:lstStyle/>
          <a:p>
            <a:pPr algn="ctr" defTabSz="1600200" fontAlgn="auto">
              <a:lnSpc>
                <a:spcPct val="90000"/>
              </a:lnSpc>
              <a:spcAft>
                <a:spcPct val="35000"/>
              </a:spcAft>
              <a:defRPr/>
            </a:pPr>
            <a:endParaRPr lang="ru-RU" sz="3600"/>
          </a:p>
        </p:txBody>
      </p:sp>
      <p:grpSp>
        <p:nvGrpSpPr>
          <p:cNvPr id="7" name="Группа 40"/>
          <p:cNvGrpSpPr/>
          <p:nvPr/>
        </p:nvGrpSpPr>
        <p:grpSpPr>
          <a:xfrm>
            <a:off x="4644008" y="4725144"/>
            <a:ext cx="2376264" cy="1856630"/>
            <a:chOff x="5970004" y="2946424"/>
            <a:chExt cx="1856630" cy="1856630"/>
          </a:xfrm>
          <a:solidFill>
            <a:srgbClr val="00B0F0"/>
          </a:solidFill>
        </p:grpSpPr>
        <p:sp>
          <p:nvSpPr>
            <p:cNvPr id="42" name="Овал 41"/>
            <p:cNvSpPr/>
            <p:nvPr/>
          </p:nvSpPr>
          <p:spPr>
            <a:xfrm>
              <a:off x="5970004" y="2946424"/>
              <a:ext cx="1856630" cy="1856630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3" name="Овал 4"/>
            <p:cNvSpPr/>
            <p:nvPr/>
          </p:nvSpPr>
          <p:spPr>
            <a:xfrm>
              <a:off x="6138789" y="3450480"/>
              <a:ext cx="1575322" cy="86409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22860" tIns="22860" rIns="22860" bIns="22860" spcCol="1270" anchor="ctr"/>
            <a:lstStyle/>
            <a:p>
              <a:pPr algn="ctr" defTabSz="16002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2300" b="1" dirty="0" smtClean="0">
                  <a:solidFill>
                    <a:srgbClr val="FFFF00"/>
                  </a:solidFill>
                </a:rPr>
                <a:t>4. Новогодний </a:t>
              </a:r>
              <a:r>
                <a:rPr lang="ru-RU" sz="2300" b="1" dirty="0">
                  <a:solidFill>
                    <a:srgbClr val="FFFF00"/>
                  </a:solidFill>
                </a:rPr>
                <a:t>калейдоскоп</a:t>
              </a:r>
            </a:p>
          </p:txBody>
        </p:sp>
      </p:grpSp>
      <p:grpSp>
        <p:nvGrpSpPr>
          <p:cNvPr id="9" name="Группа 43"/>
          <p:cNvGrpSpPr/>
          <p:nvPr/>
        </p:nvGrpSpPr>
        <p:grpSpPr>
          <a:xfrm>
            <a:off x="2195736" y="4797152"/>
            <a:ext cx="2376264" cy="1856630"/>
            <a:chOff x="5970004" y="2442368"/>
            <a:chExt cx="1856630" cy="1856630"/>
          </a:xfrm>
          <a:solidFill>
            <a:srgbClr val="0070C0"/>
          </a:solidFill>
        </p:grpSpPr>
        <p:sp>
          <p:nvSpPr>
            <p:cNvPr id="45" name="Овал 44"/>
            <p:cNvSpPr/>
            <p:nvPr/>
          </p:nvSpPr>
          <p:spPr>
            <a:xfrm>
              <a:off x="5970004" y="2442368"/>
              <a:ext cx="1856630" cy="1856630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6" name="Овал 4"/>
            <p:cNvSpPr/>
            <p:nvPr/>
          </p:nvSpPr>
          <p:spPr>
            <a:xfrm>
              <a:off x="6241901" y="2802408"/>
              <a:ext cx="1312836" cy="108012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22860" tIns="22860" rIns="22860" bIns="22860" spcCol="1270" anchor="ctr"/>
            <a:lstStyle/>
            <a:p>
              <a:pPr algn="ctr" defTabSz="16002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2300" b="1" dirty="0" smtClean="0">
                  <a:solidFill>
                    <a:srgbClr val="FFFF00"/>
                  </a:solidFill>
                </a:rPr>
                <a:t>5. Умелые </a:t>
              </a:r>
              <a:r>
                <a:rPr lang="ru-RU" sz="2300" b="1" dirty="0">
                  <a:solidFill>
                    <a:srgbClr val="FFFF00"/>
                  </a:solidFill>
                </a:rPr>
                <a:t>руки не знают скуки</a:t>
              </a:r>
            </a:p>
          </p:txBody>
        </p:sp>
      </p:grpSp>
      <p:grpSp>
        <p:nvGrpSpPr>
          <p:cNvPr id="10" name="Группа 46"/>
          <p:cNvGrpSpPr/>
          <p:nvPr/>
        </p:nvGrpSpPr>
        <p:grpSpPr>
          <a:xfrm>
            <a:off x="395536" y="3429000"/>
            <a:ext cx="2520280" cy="1856630"/>
            <a:chOff x="5970004" y="2442368"/>
            <a:chExt cx="1856630" cy="1856630"/>
          </a:xfrm>
          <a:solidFill>
            <a:srgbClr val="7030A0"/>
          </a:solidFill>
        </p:grpSpPr>
        <p:sp>
          <p:nvSpPr>
            <p:cNvPr id="48" name="Овал 47"/>
            <p:cNvSpPr/>
            <p:nvPr/>
          </p:nvSpPr>
          <p:spPr>
            <a:xfrm>
              <a:off x="5970004" y="2442368"/>
              <a:ext cx="1856630" cy="1856630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9" name="Овал 4"/>
            <p:cNvSpPr/>
            <p:nvPr/>
          </p:nvSpPr>
          <p:spPr>
            <a:xfrm>
              <a:off x="6241901" y="2946424"/>
              <a:ext cx="1312836" cy="86409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22860" tIns="22860" rIns="22860" bIns="22860" spcCol="1270" anchor="ctr"/>
            <a:lstStyle/>
            <a:p>
              <a:pPr algn="ctr" defTabSz="16002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2300" b="1" dirty="0" smtClean="0">
                  <a:solidFill>
                    <a:srgbClr val="FFFF00"/>
                  </a:solidFill>
                </a:rPr>
                <a:t>5. Русское </a:t>
              </a:r>
              <a:r>
                <a:rPr lang="ru-RU" sz="2300" b="1" dirty="0">
                  <a:solidFill>
                    <a:srgbClr val="FFFF00"/>
                  </a:solidFill>
                </a:rPr>
                <a:t>зодчество</a:t>
              </a:r>
            </a:p>
          </p:txBody>
        </p:sp>
      </p:grpSp>
      <p:grpSp>
        <p:nvGrpSpPr>
          <p:cNvPr id="11" name="Группа 49"/>
          <p:cNvGrpSpPr/>
          <p:nvPr/>
        </p:nvGrpSpPr>
        <p:grpSpPr>
          <a:xfrm>
            <a:off x="1043608" y="1556792"/>
            <a:ext cx="2376264" cy="1856630"/>
            <a:chOff x="5970004" y="2442368"/>
            <a:chExt cx="1856630" cy="1856630"/>
          </a:xfrm>
          <a:solidFill>
            <a:srgbClr val="00B050"/>
          </a:solidFill>
        </p:grpSpPr>
        <p:sp>
          <p:nvSpPr>
            <p:cNvPr id="51" name="Овал 50"/>
            <p:cNvSpPr/>
            <p:nvPr/>
          </p:nvSpPr>
          <p:spPr>
            <a:xfrm>
              <a:off x="5970004" y="2442368"/>
              <a:ext cx="1856630" cy="1856630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Овал 4"/>
            <p:cNvSpPr/>
            <p:nvPr/>
          </p:nvSpPr>
          <p:spPr>
            <a:xfrm>
              <a:off x="6195050" y="3018432"/>
              <a:ext cx="1312836" cy="72008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22860" tIns="22860" rIns="22860" bIns="22860" spcCol="1270" anchor="ctr"/>
            <a:lstStyle/>
            <a:p>
              <a:pPr algn="ctr" defTabSz="16002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2300" b="1" dirty="0" smtClean="0">
                  <a:solidFill>
                    <a:srgbClr val="FFFF00"/>
                  </a:solidFill>
                </a:rPr>
                <a:t>6. Весенние </a:t>
              </a:r>
              <a:r>
                <a:rPr lang="ru-RU" sz="2300" b="1" dirty="0">
                  <a:solidFill>
                    <a:srgbClr val="FFFF00"/>
                  </a:solidFill>
                </a:rPr>
                <a:t>фантазии</a:t>
              </a:r>
            </a:p>
          </p:txBody>
        </p:sp>
      </p:grpSp>
      <p:grpSp>
        <p:nvGrpSpPr>
          <p:cNvPr id="15" name="Группа 55"/>
          <p:cNvGrpSpPr/>
          <p:nvPr/>
        </p:nvGrpSpPr>
        <p:grpSpPr>
          <a:xfrm>
            <a:off x="5724128" y="1556792"/>
            <a:ext cx="2376264" cy="1856630"/>
            <a:chOff x="5970004" y="2442368"/>
            <a:chExt cx="1856630" cy="1856630"/>
          </a:xfrm>
          <a:solidFill>
            <a:srgbClr val="C00000"/>
          </a:solidFill>
        </p:grpSpPr>
        <p:sp>
          <p:nvSpPr>
            <p:cNvPr id="57" name="Овал 56"/>
            <p:cNvSpPr/>
            <p:nvPr/>
          </p:nvSpPr>
          <p:spPr>
            <a:xfrm>
              <a:off x="5970004" y="2442368"/>
              <a:ext cx="1856630" cy="1856630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8" name="Овал 4"/>
            <p:cNvSpPr/>
            <p:nvPr/>
          </p:nvSpPr>
          <p:spPr>
            <a:xfrm>
              <a:off x="6241901" y="2874415"/>
              <a:ext cx="1312836" cy="86409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22860" tIns="22860" rIns="22860" bIns="22860" spcCol="1270" anchor="ctr"/>
            <a:lstStyle/>
            <a:p>
              <a:pPr algn="ctr" defTabSz="16002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3600"/>
            </a:p>
          </p:txBody>
        </p:sp>
      </p:grpSp>
      <p:grpSp>
        <p:nvGrpSpPr>
          <p:cNvPr id="16" name="Группа 58"/>
          <p:cNvGrpSpPr/>
          <p:nvPr/>
        </p:nvGrpSpPr>
        <p:grpSpPr>
          <a:xfrm>
            <a:off x="3419872" y="980728"/>
            <a:ext cx="2376264" cy="1856630"/>
            <a:chOff x="5970004" y="2442368"/>
            <a:chExt cx="1856630" cy="1856630"/>
          </a:xfrm>
          <a:solidFill>
            <a:srgbClr val="006600"/>
          </a:solidFill>
        </p:grpSpPr>
        <p:sp>
          <p:nvSpPr>
            <p:cNvPr id="60" name="Овал 59"/>
            <p:cNvSpPr/>
            <p:nvPr/>
          </p:nvSpPr>
          <p:spPr>
            <a:xfrm>
              <a:off x="5970004" y="2442368"/>
              <a:ext cx="1856630" cy="1856630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1" name="Овал 4"/>
            <p:cNvSpPr/>
            <p:nvPr/>
          </p:nvSpPr>
          <p:spPr>
            <a:xfrm>
              <a:off x="6241901" y="2874416"/>
              <a:ext cx="1312836" cy="93610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22860" tIns="22860" rIns="22860" bIns="22860" spcCol="1270" anchor="ctr"/>
            <a:lstStyle/>
            <a:p>
              <a:pPr algn="ctr" defTabSz="16002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3600"/>
            </a:p>
          </p:txBody>
        </p:sp>
      </p:grpSp>
      <p:sp>
        <p:nvSpPr>
          <p:cNvPr id="32784" name="TextBox 63"/>
          <p:cNvSpPr txBox="1">
            <a:spLocks noChangeArrowheads="1"/>
          </p:cNvSpPr>
          <p:nvPr/>
        </p:nvSpPr>
        <p:spPr bwMode="auto">
          <a:xfrm>
            <a:off x="3708400" y="1268413"/>
            <a:ext cx="2016125" cy="115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300" b="1" dirty="0" smtClean="0">
                <a:solidFill>
                  <a:srgbClr val="FFFF00"/>
                </a:solidFill>
                <a:latin typeface="Calibri" pitchFamily="34" charset="0"/>
              </a:rPr>
              <a:t>1. В </a:t>
            </a:r>
            <a:r>
              <a:rPr lang="ru-RU" sz="2300" b="1" dirty="0">
                <a:solidFill>
                  <a:srgbClr val="FFFF00"/>
                </a:solidFill>
                <a:latin typeface="Calibri" pitchFamily="34" charset="0"/>
              </a:rPr>
              <a:t>багрец и золото, одетые леса…</a:t>
            </a:r>
          </a:p>
        </p:txBody>
      </p:sp>
      <p:sp>
        <p:nvSpPr>
          <p:cNvPr id="32785" name="TextBox 66"/>
          <p:cNvSpPr txBox="1">
            <a:spLocks noChangeArrowheads="1"/>
          </p:cNvSpPr>
          <p:nvPr/>
        </p:nvSpPr>
        <p:spPr bwMode="auto">
          <a:xfrm>
            <a:off x="6156325" y="1844675"/>
            <a:ext cx="1511300" cy="115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300" b="1" dirty="0" smtClean="0">
                <a:solidFill>
                  <a:srgbClr val="FFFF00"/>
                </a:solidFill>
                <a:latin typeface="Calibri" pitchFamily="34" charset="0"/>
              </a:rPr>
              <a:t>2. Одежда </a:t>
            </a:r>
            <a:r>
              <a:rPr lang="ru-RU" sz="2300" b="1" dirty="0">
                <a:solidFill>
                  <a:srgbClr val="FFFF00"/>
                </a:solidFill>
                <a:latin typeface="Calibri" pitchFamily="34" charset="0"/>
              </a:rPr>
              <a:t>наших предков</a:t>
            </a:r>
          </a:p>
        </p:txBody>
      </p:sp>
      <p:sp>
        <p:nvSpPr>
          <p:cNvPr id="32786" name="TextBox 68"/>
          <p:cNvSpPr txBox="1">
            <a:spLocks noChangeArrowheads="1"/>
          </p:cNvSpPr>
          <p:nvPr/>
        </p:nvSpPr>
        <p:spPr bwMode="auto">
          <a:xfrm>
            <a:off x="3492500" y="3141663"/>
            <a:ext cx="2159000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300" b="1">
                <a:solidFill>
                  <a:srgbClr val="000099"/>
                </a:solidFill>
                <a:latin typeface="Calibri" pitchFamily="34" charset="0"/>
              </a:rPr>
              <a:t>Учебно – тематический</a:t>
            </a:r>
          </a:p>
          <a:p>
            <a:pPr algn="ctr"/>
            <a:r>
              <a:rPr lang="ru-RU" sz="2300" b="1">
                <a:solidFill>
                  <a:srgbClr val="000099"/>
                </a:solidFill>
                <a:latin typeface="Calibri" pitchFamily="34" charset="0"/>
              </a:rPr>
              <a:t> план  4 год обучения</a:t>
            </a:r>
          </a:p>
        </p:txBody>
      </p:sp>
      <p:sp>
        <p:nvSpPr>
          <p:cNvPr id="32787" name="TextBox 69"/>
          <p:cNvSpPr txBox="1">
            <a:spLocks noChangeArrowheads="1"/>
          </p:cNvSpPr>
          <p:nvPr/>
        </p:nvSpPr>
        <p:spPr bwMode="auto">
          <a:xfrm>
            <a:off x="611188" y="188913"/>
            <a:ext cx="799306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0099"/>
                </a:solidFill>
                <a:latin typeface="Calibri" pitchFamily="34" charset="0"/>
              </a:rPr>
              <a:t>Содержание программы (4 год)</a:t>
            </a:r>
            <a:endParaRPr lang="ru-RU" sz="4000" b="1" dirty="0">
              <a:solidFill>
                <a:srgbClr val="000099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graphicFrame>
        <p:nvGraphicFramePr>
          <p:cNvPr id="37890" name="Содержимое 5"/>
          <p:cNvGraphicFramePr>
            <a:graphicFrameLocks noGrp="1"/>
          </p:cNvGraphicFramePr>
          <p:nvPr>
            <p:ph idx="1"/>
          </p:nvPr>
        </p:nvGraphicFramePr>
        <p:xfrm>
          <a:off x="406400" y="1549400"/>
          <a:ext cx="8331200" cy="4627563"/>
        </p:xfrm>
        <a:graphic>
          <a:graphicData uri="http://schemas.openxmlformats.org/presentationml/2006/ole">
            <p:oleObj spid="_x0000_s61442" r:id="rId3" imgW="8327858" imgH="4627265" progId="Excel.Sheet.8">
              <p:embed/>
            </p:oleObj>
          </a:graphicData>
        </a:graphic>
      </p:graphicFrame>
      <p:pic>
        <p:nvPicPr>
          <p:cNvPr id="37891" name="Рисунок 3" descr="http://l2okr.ru/vsqas/prezentaciya_etnicheskie_gruppy_2678_101.jp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-361056" y="0"/>
            <a:ext cx="950505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11188" y="549275"/>
            <a:ext cx="80645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FFFF00"/>
                </a:solidFill>
                <a:latin typeface="+mn-lt"/>
                <a:cs typeface="+mn-cs"/>
              </a:rPr>
              <a:t>                        </a:t>
            </a:r>
            <a:r>
              <a:rPr lang="ru-RU" sz="4000" b="1" dirty="0">
                <a:solidFill>
                  <a:srgbClr val="000066"/>
                </a:solidFill>
                <a:latin typeface="+mj-lt"/>
                <a:cs typeface="+mn-cs"/>
              </a:rPr>
              <a:t> </a:t>
            </a:r>
            <a:endParaRPr lang="ru-RU" b="1" dirty="0">
              <a:solidFill>
                <a:srgbClr val="000066"/>
              </a:solidFill>
              <a:latin typeface="+mn-lt"/>
              <a:cs typeface="+mn-cs"/>
            </a:endParaRPr>
          </a:p>
        </p:txBody>
      </p:sp>
      <p:sp>
        <p:nvSpPr>
          <p:cNvPr id="37893" name="Прямоугольник 6"/>
          <p:cNvSpPr>
            <a:spLocks noChangeArrowheads="1"/>
          </p:cNvSpPr>
          <p:nvPr/>
        </p:nvSpPr>
        <p:spPr bwMode="auto">
          <a:xfrm>
            <a:off x="2286000" y="2413000"/>
            <a:ext cx="4572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FFFF00"/>
                </a:solidFill>
              </a:rPr>
              <a:t> </a:t>
            </a:r>
            <a:endParaRPr lang="ru-RU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37894" name="TextBox 8"/>
          <p:cNvSpPr txBox="1">
            <a:spLocks noChangeArrowheads="1"/>
          </p:cNvSpPr>
          <p:nvPr/>
        </p:nvSpPr>
        <p:spPr bwMode="auto">
          <a:xfrm>
            <a:off x="684213" y="476250"/>
            <a:ext cx="79914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0099"/>
                </a:solidFill>
                <a:latin typeface="Calibri" pitchFamily="34" charset="0"/>
              </a:rPr>
              <a:t>Выполнение творческих изделий</a:t>
            </a:r>
            <a:endParaRPr lang="ru-RU" sz="4000" b="1" dirty="0">
              <a:solidFill>
                <a:srgbClr val="000099"/>
              </a:solidFill>
              <a:latin typeface="Calibri" pitchFamily="34" charset="0"/>
            </a:endParaRPr>
          </a:p>
        </p:txBody>
      </p:sp>
      <p:sp>
        <p:nvSpPr>
          <p:cNvPr id="37896" name="TextBox 15"/>
          <p:cNvSpPr txBox="1">
            <a:spLocks noChangeArrowheads="1"/>
          </p:cNvSpPr>
          <p:nvPr/>
        </p:nvSpPr>
        <p:spPr bwMode="auto">
          <a:xfrm>
            <a:off x="4211960" y="5373216"/>
            <a:ext cx="439261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 smtClean="0">
                <a:solidFill>
                  <a:srgbClr val="000099"/>
                </a:solidFill>
                <a:latin typeface="Calibri" pitchFamily="34" charset="0"/>
              </a:rPr>
              <a:t> </a:t>
            </a:r>
            <a:endParaRPr lang="ru-RU" b="1" dirty="0">
              <a:solidFill>
                <a:srgbClr val="000099"/>
              </a:solidFill>
              <a:latin typeface="Calibri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Фото овечки из</a:t>
            </a:r>
          </a:p>
        </p:txBody>
      </p:sp>
      <p:pic>
        <p:nvPicPr>
          <p:cNvPr id="14" name="Содержимое 3" descr="F:\Фото с телефона\201311A0\10112013344.jpg"/>
          <p:cNvPicPr>
            <a:picLocks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701317" y="962981"/>
            <a:ext cx="3096345" cy="39959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 descr="F:\Фото с телефона\201311A0\10112013352.jpg"/>
          <p:cNvPicPr/>
          <p:nvPr/>
        </p:nvPicPr>
        <p:blipFill>
          <a:blip r:embed="rId6" cstate="print">
            <a:lum contrast="30000"/>
          </a:blip>
          <a:srcRect/>
          <a:stretch>
            <a:fillRect/>
          </a:stretch>
        </p:blipFill>
        <p:spPr bwMode="auto">
          <a:xfrm rot="16200000">
            <a:off x="4178424" y="2022376"/>
            <a:ext cx="4948808" cy="37296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Box 11"/>
          <p:cNvSpPr txBox="1"/>
          <p:nvPr/>
        </p:nvSpPr>
        <p:spPr>
          <a:xfrm>
            <a:off x="0" y="5013176"/>
            <a:ext cx="44279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FF00"/>
                </a:solidFill>
              </a:rPr>
              <a:t>Стилизация  по мотивам народных промыслов</a:t>
            </a:r>
            <a:endParaRPr lang="ru-RU" sz="2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graphicFrame>
        <p:nvGraphicFramePr>
          <p:cNvPr id="14338" name="Содержимое 5"/>
          <p:cNvGraphicFramePr>
            <a:graphicFrameLocks noGrp="1"/>
          </p:cNvGraphicFramePr>
          <p:nvPr>
            <p:ph idx="1"/>
          </p:nvPr>
        </p:nvGraphicFramePr>
        <p:xfrm>
          <a:off x="406400" y="1549400"/>
          <a:ext cx="8331200" cy="4627563"/>
        </p:xfrm>
        <a:graphic>
          <a:graphicData uri="http://schemas.openxmlformats.org/presentationml/2006/ole">
            <p:oleObj spid="_x0000_s14338" r:id="rId3" imgW="8327858" imgH="4627265" progId="Excel.Sheet.8">
              <p:embed/>
            </p:oleObj>
          </a:graphicData>
        </a:graphic>
      </p:graphicFrame>
      <p:pic>
        <p:nvPicPr>
          <p:cNvPr id="14339" name="Рисунок 3" descr="http://l2okr.ru/vsqas/prezentaciya_etnicheskie_gruppy_2678_101.jpg"/>
          <p:cNvPicPr>
            <a:picLocks noChangeAspect="1" noChangeArrowheads="1"/>
          </p:cNvPicPr>
          <p:nvPr/>
        </p:nvPicPr>
        <p:blipFill>
          <a:blip r:embed="rId4" cstate="print">
            <a:lum bright="-30000" contras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Схема 7"/>
          <p:cNvGraphicFramePr/>
          <p:nvPr/>
        </p:nvGraphicFramePr>
        <p:xfrm>
          <a:off x="251520" y="260648"/>
          <a:ext cx="8676456" cy="6264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4341" name="TextBox 8"/>
          <p:cNvSpPr txBox="1">
            <a:spLocks noChangeArrowheads="1"/>
          </p:cNvSpPr>
          <p:nvPr/>
        </p:nvSpPr>
        <p:spPr bwMode="auto">
          <a:xfrm>
            <a:off x="3635375" y="2708275"/>
            <a:ext cx="201612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FFFF00"/>
                </a:solidFill>
                <a:latin typeface="Calibri" pitchFamily="34" charset="0"/>
              </a:rPr>
              <a:t>Программа </a:t>
            </a:r>
          </a:p>
          <a:p>
            <a:pPr algn="ctr"/>
            <a:r>
              <a:rPr lang="ru-RU" sz="2000" b="1">
                <a:solidFill>
                  <a:srgbClr val="FFFF00"/>
                </a:solidFill>
                <a:latin typeface="Calibri" pitchFamily="34" charset="0"/>
              </a:rPr>
              <a:t>«Весь мир в </a:t>
            </a:r>
          </a:p>
          <a:p>
            <a:pPr algn="ctr"/>
            <a:r>
              <a:rPr lang="ru-RU" sz="2000" b="1">
                <a:solidFill>
                  <a:srgbClr val="FFFF00"/>
                </a:solidFill>
                <a:latin typeface="Calibri" pitchFamily="34" charset="0"/>
              </a:rPr>
              <a:t>ладошках»</a:t>
            </a:r>
          </a:p>
        </p:txBody>
      </p:sp>
      <p:sp>
        <p:nvSpPr>
          <p:cNvPr id="14342" name="TextBox 9"/>
          <p:cNvSpPr txBox="1">
            <a:spLocks noChangeArrowheads="1"/>
          </p:cNvSpPr>
          <p:nvPr/>
        </p:nvSpPr>
        <p:spPr bwMode="auto">
          <a:xfrm>
            <a:off x="1187450" y="1557338"/>
            <a:ext cx="1428750" cy="368300"/>
          </a:xfrm>
          <a:prstGeom prst="rect">
            <a:avLst/>
          </a:prstGeom>
          <a:solidFill>
            <a:srgbClr val="9966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0099"/>
                </a:solidFill>
                <a:latin typeface="Calibri" pitchFamily="34" charset="0"/>
              </a:rPr>
              <a:t>Целостность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graphicFrame>
        <p:nvGraphicFramePr>
          <p:cNvPr id="40962" name="Содержимое 5"/>
          <p:cNvGraphicFramePr>
            <a:graphicFrameLocks noGrp="1"/>
          </p:cNvGraphicFramePr>
          <p:nvPr>
            <p:ph idx="1"/>
          </p:nvPr>
        </p:nvGraphicFramePr>
        <p:xfrm>
          <a:off x="406400" y="1549400"/>
          <a:ext cx="8331200" cy="4627563"/>
        </p:xfrm>
        <a:graphic>
          <a:graphicData uri="http://schemas.openxmlformats.org/presentationml/2006/ole">
            <p:oleObj spid="_x0000_s40962" r:id="rId3" imgW="8327858" imgH="4627265" progId="Excel.Sheet.8">
              <p:embed/>
            </p:oleObj>
          </a:graphicData>
        </a:graphic>
      </p:graphicFrame>
      <p:pic>
        <p:nvPicPr>
          <p:cNvPr id="40963" name="Рисунок 3" descr="http://l2okr.ru/vsqas/prezentaciya_etnicheskie_gruppy_2678_101.jp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11188" y="549275"/>
            <a:ext cx="80645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FFFF00"/>
                </a:solidFill>
                <a:latin typeface="+mn-lt"/>
                <a:cs typeface="+mn-cs"/>
              </a:rPr>
              <a:t>                        </a:t>
            </a:r>
            <a:r>
              <a:rPr lang="ru-RU" sz="4000" b="1" dirty="0">
                <a:solidFill>
                  <a:srgbClr val="000066"/>
                </a:solidFill>
                <a:latin typeface="+mj-lt"/>
                <a:cs typeface="+mn-cs"/>
              </a:rPr>
              <a:t> </a:t>
            </a:r>
            <a:endParaRPr lang="ru-RU" b="1" dirty="0">
              <a:solidFill>
                <a:srgbClr val="000066"/>
              </a:solidFill>
              <a:latin typeface="+mn-lt"/>
              <a:cs typeface="+mn-cs"/>
            </a:endParaRPr>
          </a:p>
        </p:txBody>
      </p:sp>
      <p:sp>
        <p:nvSpPr>
          <p:cNvPr id="40965" name="Прямоугольник 6"/>
          <p:cNvSpPr>
            <a:spLocks noChangeArrowheads="1"/>
          </p:cNvSpPr>
          <p:nvPr/>
        </p:nvSpPr>
        <p:spPr bwMode="auto">
          <a:xfrm>
            <a:off x="2286000" y="2413000"/>
            <a:ext cx="4572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FFFF00"/>
                </a:solidFill>
              </a:rPr>
              <a:t> </a:t>
            </a:r>
            <a:endParaRPr lang="ru-RU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40966" name="TextBox 8"/>
          <p:cNvSpPr txBox="1">
            <a:spLocks noChangeArrowheads="1"/>
          </p:cNvSpPr>
          <p:nvPr/>
        </p:nvSpPr>
        <p:spPr bwMode="auto">
          <a:xfrm>
            <a:off x="251521" y="476250"/>
            <a:ext cx="842416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170272"/>
                </a:solidFill>
                <a:latin typeface="Calibri" pitchFamily="34" charset="0"/>
              </a:rPr>
              <a:t>Участие </a:t>
            </a:r>
            <a:r>
              <a:rPr lang="ru-RU" sz="4000" b="1" dirty="0" smtClean="0">
                <a:solidFill>
                  <a:srgbClr val="170272"/>
                </a:solidFill>
                <a:latin typeface="Calibri" pitchFamily="34" charset="0"/>
              </a:rPr>
              <a:t>в городских, </a:t>
            </a:r>
            <a:r>
              <a:rPr lang="ru-RU" sz="4000" b="1" dirty="0">
                <a:solidFill>
                  <a:srgbClr val="170272"/>
                </a:solidFill>
                <a:latin typeface="Calibri" pitchFamily="34" charset="0"/>
              </a:rPr>
              <a:t>региональных и международных конкурсах</a:t>
            </a:r>
          </a:p>
        </p:txBody>
      </p:sp>
      <p:pic>
        <p:nvPicPr>
          <p:cNvPr id="40967" name="Рисунок 10" descr="H:\фото с телефона\201502A0\11022015850.jp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b="17157"/>
          <a:stretch>
            <a:fillRect/>
          </a:stretch>
        </p:blipFill>
        <p:spPr bwMode="auto">
          <a:xfrm>
            <a:off x="5076056" y="1916832"/>
            <a:ext cx="3657600" cy="44002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H:\Курнаковка-2014\135.JPG"/>
          <p:cNvPicPr/>
          <p:nvPr/>
        </p:nvPicPr>
        <p:blipFill>
          <a:blip r:embed="rId6" cstate="print">
            <a:lum contrast="20000"/>
          </a:blip>
          <a:srcRect/>
          <a:stretch>
            <a:fillRect/>
          </a:stretch>
        </p:blipFill>
        <p:spPr bwMode="auto">
          <a:xfrm>
            <a:off x="827584" y="1988840"/>
            <a:ext cx="2952328" cy="43924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graphicFrame>
        <p:nvGraphicFramePr>
          <p:cNvPr id="34818" name="Содержимое 5"/>
          <p:cNvGraphicFramePr>
            <a:graphicFrameLocks noGrp="1"/>
          </p:cNvGraphicFramePr>
          <p:nvPr>
            <p:ph idx="1"/>
          </p:nvPr>
        </p:nvGraphicFramePr>
        <p:xfrm>
          <a:off x="406400" y="1549400"/>
          <a:ext cx="8331200" cy="4627563"/>
        </p:xfrm>
        <a:graphic>
          <a:graphicData uri="http://schemas.openxmlformats.org/presentationml/2006/ole">
            <p:oleObj spid="_x0000_s34818" r:id="rId3" imgW="8327858" imgH="4627265" progId="Excel.Sheet.8">
              <p:embed/>
            </p:oleObj>
          </a:graphicData>
        </a:graphic>
      </p:graphicFrame>
      <p:pic>
        <p:nvPicPr>
          <p:cNvPr id="34819" name="Рисунок 3" descr="http://l2okr.ru/vsqas/prezentaciya_etnicheskie_gruppy_2678_101.jp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11188" y="549275"/>
            <a:ext cx="80645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FFFF00"/>
                </a:solidFill>
                <a:latin typeface="+mn-lt"/>
                <a:cs typeface="+mn-cs"/>
              </a:rPr>
              <a:t>                        </a:t>
            </a:r>
            <a:r>
              <a:rPr lang="ru-RU" sz="4000" b="1" dirty="0">
                <a:solidFill>
                  <a:srgbClr val="000066"/>
                </a:solidFill>
                <a:latin typeface="+mj-lt"/>
                <a:cs typeface="+mn-cs"/>
              </a:rPr>
              <a:t> </a:t>
            </a:r>
            <a:endParaRPr lang="ru-RU" b="1" dirty="0">
              <a:solidFill>
                <a:srgbClr val="000066"/>
              </a:solidFill>
              <a:latin typeface="+mn-lt"/>
              <a:cs typeface="+mn-cs"/>
            </a:endParaRPr>
          </a:p>
        </p:txBody>
      </p:sp>
      <p:sp>
        <p:nvSpPr>
          <p:cNvPr id="34821" name="Прямоугольник 6"/>
          <p:cNvSpPr>
            <a:spLocks noChangeArrowheads="1"/>
          </p:cNvSpPr>
          <p:nvPr/>
        </p:nvSpPr>
        <p:spPr bwMode="auto">
          <a:xfrm>
            <a:off x="2286000" y="2413000"/>
            <a:ext cx="4572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FFFF00"/>
                </a:solidFill>
              </a:rPr>
              <a:t> </a:t>
            </a:r>
            <a:endParaRPr lang="ru-RU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34822" name="TextBox 8"/>
          <p:cNvSpPr txBox="1">
            <a:spLocks noChangeArrowheads="1"/>
          </p:cNvSpPr>
          <p:nvPr/>
        </p:nvSpPr>
        <p:spPr bwMode="auto">
          <a:xfrm>
            <a:off x="684213" y="476250"/>
            <a:ext cx="79914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000" b="1">
                <a:solidFill>
                  <a:srgbClr val="170272"/>
                </a:solidFill>
                <a:latin typeface="Calibri" pitchFamily="34" charset="0"/>
              </a:rPr>
              <a:t>           </a:t>
            </a:r>
          </a:p>
        </p:txBody>
      </p:sp>
      <p:graphicFrame>
        <p:nvGraphicFramePr>
          <p:cNvPr id="10" name="Схема 9"/>
          <p:cNvGraphicFramePr/>
          <p:nvPr/>
        </p:nvGraphicFramePr>
        <p:xfrm>
          <a:off x="467544" y="980728"/>
          <a:ext cx="8280920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4824" name="TextBox 10"/>
          <p:cNvSpPr txBox="1">
            <a:spLocks noChangeArrowheads="1"/>
          </p:cNvSpPr>
          <p:nvPr/>
        </p:nvSpPr>
        <p:spPr bwMode="auto">
          <a:xfrm>
            <a:off x="827088" y="115888"/>
            <a:ext cx="76327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000" b="1">
                <a:solidFill>
                  <a:srgbClr val="000099"/>
                </a:solidFill>
                <a:latin typeface="Calibri" pitchFamily="34" charset="0"/>
              </a:rPr>
              <a:t>Результаты освоения программы</a:t>
            </a:r>
          </a:p>
        </p:txBody>
      </p:sp>
      <p:sp>
        <p:nvSpPr>
          <p:cNvPr id="34825" name="TextBox 11"/>
          <p:cNvSpPr txBox="1">
            <a:spLocks noChangeArrowheads="1"/>
          </p:cNvSpPr>
          <p:nvPr/>
        </p:nvSpPr>
        <p:spPr bwMode="auto">
          <a:xfrm>
            <a:off x="755650" y="1628775"/>
            <a:ext cx="2303463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dirty="0">
                <a:solidFill>
                  <a:srgbClr val="FFFF00"/>
                </a:solidFill>
                <a:latin typeface="Calibri" pitchFamily="34" charset="0"/>
              </a:rPr>
              <a:t>Формирование</a:t>
            </a:r>
          </a:p>
          <a:p>
            <a:r>
              <a:rPr lang="ru-RU" sz="2000" b="1" dirty="0">
                <a:solidFill>
                  <a:srgbClr val="FFFF00"/>
                </a:solidFill>
                <a:latin typeface="Calibri" pitchFamily="34" charset="0"/>
              </a:rPr>
              <a:t>теоретической и</a:t>
            </a:r>
          </a:p>
          <a:p>
            <a:r>
              <a:rPr lang="ru-RU" sz="2000" b="1" dirty="0" err="1">
                <a:solidFill>
                  <a:srgbClr val="FFFF00"/>
                </a:solidFill>
                <a:latin typeface="Calibri" pitchFamily="34" charset="0"/>
              </a:rPr>
              <a:t>практичекой</a:t>
            </a:r>
            <a:r>
              <a:rPr lang="ru-RU" sz="2000" b="1" dirty="0">
                <a:solidFill>
                  <a:srgbClr val="FFFF00"/>
                </a:solidFill>
                <a:latin typeface="Calibri" pitchFamily="34" charset="0"/>
              </a:rPr>
              <a:t> базы</a:t>
            </a:r>
          </a:p>
          <a:p>
            <a:r>
              <a:rPr lang="ru-RU" sz="2000" b="1" dirty="0">
                <a:solidFill>
                  <a:srgbClr val="FFFF00"/>
                </a:solidFill>
                <a:latin typeface="Calibri" pitchFamily="34" charset="0"/>
              </a:rPr>
              <a:t>по предметам курса</a:t>
            </a:r>
          </a:p>
        </p:txBody>
      </p:sp>
      <p:sp>
        <p:nvSpPr>
          <p:cNvPr id="34826" name="TextBox 12"/>
          <p:cNvSpPr txBox="1">
            <a:spLocks noChangeArrowheads="1"/>
          </p:cNvSpPr>
          <p:nvPr/>
        </p:nvSpPr>
        <p:spPr bwMode="auto">
          <a:xfrm>
            <a:off x="6084888" y="1484313"/>
            <a:ext cx="2374900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dirty="0">
                <a:solidFill>
                  <a:srgbClr val="FFFF00"/>
                </a:solidFill>
                <a:latin typeface="Calibri" pitchFamily="34" charset="0"/>
              </a:rPr>
              <a:t>Дети  учатся применять полученные знания, умения и навыки в дальнейшей жизни</a:t>
            </a:r>
          </a:p>
        </p:txBody>
      </p:sp>
      <p:sp>
        <p:nvSpPr>
          <p:cNvPr id="34827" name="TextBox 13"/>
          <p:cNvSpPr txBox="1">
            <a:spLocks noChangeArrowheads="1"/>
          </p:cNvSpPr>
          <p:nvPr/>
        </p:nvSpPr>
        <p:spPr bwMode="auto">
          <a:xfrm>
            <a:off x="684213" y="4076700"/>
            <a:ext cx="2232025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dirty="0">
                <a:solidFill>
                  <a:srgbClr val="FFFF00"/>
                </a:solidFill>
                <a:latin typeface="Calibri" pitchFamily="34" charset="0"/>
              </a:rPr>
              <a:t>Формирование стремления к познанию,  умение планировать свою деятельность</a:t>
            </a:r>
            <a:endParaRPr lang="ru-RU" sz="2000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34828" name="TextBox 14"/>
          <p:cNvSpPr txBox="1">
            <a:spLocks noChangeArrowheads="1"/>
          </p:cNvSpPr>
          <p:nvPr/>
        </p:nvSpPr>
        <p:spPr bwMode="auto">
          <a:xfrm>
            <a:off x="6227763" y="4292600"/>
            <a:ext cx="216058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dirty="0">
                <a:solidFill>
                  <a:srgbClr val="FFFF00"/>
                </a:solidFill>
                <a:latin typeface="Calibri" pitchFamily="34" charset="0"/>
              </a:rPr>
              <a:t>формирование учебных </a:t>
            </a:r>
            <a:r>
              <a:rPr lang="ru-RU" sz="2000" b="1" dirty="0" smtClean="0">
                <a:solidFill>
                  <a:srgbClr val="FFFF00"/>
                </a:solidFill>
                <a:latin typeface="Calibri" pitchFamily="34" charset="0"/>
              </a:rPr>
              <a:t>навыков</a:t>
            </a:r>
            <a:endParaRPr lang="ru-RU" sz="20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graphicFrame>
        <p:nvGraphicFramePr>
          <p:cNvPr id="36866" name="Содержимое 5"/>
          <p:cNvGraphicFramePr>
            <a:graphicFrameLocks noGrp="1"/>
          </p:cNvGraphicFramePr>
          <p:nvPr>
            <p:ph idx="1"/>
          </p:nvPr>
        </p:nvGraphicFramePr>
        <p:xfrm>
          <a:off x="406400" y="1549400"/>
          <a:ext cx="8331200" cy="4627563"/>
        </p:xfrm>
        <a:graphic>
          <a:graphicData uri="http://schemas.openxmlformats.org/presentationml/2006/ole">
            <p:oleObj spid="_x0000_s36866" r:id="rId3" imgW="8327858" imgH="4627265" progId="Excel.Sheet.8">
              <p:embed/>
            </p:oleObj>
          </a:graphicData>
        </a:graphic>
      </p:graphicFrame>
      <p:pic>
        <p:nvPicPr>
          <p:cNvPr id="36867" name="Рисунок 3" descr="http://l2okr.ru/vsqas/prezentaciya_etnicheskie_gruppy_2678_101.jp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11188" y="549275"/>
            <a:ext cx="80645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FFFF00"/>
                </a:solidFill>
                <a:latin typeface="+mn-lt"/>
                <a:cs typeface="+mn-cs"/>
              </a:rPr>
              <a:t>                        </a:t>
            </a:r>
            <a:r>
              <a:rPr lang="ru-RU" sz="4000" b="1" dirty="0">
                <a:solidFill>
                  <a:srgbClr val="000066"/>
                </a:solidFill>
                <a:latin typeface="+mj-lt"/>
                <a:cs typeface="+mn-cs"/>
              </a:rPr>
              <a:t> </a:t>
            </a:r>
            <a:endParaRPr lang="ru-RU" b="1" dirty="0">
              <a:solidFill>
                <a:srgbClr val="000066"/>
              </a:solidFill>
              <a:latin typeface="+mn-lt"/>
              <a:cs typeface="+mn-cs"/>
            </a:endParaRPr>
          </a:p>
        </p:txBody>
      </p:sp>
      <p:sp>
        <p:nvSpPr>
          <p:cNvPr id="36869" name="Прямоугольник 6"/>
          <p:cNvSpPr>
            <a:spLocks noChangeArrowheads="1"/>
          </p:cNvSpPr>
          <p:nvPr/>
        </p:nvSpPr>
        <p:spPr bwMode="auto">
          <a:xfrm>
            <a:off x="2286000" y="2413000"/>
            <a:ext cx="4572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FFFF00"/>
                </a:solidFill>
              </a:rPr>
              <a:t> </a:t>
            </a:r>
            <a:endParaRPr lang="ru-RU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36870" name="TextBox 8"/>
          <p:cNvSpPr txBox="1">
            <a:spLocks noChangeArrowheads="1"/>
          </p:cNvSpPr>
          <p:nvPr/>
        </p:nvSpPr>
        <p:spPr bwMode="auto">
          <a:xfrm>
            <a:off x="684213" y="476250"/>
            <a:ext cx="79914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000" b="1">
                <a:solidFill>
                  <a:srgbClr val="170272"/>
                </a:solidFill>
                <a:latin typeface="Calibri" pitchFamily="34" charset="0"/>
              </a:rPr>
              <a:t>           </a:t>
            </a:r>
          </a:p>
        </p:txBody>
      </p:sp>
      <p:graphicFrame>
        <p:nvGraphicFramePr>
          <p:cNvPr id="10" name="Схема 9"/>
          <p:cNvGraphicFramePr/>
          <p:nvPr/>
        </p:nvGraphicFramePr>
        <p:xfrm>
          <a:off x="467544" y="980728"/>
          <a:ext cx="8280920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6872" name="TextBox 10"/>
          <p:cNvSpPr txBox="1">
            <a:spLocks noChangeArrowheads="1"/>
          </p:cNvSpPr>
          <p:nvPr/>
        </p:nvSpPr>
        <p:spPr bwMode="auto">
          <a:xfrm>
            <a:off x="827088" y="115888"/>
            <a:ext cx="76327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000" b="1" dirty="0">
                <a:solidFill>
                  <a:srgbClr val="000099"/>
                </a:solidFill>
                <a:latin typeface="Calibri" pitchFamily="34" charset="0"/>
              </a:rPr>
              <a:t>Результаты освоения программы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Рисунок 3" descr="http://l2okr.ru/vsqas/prezentaciya_etnicheskie_gruppy_2678_101.jpg"/>
          <p:cNvPicPr>
            <a:picLocks noChangeAspect="1" noChangeArrowheads="1"/>
          </p:cNvPicPr>
          <p:nvPr/>
        </p:nvPicPr>
        <p:blipFill>
          <a:blip r:embed="rId2" cstate="print">
            <a:lum bright="-30000" contras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2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 smtClean="0">
                <a:solidFill>
                  <a:srgbClr val="000066"/>
                </a:solidFill>
              </a:rPr>
              <a:t>Зарождение устойчивого интереса к процессу творчества</a:t>
            </a:r>
          </a:p>
        </p:txBody>
      </p:sp>
      <p:graphicFrame>
        <p:nvGraphicFramePr>
          <p:cNvPr id="5" name="Схема 4"/>
          <p:cNvGraphicFramePr/>
          <p:nvPr/>
        </p:nvGraphicFramePr>
        <p:xfrm>
          <a:off x="539552" y="1556792"/>
          <a:ext cx="7992888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Рисунок 3" descr="http://l2okr.ru/vsqas/prezentaciya_etnicheskie_gruppy_2678_101.jpg"/>
          <p:cNvPicPr>
            <a:picLocks noChangeAspect="1" noChangeArrowheads="1"/>
          </p:cNvPicPr>
          <p:nvPr/>
        </p:nvPicPr>
        <p:blipFill>
          <a:blip r:embed="rId2" cstate="print">
            <a:lum bright="-30000" contras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2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 smtClean="0">
                <a:solidFill>
                  <a:srgbClr val="000066"/>
                </a:solidFill>
              </a:rPr>
              <a:t> </a:t>
            </a:r>
          </a:p>
        </p:txBody>
      </p:sp>
      <p:graphicFrame>
        <p:nvGraphicFramePr>
          <p:cNvPr id="5" name="Схема 4"/>
          <p:cNvGraphicFramePr/>
          <p:nvPr/>
        </p:nvGraphicFramePr>
        <p:xfrm>
          <a:off x="539552" y="692696"/>
          <a:ext cx="7992888" cy="5976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graphicFrame>
        <p:nvGraphicFramePr>
          <p:cNvPr id="37890" name="Содержимое 5"/>
          <p:cNvGraphicFramePr>
            <a:graphicFrameLocks noGrp="1"/>
          </p:cNvGraphicFramePr>
          <p:nvPr>
            <p:ph idx="1"/>
          </p:nvPr>
        </p:nvGraphicFramePr>
        <p:xfrm>
          <a:off x="406400" y="1549400"/>
          <a:ext cx="8331200" cy="4627563"/>
        </p:xfrm>
        <a:graphic>
          <a:graphicData uri="http://schemas.openxmlformats.org/presentationml/2006/ole">
            <p:oleObj spid="_x0000_s62466" r:id="rId3" imgW="8327858" imgH="4627265" progId="Excel.Sheet.8">
              <p:embed/>
            </p:oleObj>
          </a:graphicData>
        </a:graphic>
      </p:graphicFrame>
      <p:pic>
        <p:nvPicPr>
          <p:cNvPr id="37891" name="Рисунок 3" descr="http://l2okr.ru/vsqas/prezentaciya_etnicheskie_gruppy_2678_101.jpg"/>
          <p:cNvPicPr>
            <a:picLocks noChangeAspect="1" noChangeArrowheads="1"/>
          </p:cNvPicPr>
          <p:nvPr/>
        </p:nvPicPr>
        <p:blipFill>
          <a:blip r:embed="rId4" cstate="print">
            <a:lum contras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8" name="TextBox 7"/>
          <p:cNvSpPr txBox="1"/>
          <p:nvPr/>
        </p:nvSpPr>
        <p:spPr>
          <a:xfrm>
            <a:off x="611188" y="549275"/>
            <a:ext cx="80645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FFFF00"/>
                </a:solidFill>
                <a:latin typeface="+mn-lt"/>
                <a:cs typeface="+mn-cs"/>
              </a:rPr>
              <a:t>                        </a:t>
            </a:r>
            <a:r>
              <a:rPr lang="ru-RU" sz="4000" b="1" dirty="0">
                <a:solidFill>
                  <a:srgbClr val="000066"/>
                </a:solidFill>
                <a:latin typeface="+mj-lt"/>
                <a:cs typeface="+mn-cs"/>
              </a:rPr>
              <a:t> </a:t>
            </a:r>
            <a:endParaRPr lang="ru-RU" b="1" dirty="0">
              <a:solidFill>
                <a:srgbClr val="000066"/>
              </a:solidFill>
              <a:latin typeface="+mn-lt"/>
              <a:cs typeface="+mn-cs"/>
            </a:endParaRPr>
          </a:p>
        </p:txBody>
      </p:sp>
      <p:sp>
        <p:nvSpPr>
          <p:cNvPr id="37893" name="Прямоугольник 6"/>
          <p:cNvSpPr>
            <a:spLocks noChangeArrowheads="1"/>
          </p:cNvSpPr>
          <p:nvPr/>
        </p:nvSpPr>
        <p:spPr bwMode="auto">
          <a:xfrm>
            <a:off x="2286000" y="2413000"/>
            <a:ext cx="4572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FFFF00"/>
                </a:solidFill>
              </a:rPr>
              <a:t> </a:t>
            </a:r>
            <a:endParaRPr lang="ru-RU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37894" name="TextBox 8"/>
          <p:cNvSpPr txBox="1">
            <a:spLocks noChangeArrowheads="1"/>
          </p:cNvSpPr>
          <p:nvPr/>
        </p:nvSpPr>
        <p:spPr bwMode="auto">
          <a:xfrm>
            <a:off x="684213" y="476250"/>
            <a:ext cx="79914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000" b="1" dirty="0">
                <a:solidFill>
                  <a:srgbClr val="170272"/>
                </a:solidFill>
                <a:latin typeface="Calibri" pitchFamily="34" charset="0"/>
              </a:rPr>
              <a:t>        </a:t>
            </a:r>
          </a:p>
        </p:txBody>
      </p:sp>
      <p:sp>
        <p:nvSpPr>
          <p:cNvPr id="37896" name="TextBox 15"/>
          <p:cNvSpPr txBox="1">
            <a:spLocks noChangeArrowheads="1"/>
          </p:cNvSpPr>
          <p:nvPr/>
        </p:nvSpPr>
        <p:spPr bwMode="auto">
          <a:xfrm>
            <a:off x="4211638" y="5373688"/>
            <a:ext cx="439261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 smtClean="0">
                <a:solidFill>
                  <a:srgbClr val="000099"/>
                </a:solidFill>
                <a:latin typeface="Calibri" pitchFamily="34" charset="0"/>
              </a:rPr>
              <a:t> </a:t>
            </a:r>
            <a:endParaRPr lang="ru-RU" b="1" dirty="0">
              <a:solidFill>
                <a:srgbClr val="000099"/>
              </a:solidFill>
              <a:latin typeface="Calibri" pitchFamily="34" charset="0"/>
            </a:endParaRPr>
          </a:p>
        </p:txBody>
      </p:sp>
      <p:pic>
        <p:nvPicPr>
          <p:cNvPr id="10" name="Рисунок 9" descr="C:\Users\Мама\Desktop\DSC00230.JPG"/>
          <p:cNvPicPr/>
          <p:nvPr/>
        </p:nvPicPr>
        <p:blipFill>
          <a:blip r:embed="rId5" cstate="print">
            <a:lum bright="-10000" contrast="10000"/>
          </a:blip>
          <a:srcRect l="28618" t="16066" r="52303" b="56252"/>
          <a:stretch>
            <a:fillRect/>
          </a:stretch>
        </p:blipFill>
        <p:spPr bwMode="auto">
          <a:xfrm>
            <a:off x="2051720" y="692696"/>
            <a:ext cx="4536504" cy="5184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graphicFrame>
        <p:nvGraphicFramePr>
          <p:cNvPr id="15362" name="Содержимое 5"/>
          <p:cNvGraphicFramePr>
            <a:graphicFrameLocks noGrp="1"/>
          </p:cNvGraphicFramePr>
          <p:nvPr>
            <p:ph idx="1"/>
          </p:nvPr>
        </p:nvGraphicFramePr>
        <p:xfrm>
          <a:off x="406400" y="1549400"/>
          <a:ext cx="8331200" cy="4627563"/>
        </p:xfrm>
        <a:graphic>
          <a:graphicData uri="http://schemas.openxmlformats.org/presentationml/2006/ole">
            <p:oleObj spid="_x0000_s15362" r:id="rId3" imgW="8327858" imgH="4627265" progId="Excel.Sheet.8">
              <p:embed/>
            </p:oleObj>
          </a:graphicData>
        </a:graphic>
      </p:graphicFrame>
      <p:pic>
        <p:nvPicPr>
          <p:cNvPr id="15363" name="Рисунок 3" descr="http://l2okr.ru/vsqas/prezentaciya_etnicheskie_gruppy_2678_101.jp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539750" y="476250"/>
            <a:ext cx="82804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solidFill>
                  <a:srgbClr val="000066"/>
                </a:solidFill>
                <a:latin typeface="+mj-lt"/>
                <a:cs typeface="+mn-cs"/>
              </a:rPr>
              <a:t>Основная идея программы</a:t>
            </a:r>
          </a:p>
        </p:txBody>
      </p:sp>
      <p:sp>
        <p:nvSpPr>
          <p:cNvPr id="15365" name="TextBox 11"/>
          <p:cNvSpPr txBox="1">
            <a:spLocks noChangeArrowheads="1"/>
          </p:cNvSpPr>
          <p:nvPr/>
        </p:nvSpPr>
        <p:spPr bwMode="auto">
          <a:xfrm>
            <a:off x="1042988" y="2060575"/>
            <a:ext cx="7273925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3200" b="1">
              <a:solidFill>
                <a:srgbClr val="FFFF00"/>
              </a:solidFill>
              <a:latin typeface="Calibri" pitchFamily="34" charset="0"/>
            </a:endParaRPr>
          </a:p>
          <a:p>
            <a:pPr algn="ctr"/>
            <a:endParaRPr lang="ru-RU" sz="3200" b="1">
              <a:solidFill>
                <a:srgbClr val="FFFF00"/>
              </a:solidFill>
              <a:latin typeface="Calibri" pitchFamily="34" charset="0"/>
            </a:endParaRPr>
          </a:p>
          <a:p>
            <a:pPr algn="ctr"/>
            <a:r>
              <a:rPr lang="ru-RU" sz="4000" b="1">
                <a:solidFill>
                  <a:srgbClr val="FFFF00"/>
                </a:solidFill>
                <a:latin typeface="Calibri" pitchFamily="34" charset="0"/>
              </a:rPr>
              <a:t>Научить детей  мыслить, пробовать,  творить, искать себя.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graphicFrame>
        <p:nvGraphicFramePr>
          <p:cNvPr id="15362" name="Содержимое 5"/>
          <p:cNvGraphicFramePr>
            <a:graphicFrameLocks noGrp="1"/>
          </p:cNvGraphicFramePr>
          <p:nvPr>
            <p:ph idx="1"/>
          </p:nvPr>
        </p:nvGraphicFramePr>
        <p:xfrm>
          <a:off x="406400" y="1549400"/>
          <a:ext cx="8331200" cy="4627563"/>
        </p:xfrm>
        <a:graphic>
          <a:graphicData uri="http://schemas.openxmlformats.org/presentationml/2006/ole">
            <p:oleObj spid="_x0000_s102402" r:id="rId3" imgW="8327858" imgH="4627265" progId="Excel.Sheet.8">
              <p:embed/>
            </p:oleObj>
          </a:graphicData>
        </a:graphic>
      </p:graphicFrame>
      <p:pic>
        <p:nvPicPr>
          <p:cNvPr id="15363" name="Рисунок 3" descr="http://l2okr.ru/vsqas/prezentaciya_etnicheskie_gruppy_2678_101.jp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539750" y="476250"/>
            <a:ext cx="82804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solidFill>
                  <a:srgbClr val="000066"/>
                </a:solidFill>
                <a:latin typeface="+mj-lt"/>
                <a:cs typeface="+mn-cs"/>
              </a:rPr>
              <a:t>Основная идея программы</a:t>
            </a:r>
          </a:p>
        </p:txBody>
      </p:sp>
      <p:sp>
        <p:nvSpPr>
          <p:cNvPr id="15365" name="TextBox 11"/>
          <p:cNvSpPr txBox="1">
            <a:spLocks noChangeArrowheads="1"/>
          </p:cNvSpPr>
          <p:nvPr/>
        </p:nvSpPr>
        <p:spPr bwMode="auto">
          <a:xfrm>
            <a:off x="1042988" y="2060575"/>
            <a:ext cx="7273925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3200" b="1">
              <a:solidFill>
                <a:srgbClr val="FFFF00"/>
              </a:solidFill>
              <a:latin typeface="Calibri" pitchFamily="34" charset="0"/>
            </a:endParaRPr>
          </a:p>
          <a:p>
            <a:pPr algn="ctr"/>
            <a:endParaRPr lang="ru-RU" sz="3200" b="1">
              <a:solidFill>
                <a:srgbClr val="FFFF00"/>
              </a:solidFill>
              <a:latin typeface="Calibri" pitchFamily="34" charset="0"/>
            </a:endParaRPr>
          </a:p>
          <a:p>
            <a:pPr algn="ctr"/>
            <a:r>
              <a:rPr lang="ru-RU" sz="4000" b="1">
                <a:solidFill>
                  <a:srgbClr val="FFFF00"/>
                </a:solidFill>
                <a:latin typeface="Calibri" pitchFamily="34" charset="0"/>
              </a:rPr>
              <a:t>Научить детей  мыслить, пробовать,  творить, искать себя.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graphicFrame>
        <p:nvGraphicFramePr>
          <p:cNvPr id="16386" name="Содержимое 5"/>
          <p:cNvGraphicFramePr>
            <a:graphicFrameLocks noGrp="1"/>
          </p:cNvGraphicFramePr>
          <p:nvPr>
            <p:ph idx="1"/>
          </p:nvPr>
        </p:nvGraphicFramePr>
        <p:xfrm>
          <a:off x="406400" y="1549400"/>
          <a:ext cx="8331200" cy="4627563"/>
        </p:xfrm>
        <a:graphic>
          <a:graphicData uri="http://schemas.openxmlformats.org/presentationml/2006/ole">
            <p:oleObj spid="_x0000_s16386" r:id="rId3" imgW="8327858" imgH="4627265" progId="Excel.Sheet.8">
              <p:embed/>
            </p:oleObj>
          </a:graphicData>
        </a:graphic>
      </p:graphicFrame>
      <p:pic>
        <p:nvPicPr>
          <p:cNvPr id="16387" name="Рисунок 3" descr="http://l2okr.ru/vsqas/prezentaciya_etnicheskie_gruppy_2678_101.jpg"/>
          <p:cNvPicPr>
            <a:picLocks noChangeAspect="1" noChangeArrowheads="1"/>
          </p:cNvPicPr>
          <p:nvPr/>
        </p:nvPicPr>
        <p:blipFill>
          <a:blip r:embed="rId4" cstate="print">
            <a:lum contras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TextBox 7"/>
          <p:cNvSpPr txBox="1">
            <a:spLocks noChangeArrowheads="1"/>
          </p:cNvSpPr>
          <p:nvPr/>
        </p:nvSpPr>
        <p:spPr bwMode="auto">
          <a:xfrm>
            <a:off x="250825" y="476250"/>
            <a:ext cx="864235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000" b="1">
                <a:solidFill>
                  <a:srgbClr val="000066"/>
                </a:solidFill>
                <a:latin typeface="Calibri" pitchFamily="34" charset="0"/>
              </a:rPr>
              <a:t>       Организация образовательной деятельности</a:t>
            </a:r>
          </a:p>
        </p:txBody>
      </p:sp>
      <p:sp>
        <p:nvSpPr>
          <p:cNvPr id="16389" name="TextBox 6"/>
          <p:cNvSpPr txBox="1">
            <a:spLocks noChangeArrowheads="1"/>
          </p:cNvSpPr>
          <p:nvPr/>
        </p:nvSpPr>
        <p:spPr bwMode="auto">
          <a:xfrm>
            <a:off x="250825" y="2852738"/>
            <a:ext cx="8569325" cy="323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3">
              <a:buFont typeface="Arial" charset="0"/>
              <a:buChar char="•"/>
            </a:pPr>
            <a:r>
              <a:rPr lang="ru-RU" sz="2400" b="1">
                <a:solidFill>
                  <a:srgbClr val="000066"/>
                </a:solidFill>
                <a:latin typeface="Calibri" pitchFamily="34" charset="0"/>
              </a:rPr>
              <a:t>Программа рассчитана на детей от 6 до 10 лет</a:t>
            </a:r>
          </a:p>
          <a:p>
            <a:endParaRPr lang="ru-RU" sz="2400" b="1">
              <a:solidFill>
                <a:srgbClr val="000066"/>
              </a:solidFill>
              <a:latin typeface="Calibri" pitchFamily="34" charset="0"/>
            </a:endParaRPr>
          </a:p>
          <a:p>
            <a:pPr lvl="3">
              <a:buFont typeface="Arial" charset="0"/>
              <a:buChar char="•"/>
            </a:pPr>
            <a:r>
              <a:rPr lang="ru-RU" sz="2400" b="1">
                <a:solidFill>
                  <a:srgbClr val="000066"/>
                </a:solidFill>
                <a:latin typeface="Calibri" pitchFamily="34" charset="0"/>
              </a:rPr>
              <a:t>Принимаются все желающие</a:t>
            </a:r>
          </a:p>
          <a:p>
            <a:endParaRPr lang="ru-RU" sz="2400" b="1">
              <a:solidFill>
                <a:srgbClr val="000066"/>
              </a:solidFill>
              <a:latin typeface="Calibri" pitchFamily="34" charset="0"/>
            </a:endParaRPr>
          </a:p>
          <a:p>
            <a:pPr lvl="3">
              <a:buFont typeface="Arial" charset="0"/>
              <a:buChar char="•"/>
            </a:pPr>
            <a:r>
              <a:rPr lang="ru-RU" sz="2400" b="1">
                <a:solidFill>
                  <a:srgbClr val="000066"/>
                </a:solidFill>
                <a:latin typeface="Calibri" pitchFamily="34" charset="0"/>
              </a:rPr>
              <a:t>Обучение рассчитано на 4 года</a:t>
            </a:r>
          </a:p>
          <a:p>
            <a:r>
              <a:rPr lang="ru-RU" b="1">
                <a:solidFill>
                  <a:srgbClr val="000066"/>
                </a:solidFill>
                <a:latin typeface="Calibri" pitchFamily="34" charset="0"/>
              </a:rPr>
              <a:t>                            (продолжительность занятий 1 академический час, </a:t>
            </a:r>
          </a:p>
          <a:p>
            <a:r>
              <a:rPr lang="ru-RU" b="1">
                <a:solidFill>
                  <a:srgbClr val="000066"/>
                </a:solidFill>
                <a:latin typeface="Calibri" pitchFamily="34" charset="0"/>
              </a:rPr>
              <a:t>                             2 раза в неделю)</a:t>
            </a:r>
          </a:p>
          <a:p>
            <a:pPr>
              <a:buFont typeface="Arial" charset="0"/>
              <a:buChar char="•"/>
            </a:pPr>
            <a:endParaRPr lang="ru-RU" sz="2400" b="1">
              <a:solidFill>
                <a:srgbClr val="000066"/>
              </a:solidFill>
              <a:latin typeface="Calibri" pitchFamily="34" charset="0"/>
            </a:endParaRPr>
          </a:p>
          <a:p>
            <a:r>
              <a:rPr lang="ru-RU" sz="2400" b="1">
                <a:solidFill>
                  <a:srgbClr val="000066"/>
                </a:solidFill>
                <a:latin typeface="Calibri" pitchFamily="34" charset="0"/>
              </a:rPr>
              <a:t> </a:t>
            </a:r>
            <a:endParaRPr lang="ru-RU" b="1">
              <a:solidFill>
                <a:srgbClr val="000066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graphicFrame>
        <p:nvGraphicFramePr>
          <p:cNvPr id="17410" name="Содержимое 5"/>
          <p:cNvGraphicFramePr>
            <a:graphicFrameLocks noGrp="1"/>
          </p:cNvGraphicFramePr>
          <p:nvPr>
            <p:ph idx="1"/>
          </p:nvPr>
        </p:nvGraphicFramePr>
        <p:xfrm>
          <a:off x="406400" y="1549400"/>
          <a:ext cx="8331200" cy="4627563"/>
        </p:xfrm>
        <a:graphic>
          <a:graphicData uri="http://schemas.openxmlformats.org/presentationml/2006/ole">
            <p:oleObj spid="_x0000_s17410" r:id="rId3" imgW="8327858" imgH="4627265" progId="Excel.Sheet.8">
              <p:embed/>
            </p:oleObj>
          </a:graphicData>
        </a:graphic>
      </p:graphicFrame>
      <p:pic>
        <p:nvPicPr>
          <p:cNvPr id="17411" name="Рисунок 3" descr="http://l2okr.ru/vsqas/prezentaciya_etnicheskie_gruppy_2678_101.jpg"/>
          <p:cNvPicPr>
            <a:picLocks noChangeAspect="1" noChangeArrowheads="1"/>
          </p:cNvPicPr>
          <p:nvPr/>
        </p:nvPicPr>
        <p:blipFill>
          <a:blip r:embed="rId4" cstate="print">
            <a:lum contras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11188" y="115888"/>
            <a:ext cx="80645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FFFF00"/>
                </a:solidFill>
                <a:latin typeface="+mn-lt"/>
                <a:cs typeface="+mn-cs"/>
              </a:rPr>
              <a:t>   </a:t>
            </a:r>
            <a:r>
              <a:rPr lang="ru-RU" sz="4000" b="1" dirty="0">
                <a:solidFill>
                  <a:srgbClr val="000066"/>
                </a:solidFill>
                <a:latin typeface="+mj-lt"/>
                <a:cs typeface="+mn-cs"/>
              </a:rPr>
              <a:t>Цель программы:</a:t>
            </a:r>
            <a:endParaRPr lang="ru-RU" b="1" dirty="0">
              <a:solidFill>
                <a:srgbClr val="000066"/>
              </a:solidFill>
              <a:latin typeface="+mn-lt"/>
              <a:cs typeface="+mn-cs"/>
            </a:endParaRPr>
          </a:p>
        </p:txBody>
      </p:sp>
      <p:sp>
        <p:nvSpPr>
          <p:cNvPr id="17413" name="Прямоугольник 6"/>
          <p:cNvSpPr>
            <a:spLocks noChangeArrowheads="1"/>
          </p:cNvSpPr>
          <p:nvPr/>
        </p:nvSpPr>
        <p:spPr bwMode="auto">
          <a:xfrm>
            <a:off x="323850" y="765175"/>
            <a:ext cx="8569325" cy="22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ru-RU" sz="2800" b="1">
                <a:solidFill>
                  <a:srgbClr val="000099"/>
                </a:solidFill>
                <a:latin typeface="Calibri" pitchFamily="34" charset="0"/>
              </a:rPr>
              <a:t>    создание условий для раскрытия творческого и познавательного потенциала ребенка, а также духовного и нравственного развития в процессе приобщения к изобразительному  и декоративно - прикладному творчеству</a:t>
            </a:r>
            <a:endParaRPr lang="ru-RU" sz="2800">
              <a:solidFill>
                <a:srgbClr val="000099"/>
              </a:solidFill>
              <a:latin typeface="Calibri" pitchFamily="34" charset="0"/>
            </a:endParaRPr>
          </a:p>
        </p:txBody>
      </p:sp>
      <p:sp>
        <p:nvSpPr>
          <p:cNvPr id="17414" name="Прямоугольник 8"/>
          <p:cNvSpPr>
            <a:spLocks noChangeArrowheads="1"/>
          </p:cNvSpPr>
          <p:nvPr/>
        </p:nvSpPr>
        <p:spPr bwMode="auto">
          <a:xfrm>
            <a:off x="250825" y="3141663"/>
            <a:ext cx="8713788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000" b="1">
                <a:solidFill>
                  <a:srgbClr val="000066"/>
                </a:solidFill>
                <a:latin typeface="Calibri" pitchFamily="34" charset="0"/>
              </a:rPr>
              <a:t>   Задачи программы:</a:t>
            </a:r>
            <a:endParaRPr lang="ru-RU" sz="4000">
              <a:latin typeface="Calibri" pitchFamily="34" charset="0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2124075" y="3933825"/>
            <a:ext cx="5111750" cy="26638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800" b="1" i="1" dirty="0">
                <a:solidFill>
                  <a:srgbClr val="FFFF00"/>
                </a:solidFill>
              </a:rPr>
              <a:t>Образовательные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800" b="1" i="1" dirty="0">
                <a:solidFill>
                  <a:srgbClr val="FFFF00"/>
                </a:solidFill>
              </a:rPr>
              <a:t>Воспитательные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800" b="1" i="1" dirty="0">
                <a:solidFill>
                  <a:srgbClr val="FFFF00"/>
                </a:solidFill>
              </a:rPr>
              <a:t>Развивающие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800" b="1" i="1" dirty="0">
                <a:solidFill>
                  <a:srgbClr val="FFFF00"/>
                </a:solidFill>
              </a:rPr>
              <a:t>Оздоровительные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graphicFrame>
        <p:nvGraphicFramePr>
          <p:cNvPr id="18434" name="Содержимое 5"/>
          <p:cNvGraphicFramePr>
            <a:graphicFrameLocks noGrp="1"/>
          </p:cNvGraphicFramePr>
          <p:nvPr>
            <p:ph idx="1"/>
          </p:nvPr>
        </p:nvGraphicFramePr>
        <p:xfrm>
          <a:off x="406400" y="1549400"/>
          <a:ext cx="8331200" cy="4627563"/>
        </p:xfrm>
        <a:graphic>
          <a:graphicData uri="http://schemas.openxmlformats.org/presentationml/2006/ole">
            <p:oleObj spid="_x0000_s75778" r:id="rId3" imgW="8327858" imgH="4627265" progId="Excel.Sheet.8">
              <p:embed/>
            </p:oleObj>
          </a:graphicData>
        </a:graphic>
      </p:graphicFrame>
      <p:pic>
        <p:nvPicPr>
          <p:cNvPr id="18435" name="Рисунок 3" descr="http://l2okr.ru/vsqas/prezentaciya_etnicheskie_gruppy_2678_101.jpg"/>
          <p:cNvPicPr>
            <a:picLocks noChangeAspect="1" noChangeArrowheads="1"/>
          </p:cNvPicPr>
          <p:nvPr/>
        </p:nvPicPr>
        <p:blipFill>
          <a:blip r:embed="rId4" cstate="print">
            <a:lum contras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11188" y="549275"/>
            <a:ext cx="8064500" cy="13223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solidFill>
                  <a:srgbClr val="000099"/>
                </a:solidFill>
                <a:latin typeface="+mj-lt"/>
                <a:cs typeface="+mn-cs"/>
              </a:rPr>
              <a:t>Отличительные особенности   программы</a:t>
            </a:r>
            <a:endParaRPr lang="ru-RU" b="1" dirty="0">
              <a:solidFill>
                <a:srgbClr val="000099"/>
              </a:solidFill>
              <a:latin typeface="+mn-lt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15616" y="1844824"/>
            <a:ext cx="727280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dirty="0" smtClean="0">
                <a:solidFill>
                  <a:srgbClr val="000099"/>
                </a:solidFill>
              </a:rPr>
              <a:t> </a:t>
            </a:r>
            <a:r>
              <a:rPr lang="ru-RU" b="1" dirty="0" smtClean="0">
                <a:solidFill>
                  <a:srgbClr val="000099"/>
                </a:solidFill>
              </a:rPr>
              <a:t>Разделение  программы на блоки</a:t>
            </a:r>
          </a:p>
          <a:p>
            <a:endParaRPr lang="ru-RU" b="1" dirty="0" smtClean="0">
              <a:solidFill>
                <a:srgbClr val="000099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ru-RU" b="1" dirty="0" smtClean="0">
                <a:solidFill>
                  <a:srgbClr val="000099"/>
                </a:solidFill>
              </a:rPr>
              <a:t> Наличие элементов </a:t>
            </a:r>
            <a:r>
              <a:rPr lang="ru-RU" b="1" dirty="0" err="1" smtClean="0">
                <a:solidFill>
                  <a:srgbClr val="000099"/>
                </a:solidFill>
              </a:rPr>
              <a:t>межпредметных</a:t>
            </a:r>
            <a:r>
              <a:rPr lang="ru-RU" b="1" dirty="0" smtClean="0">
                <a:solidFill>
                  <a:srgbClr val="000099"/>
                </a:solidFill>
              </a:rPr>
              <a:t> связей</a:t>
            </a:r>
          </a:p>
          <a:p>
            <a:endParaRPr lang="ru-RU" b="1" dirty="0" smtClean="0">
              <a:solidFill>
                <a:srgbClr val="000099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ru-RU" b="1" dirty="0" smtClean="0">
                <a:solidFill>
                  <a:srgbClr val="000099"/>
                </a:solidFill>
              </a:rPr>
              <a:t> Региональный компонент</a:t>
            </a:r>
          </a:p>
          <a:p>
            <a:endParaRPr lang="ru-RU" b="1" dirty="0" smtClean="0">
              <a:solidFill>
                <a:srgbClr val="000099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ru-RU" b="1" dirty="0" smtClean="0">
                <a:solidFill>
                  <a:srgbClr val="000099"/>
                </a:solidFill>
              </a:rPr>
              <a:t> Игровой момент</a:t>
            </a:r>
          </a:p>
          <a:p>
            <a:endParaRPr lang="ru-RU" b="1" dirty="0" smtClean="0">
              <a:solidFill>
                <a:srgbClr val="000099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ru-RU" b="1" dirty="0" smtClean="0">
                <a:solidFill>
                  <a:srgbClr val="000099"/>
                </a:solidFill>
              </a:rPr>
              <a:t> Совместные занятия с родителями</a:t>
            </a:r>
          </a:p>
          <a:p>
            <a:endParaRPr lang="ru-RU" b="1" dirty="0" smtClean="0">
              <a:solidFill>
                <a:srgbClr val="000099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ru-RU" b="1" dirty="0" smtClean="0">
                <a:solidFill>
                  <a:srgbClr val="000099"/>
                </a:solidFill>
              </a:rPr>
              <a:t> Активное использование профессиональной художественной терминологии (адаптированной к возрасту детей)</a:t>
            </a:r>
          </a:p>
          <a:p>
            <a:endParaRPr lang="ru-RU" b="1" dirty="0" smtClean="0">
              <a:solidFill>
                <a:srgbClr val="000099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ru-RU" b="1" dirty="0" smtClean="0">
                <a:solidFill>
                  <a:srgbClr val="000099"/>
                </a:solidFill>
              </a:rPr>
              <a:t> Создание ситуации успеха на занятиях</a:t>
            </a:r>
          </a:p>
          <a:p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graphicFrame>
        <p:nvGraphicFramePr>
          <p:cNvPr id="18434" name="Содержимое 5"/>
          <p:cNvGraphicFramePr>
            <a:graphicFrameLocks noGrp="1"/>
          </p:cNvGraphicFramePr>
          <p:nvPr>
            <p:ph idx="1"/>
          </p:nvPr>
        </p:nvGraphicFramePr>
        <p:xfrm>
          <a:off x="406400" y="1549400"/>
          <a:ext cx="8331200" cy="4627563"/>
        </p:xfrm>
        <a:graphic>
          <a:graphicData uri="http://schemas.openxmlformats.org/presentationml/2006/ole">
            <p:oleObj spid="_x0000_s77826" r:id="rId3" imgW="8327858" imgH="4627265" progId="Excel.Sheet.8">
              <p:embed/>
            </p:oleObj>
          </a:graphicData>
        </a:graphic>
      </p:graphicFrame>
      <p:pic>
        <p:nvPicPr>
          <p:cNvPr id="18435" name="Рисунок 3" descr="http://l2okr.ru/vsqas/prezentaciya_etnicheskie_gruppy_2678_101.jpg"/>
          <p:cNvPicPr>
            <a:picLocks noChangeAspect="1" noChangeArrowheads="1"/>
          </p:cNvPicPr>
          <p:nvPr/>
        </p:nvPicPr>
        <p:blipFill>
          <a:blip r:embed="rId4" cstate="print">
            <a:lum contras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11188" y="549275"/>
            <a:ext cx="8064500" cy="13223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solidFill>
                  <a:srgbClr val="000066"/>
                </a:solidFill>
                <a:latin typeface="+mj-lt"/>
                <a:cs typeface="+mn-cs"/>
              </a:rPr>
              <a:t>Отличительные особенности   программы</a:t>
            </a:r>
            <a:endParaRPr lang="ru-RU" b="1" dirty="0">
              <a:solidFill>
                <a:srgbClr val="000066"/>
              </a:solidFill>
              <a:latin typeface="+mn-lt"/>
              <a:cs typeface="+mn-cs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900113" y="2060575"/>
            <a:ext cx="4824412" cy="2663825"/>
          </a:xfrm>
          <a:prstGeom prst="ellipse">
            <a:avLst/>
          </a:prstGeom>
          <a:solidFill>
            <a:srgbClr val="66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000066"/>
                </a:solidFill>
              </a:rPr>
              <a:t>Базовый курс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000066"/>
                </a:solidFill>
              </a:rPr>
              <a:t>Знакомство с элементарными технологическими приёмами</a:t>
            </a:r>
            <a:endParaRPr lang="ru-RU" sz="2400" b="1" dirty="0">
              <a:solidFill>
                <a:srgbClr val="000066"/>
              </a:solidFill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3708400" y="3573463"/>
            <a:ext cx="4824413" cy="2663825"/>
          </a:xfrm>
          <a:prstGeom prst="ellipse">
            <a:avLst/>
          </a:prstGeom>
          <a:solidFill>
            <a:srgbClr val="FF66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000066"/>
                </a:solidFill>
              </a:rPr>
              <a:t>Основы ремёсел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000066"/>
                </a:solidFill>
              </a:rPr>
              <a:t>Выполнение программных и творческих изделий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2056</TotalTime>
  <Words>819</Words>
  <Application>Microsoft Office PowerPoint</Application>
  <PresentationFormat>Экран (4:3)</PresentationFormat>
  <Paragraphs>252</Paragraphs>
  <Slides>35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7" baseType="lpstr">
      <vt:lpstr>Тема Office</vt:lpstr>
      <vt:lpstr>Лист Microsoft Office Excel 97-2003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Зарождение устойчивого интереса к процессу творчества</vt:lpstr>
      <vt:lpstr> </vt:lpstr>
      <vt:lpstr>Слайд 35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Мама</dc:creator>
  <cp:lastModifiedBy>Оля</cp:lastModifiedBy>
  <cp:revision>214</cp:revision>
  <dcterms:created xsi:type="dcterms:W3CDTF">2015-04-02T04:40:31Z</dcterms:created>
  <dcterms:modified xsi:type="dcterms:W3CDTF">2016-04-22T10:42:54Z</dcterms:modified>
</cp:coreProperties>
</file>