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0" r:id="rId5"/>
    <p:sldId id="261" r:id="rId6"/>
    <p:sldId id="262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>
      <p:cViewPr varScale="1">
        <p:scale>
          <a:sx n="74" d="100"/>
          <a:sy n="74" d="100"/>
        </p:scale>
        <p:origin x="1284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ПРИРОДА\Осень\Os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17463"/>
            <a:ext cx="9140825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9912" y="5301207"/>
            <a:ext cx="5364087" cy="864097"/>
          </a:xfrm>
        </p:spPr>
        <p:txBody>
          <a:bodyPr/>
          <a:lstStyle>
            <a:lvl1pPr>
              <a:defRPr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6309320"/>
            <a:ext cx="4680520" cy="409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4734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908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ПРИРОДА\Осень\Osen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70988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547813" y="274638"/>
            <a:ext cx="71389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547813" y="1600200"/>
            <a:ext cx="7138987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9838" y="5085184"/>
            <a:ext cx="5364162" cy="8651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«Лес осенью»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6100" y="5950371"/>
            <a:ext cx="4679950" cy="767929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Экскурсия в лес старшая группа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Подготовила Южакова Е.Е.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ПРИРОДА\Осень\Osen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2630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4763"/>
            <a:ext cx="7632700" cy="687933"/>
          </a:xfrm>
          <a:solidFill>
            <a:schemeClr val="accent6">
              <a:lumMod val="75000"/>
              <a:alpha val="43000"/>
            </a:schemeClr>
          </a:solidFill>
          <a:ln w="38100"/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</a:rPr>
              <a:t>Цель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1331913" y="570705"/>
            <a:ext cx="7632700" cy="5616575"/>
          </a:xfrm>
        </p:spPr>
        <p:txBody>
          <a:bodyPr/>
          <a:lstStyle/>
          <a:p>
            <a:pPr lvl="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Продолжать формировать умение детей самостоятельно отмечать состояние природы и погодных явлений в различные периоды: в начале осени (покраснение плодов рябины, листьев некоторых деревьев и кустарников, созревание плодов),  середине (золотая осень - полное расцвечивание листьев, затем листопад) и в период поздней осени (оголенные деревья и кусты)</a:t>
            </a:r>
            <a:endParaRPr lang="ru-RU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Закрепить умение детей в процессе наблюдений  устанавливать причины происходящих изменений.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Познакомить детей с опасными растениями (ядовитыми грибами ), которые  нельзя трогать руками ,нюхать, .брать в рот .Приучать детей быть осторожными с незнакомыми растениями 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ПРИРОДА\Осень\Osen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-100013"/>
            <a:ext cx="92630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5008" y="-1094703"/>
            <a:ext cx="7650050" cy="958594"/>
          </a:xfrm>
          <a:solidFill>
            <a:schemeClr val="accent6">
              <a:lumMod val="75000"/>
              <a:alpha val="43000"/>
            </a:schemeClr>
          </a:solidFill>
          <a:ln w="38100"/>
        </p:spPr>
        <p:txBody>
          <a:bodyPr/>
          <a:lstStyle/>
          <a:p>
            <a:pPr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1043608" y="260648"/>
            <a:ext cx="7632700" cy="5544567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rgbClr val="C00000"/>
                </a:solidFill>
              </a:rPr>
              <a:t>Здравствуй, Осень золотая,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C00000"/>
                </a:solidFill>
              </a:rPr>
              <a:t>Вся нарядная такая,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C00000"/>
                </a:solidFill>
              </a:rPr>
              <a:t>И танцуешь, и поёшь,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C00000"/>
                </a:solidFill>
              </a:rPr>
              <a:t>Нас с собою в лес зовёшь.</a:t>
            </a:r>
          </a:p>
          <a:p>
            <a:endParaRPr lang="ru-RU" altLang="ru-RU" sz="20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564904"/>
            <a:ext cx="7164288" cy="417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5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ПРИРОДА\Осень\Osen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-100013"/>
            <a:ext cx="92630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5407629" y="3601402"/>
            <a:ext cx="3708400" cy="3256598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rgbClr val="C00000"/>
                </a:solidFill>
              </a:rPr>
              <a:t>Заиграла Осень, заплясала,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C00000"/>
                </a:solidFill>
              </a:rPr>
              <a:t>Всюду свои краски разбросала,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C00000"/>
                </a:solidFill>
              </a:rPr>
              <a:t>Всем деревьям платья подарила,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C00000"/>
                </a:solidFill>
              </a:rPr>
              <a:t>А рябину в бусы нарядила.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alt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371" y="-100013"/>
            <a:ext cx="6480447" cy="37238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3" y="2969568"/>
            <a:ext cx="543560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38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ПРИРОДА\Осень\Osen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80" y="-56132"/>
            <a:ext cx="92630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4763"/>
            <a:ext cx="7632700" cy="920750"/>
          </a:xfrm>
          <a:solidFill>
            <a:schemeClr val="accent6">
              <a:lumMod val="75000"/>
              <a:alpha val="43000"/>
            </a:schemeClr>
          </a:solidFill>
          <a:ln w="38100"/>
        </p:spPr>
        <p:txBody>
          <a:bodyPr/>
          <a:lstStyle/>
          <a:p>
            <a:pPr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1331913" y="3717032"/>
            <a:ext cx="4559706" cy="2592348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rgbClr val="C00000"/>
                </a:solidFill>
              </a:rPr>
              <a:t>Это ведь осень, ребята, пришла,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C00000"/>
                </a:solidFill>
              </a:rPr>
              <a:t>Это она нам дожди принесла,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C00000"/>
                </a:solidFill>
              </a:rPr>
              <a:t>Ну а ещё  ковры, листопады,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C00000"/>
                </a:solidFill>
              </a:rPr>
              <a:t>Ну и лесов золотые наряды!</a:t>
            </a:r>
          </a:p>
          <a:p>
            <a:endParaRPr lang="ru-RU" altLang="ru-RU" dirty="0" smtClean="0"/>
          </a:p>
        </p:txBody>
      </p:sp>
      <p:pic>
        <p:nvPicPr>
          <p:cNvPr id="5" name="Рисунок 4" descr="D:\работа\работа ср.гр\фото ср.гр\DSC008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4763"/>
            <a:ext cx="5940425" cy="334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28937" y="1486160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80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ПРИРОДА\Осень\Osen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-100013"/>
            <a:ext cx="92630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4763"/>
            <a:ext cx="7632700" cy="920750"/>
          </a:xfrm>
          <a:solidFill>
            <a:schemeClr val="accent6">
              <a:lumMod val="75000"/>
              <a:alpha val="43000"/>
            </a:schemeClr>
          </a:solidFill>
          <a:ln w="38100"/>
        </p:spPr>
        <p:txBody>
          <a:bodyPr/>
          <a:lstStyle/>
          <a:p>
            <a:pPr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1117300" y="5280833"/>
            <a:ext cx="3420000" cy="1524174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rgbClr val="C00000"/>
                </a:solidFill>
              </a:rPr>
              <a:t>С ветки лист упал тихонько,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C00000"/>
                </a:solidFill>
              </a:rPr>
              <a:t>Летает в воздухе, кружит,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C00000"/>
                </a:solidFill>
              </a:rPr>
              <a:t>На землю он прилёг легонько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C00000"/>
                </a:solidFill>
              </a:rPr>
              <a:t>И замер, будто спит.</a:t>
            </a:r>
          </a:p>
          <a:p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26" y="31463"/>
            <a:ext cx="7812087" cy="526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3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ПРИРОДА\Осень\Osen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-100013"/>
            <a:ext cx="92630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1762919" y="4765"/>
            <a:ext cx="6697513" cy="1624036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Вот и осень наступила,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Пожелтело всё вокруг,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Так божественно красиво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Стало всё, и здесь, и тут!</a:t>
            </a:r>
          </a:p>
          <a:p>
            <a:endParaRPr lang="ru-RU" altLang="ru-RU" dirty="0" smtClean="0"/>
          </a:p>
        </p:txBody>
      </p:sp>
      <p:pic>
        <p:nvPicPr>
          <p:cNvPr id="5" name="Рисунок 4" descr="D:\работа\работа ср.гр\фото ср.гр\DSC008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9731" y="1628800"/>
            <a:ext cx="7624882" cy="511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773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ПРИРОДА\Осень\Osen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-100013"/>
            <a:ext cx="92630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2195736" y="1988840"/>
            <a:ext cx="7632700" cy="5616575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4400" dirty="0" smtClean="0">
                <a:solidFill>
                  <a:srgbClr val="FF0000"/>
                </a:solidFill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65384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e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Osenn</Template>
  <TotalTime>70</TotalTime>
  <Words>225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Osen</vt:lpstr>
      <vt:lpstr>«Лес осенью»</vt:lpstr>
      <vt:lpstr>Цель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«Лес осенью»</dc:title>
  <dc:creator>virgil</dc:creator>
  <dc:description>http://propowerpoint.ru - Бесплатные шаблоны для презентаций. Полезные советы и уроки  _x000d__x000d_
PowerPoint .</dc:description>
  <cp:lastModifiedBy>virgil</cp:lastModifiedBy>
  <cp:revision>10</cp:revision>
  <dcterms:created xsi:type="dcterms:W3CDTF">2015-11-15T15:21:51Z</dcterms:created>
  <dcterms:modified xsi:type="dcterms:W3CDTF">2015-11-30T14:24:41Z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00080002080000000000010243100207f8000400038000</vt:lpwstr>
  </property>
</Properties>
</file>