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71" r:id="rId9"/>
    <p:sldId id="272" r:id="rId10"/>
    <p:sldId id="273" r:id="rId11"/>
    <p:sldId id="262" r:id="rId12"/>
    <p:sldId id="264" r:id="rId13"/>
    <p:sldId id="265" r:id="rId14"/>
    <p:sldId id="274" r:id="rId15"/>
    <p:sldId id="275" r:id="rId16"/>
    <p:sldId id="268" r:id="rId17"/>
    <p:sldId id="269" r:id="rId18"/>
    <p:sldId id="270" r:id="rId19"/>
    <p:sldId id="276" r:id="rId20"/>
    <p:sldId id="27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5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5093FD-6891-41D5-83C2-FAAC7FB8BD5D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41C43B-A11D-4CE5-A57F-A9DF681BB56A}">
      <dgm:prSet phldrT="[Текст]"/>
      <dgm:spPr/>
      <dgm:t>
        <a:bodyPr/>
        <a:lstStyle/>
        <a:p>
          <a:r>
            <a:rPr lang="ru-RU" dirty="0" smtClean="0"/>
            <a:t>Зима</a:t>
          </a:r>
          <a:endParaRPr lang="ru-RU" dirty="0"/>
        </a:p>
      </dgm:t>
    </dgm:pt>
    <dgm:pt modelId="{6FD6CAD1-C6AF-4CEF-B902-362312E54C7E}" type="parTrans" cxnId="{270CABEA-8EEB-41C1-84A8-CB30E80AE378}">
      <dgm:prSet/>
      <dgm:spPr/>
      <dgm:t>
        <a:bodyPr/>
        <a:lstStyle/>
        <a:p>
          <a:endParaRPr lang="ru-RU"/>
        </a:p>
      </dgm:t>
    </dgm:pt>
    <dgm:pt modelId="{C3840508-5327-439F-A102-16507FC658F0}" type="sibTrans" cxnId="{270CABEA-8EEB-41C1-84A8-CB30E80AE378}">
      <dgm:prSet/>
      <dgm:spPr/>
      <dgm:t>
        <a:bodyPr/>
        <a:lstStyle/>
        <a:p>
          <a:endParaRPr lang="ru-RU"/>
        </a:p>
      </dgm:t>
    </dgm:pt>
    <dgm:pt modelId="{AB37D54A-01F3-4F79-9A39-22CA1DA030D5}">
      <dgm:prSet phldrT="[Текст]"/>
      <dgm:spPr/>
      <dgm:t>
        <a:bodyPr/>
        <a:lstStyle/>
        <a:p>
          <a:r>
            <a:rPr lang="ru-RU" dirty="0" smtClean="0"/>
            <a:t>Наступила зима</a:t>
          </a:r>
          <a:endParaRPr lang="ru-RU" dirty="0"/>
        </a:p>
      </dgm:t>
    </dgm:pt>
    <dgm:pt modelId="{1EE44750-F220-4538-9329-76E8E1E02401}" type="parTrans" cxnId="{0B7CB538-FF15-4D0C-B66F-E2B68BC54540}">
      <dgm:prSet/>
      <dgm:spPr/>
      <dgm:t>
        <a:bodyPr/>
        <a:lstStyle/>
        <a:p>
          <a:endParaRPr lang="ru-RU"/>
        </a:p>
      </dgm:t>
    </dgm:pt>
    <dgm:pt modelId="{1DD43881-2164-4C41-90B0-54D5F98160FB}" type="sibTrans" cxnId="{0B7CB538-FF15-4D0C-B66F-E2B68BC54540}">
      <dgm:prSet/>
      <dgm:spPr/>
      <dgm:t>
        <a:bodyPr/>
        <a:lstStyle/>
        <a:p>
          <a:endParaRPr lang="ru-RU"/>
        </a:p>
      </dgm:t>
    </dgm:pt>
    <dgm:pt modelId="{965F5C7E-1A56-4C2F-B2C3-5FAFC3E934FD}" type="pres">
      <dgm:prSet presAssocID="{675093FD-6891-41D5-83C2-FAAC7FB8BD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AAF7CE-660A-4C00-95B4-3369924192DE}" type="pres">
      <dgm:prSet presAssocID="{1941C43B-A11D-4CE5-A57F-A9DF681BB56A}" presName="centerShape" presStyleLbl="node0" presStyleIdx="0" presStyleCnt="1" custScaleX="154608"/>
      <dgm:spPr/>
      <dgm:t>
        <a:bodyPr/>
        <a:lstStyle/>
        <a:p>
          <a:endParaRPr lang="ru-RU"/>
        </a:p>
      </dgm:t>
    </dgm:pt>
    <dgm:pt modelId="{6DE05804-DE19-4798-8524-D24E18DA78F7}" type="pres">
      <dgm:prSet presAssocID="{1EE44750-F220-4538-9329-76E8E1E02401}" presName="parTrans" presStyleLbl="sibTrans2D1" presStyleIdx="0" presStyleCnt="1"/>
      <dgm:spPr/>
      <dgm:t>
        <a:bodyPr/>
        <a:lstStyle/>
        <a:p>
          <a:endParaRPr lang="ru-RU"/>
        </a:p>
      </dgm:t>
    </dgm:pt>
    <dgm:pt modelId="{6E5EED08-F65E-4CDA-AAA3-77F2B3256D21}" type="pres">
      <dgm:prSet presAssocID="{1EE44750-F220-4538-9329-76E8E1E02401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4988C4C0-2164-46C0-9387-49B396D90E3B}" type="pres">
      <dgm:prSet presAssocID="{AB37D54A-01F3-4F79-9A39-22CA1DA030D5}" presName="node" presStyleLbl="node1" presStyleIdx="0" presStyleCnt="1" custScaleX="225065" custRadScaleRad="100181" custRadScaleInc="8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873F04-B3C2-4D8E-A5C7-2EB50A2A1A40}" type="presOf" srcId="{1EE44750-F220-4538-9329-76E8E1E02401}" destId="{6E5EED08-F65E-4CDA-AAA3-77F2B3256D21}" srcOrd="1" destOrd="0" presId="urn:microsoft.com/office/officeart/2005/8/layout/radial5"/>
    <dgm:cxn modelId="{679E983F-F1C1-478E-BF01-6E4D6EE4F088}" type="presOf" srcId="{1941C43B-A11D-4CE5-A57F-A9DF681BB56A}" destId="{5EAAF7CE-660A-4C00-95B4-3369924192DE}" srcOrd="0" destOrd="0" presId="urn:microsoft.com/office/officeart/2005/8/layout/radial5"/>
    <dgm:cxn modelId="{7C01C94B-66FE-4156-A505-2753F790BFB2}" type="presOf" srcId="{AB37D54A-01F3-4F79-9A39-22CA1DA030D5}" destId="{4988C4C0-2164-46C0-9387-49B396D90E3B}" srcOrd="0" destOrd="0" presId="urn:microsoft.com/office/officeart/2005/8/layout/radial5"/>
    <dgm:cxn modelId="{0B7CB538-FF15-4D0C-B66F-E2B68BC54540}" srcId="{1941C43B-A11D-4CE5-A57F-A9DF681BB56A}" destId="{AB37D54A-01F3-4F79-9A39-22CA1DA030D5}" srcOrd="0" destOrd="0" parTransId="{1EE44750-F220-4538-9329-76E8E1E02401}" sibTransId="{1DD43881-2164-4C41-90B0-54D5F98160FB}"/>
    <dgm:cxn modelId="{B2FA30DA-AAFB-4547-B6EA-20C6D11362F4}" type="presOf" srcId="{1EE44750-F220-4538-9329-76E8E1E02401}" destId="{6DE05804-DE19-4798-8524-D24E18DA78F7}" srcOrd="0" destOrd="0" presId="urn:microsoft.com/office/officeart/2005/8/layout/radial5"/>
    <dgm:cxn modelId="{0B71C4E7-7D5B-497B-A7E5-FDFD84474E5B}" type="presOf" srcId="{675093FD-6891-41D5-83C2-FAAC7FB8BD5D}" destId="{965F5C7E-1A56-4C2F-B2C3-5FAFC3E934FD}" srcOrd="0" destOrd="0" presId="urn:microsoft.com/office/officeart/2005/8/layout/radial5"/>
    <dgm:cxn modelId="{270CABEA-8EEB-41C1-84A8-CB30E80AE378}" srcId="{675093FD-6891-41D5-83C2-FAAC7FB8BD5D}" destId="{1941C43B-A11D-4CE5-A57F-A9DF681BB56A}" srcOrd="0" destOrd="0" parTransId="{6FD6CAD1-C6AF-4CEF-B902-362312E54C7E}" sibTransId="{C3840508-5327-439F-A102-16507FC658F0}"/>
    <dgm:cxn modelId="{AB006FCE-D7E5-4544-B312-2FEA6D9BDE6D}" type="presParOf" srcId="{965F5C7E-1A56-4C2F-B2C3-5FAFC3E934FD}" destId="{5EAAF7CE-660A-4C00-95B4-3369924192DE}" srcOrd="0" destOrd="0" presId="urn:microsoft.com/office/officeart/2005/8/layout/radial5"/>
    <dgm:cxn modelId="{77FDCD94-2B1E-4BCF-8801-A9DBBE8A33C1}" type="presParOf" srcId="{965F5C7E-1A56-4C2F-B2C3-5FAFC3E934FD}" destId="{6DE05804-DE19-4798-8524-D24E18DA78F7}" srcOrd="1" destOrd="0" presId="urn:microsoft.com/office/officeart/2005/8/layout/radial5"/>
    <dgm:cxn modelId="{A754D549-7599-4193-A546-112B1C26D579}" type="presParOf" srcId="{6DE05804-DE19-4798-8524-D24E18DA78F7}" destId="{6E5EED08-F65E-4CDA-AAA3-77F2B3256D21}" srcOrd="0" destOrd="0" presId="urn:microsoft.com/office/officeart/2005/8/layout/radial5"/>
    <dgm:cxn modelId="{0AB9CD05-4357-4A8C-BE14-74902BDCCA2D}" type="presParOf" srcId="{965F5C7E-1A56-4C2F-B2C3-5FAFC3E934FD}" destId="{4988C4C0-2164-46C0-9387-49B396D90E3B}" srcOrd="2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5093FD-6891-41D5-83C2-FAAC7FB8BD5D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41C43B-A11D-4CE5-A57F-A9DF681BB56A}">
      <dgm:prSet phldrT="[Текст]"/>
      <dgm:spPr/>
      <dgm:t>
        <a:bodyPr/>
        <a:lstStyle/>
        <a:p>
          <a:r>
            <a:rPr lang="ru-RU" dirty="0" smtClean="0"/>
            <a:t>Зима</a:t>
          </a:r>
          <a:endParaRPr lang="ru-RU" dirty="0"/>
        </a:p>
      </dgm:t>
    </dgm:pt>
    <dgm:pt modelId="{6FD6CAD1-C6AF-4CEF-B902-362312E54C7E}" type="parTrans" cxnId="{270CABEA-8EEB-41C1-84A8-CB30E80AE378}">
      <dgm:prSet/>
      <dgm:spPr/>
      <dgm:t>
        <a:bodyPr/>
        <a:lstStyle/>
        <a:p>
          <a:endParaRPr lang="ru-RU"/>
        </a:p>
      </dgm:t>
    </dgm:pt>
    <dgm:pt modelId="{C3840508-5327-439F-A102-16507FC658F0}" type="sibTrans" cxnId="{270CABEA-8EEB-41C1-84A8-CB30E80AE378}">
      <dgm:prSet/>
      <dgm:spPr/>
      <dgm:t>
        <a:bodyPr/>
        <a:lstStyle/>
        <a:p>
          <a:endParaRPr lang="ru-RU"/>
        </a:p>
      </dgm:t>
    </dgm:pt>
    <dgm:pt modelId="{AB37D54A-01F3-4F79-9A39-22CA1DA030D5}">
      <dgm:prSet phldrT="[Текст]"/>
      <dgm:spPr/>
      <dgm:t>
        <a:bodyPr/>
        <a:lstStyle/>
        <a:p>
          <a:r>
            <a:rPr lang="ru-RU" dirty="0" smtClean="0"/>
            <a:t>Наступила зима</a:t>
          </a:r>
          <a:endParaRPr lang="ru-RU" dirty="0"/>
        </a:p>
      </dgm:t>
    </dgm:pt>
    <dgm:pt modelId="{1EE44750-F220-4538-9329-76E8E1E02401}" type="parTrans" cxnId="{0B7CB538-FF15-4D0C-B66F-E2B68BC54540}">
      <dgm:prSet/>
      <dgm:spPr/>
      <dgm:t>
        <a:bodyPr/>
        <a:lstStyle/>
        <a:p>
          <a:endParaRPr lang="ru-RU"/>
        </a:p>
      </dgm:t>
    </dgm:pt>
    <dgm:pt modelId="{1DD43881-2164-4C41-90B0-54D5F98160FB}" type="sibTrans" cxnId="{0B7CB538-FF15-4D0C-B66F-E2B68BC54540}">
      <dgm:prSet/>
      <dgm:spPr/>
      <dgm:t>
        <a:bodyPr/>
        <a:lstStyle/>
        <a:p>
          <a:endParaRPr lang="ru-RU"/>
        </a:p>
      </dgm:t>
    </dgm:pt>
    <dgm:pt modelId="{4C214D30-CC19-4632-8A0C-844641AD8A45}">
      <dgm:prSet phldrT="[Текст]"/>
      <dgm:spPr/>
      <dgm:t>
        <a:bodyPr/>
        <a:lstStyle/>
        <a:p>
          <a:r>
            <a:rPr lang="ru-RU" dirty="0" smtClean="0"/>
            <a:t>На</a:t>
          </a:r>
          <a:r>
            <a:rPr lang="ru-RU" baseline="0" dirty="0" smtClean="0"/>
            <a:t> улице холодно</a:t>
          </a:r>
          <a:endParaRPr lang="ru-RU" dirty="0"/>
        </a:p>
      </dgm:t>
    </dgm:pt>
    <dgm:pt modelId="{34B2B805-55BD-4497-9B64-A65ED513BF7D}" type="parTrans" cxnId="{674A1687-E0F4-4B20-A865-3DABEA0C3C59}">
      <dgm:prSet/>
      <dgm:spPr/>
      <dgm:t>
        <a:bodyPr/>
        <a:lstStyle/>
        <a:p>
          <a:endParaRPr lang="ru-RU"/>
        </a:p>
      </dgm:t>
    </dgm:pt>
    <dgm:pt modelId="{39523A62-B4EC-461D-878E-0AFCA564A1D0}" type="sibTrans" cxnId="{674A1687-E0F4-4B20-A865-3DABEA0C3C59}">
      <dgm:prSet/>
      <dgm:spPr/>
      <dgm:t>
        <a:bodyPr/>
        <a:lstStyle/>
        <a:p>
          <a:endParaRPr lang="ru-RU"/>
        </a:p>
      </dgm:t>
    </dgm:pt>
    <dgm:pt modelId="{EA073462-4470-4C15-B363-E0850D631E97}">
      <dgm:prSet phldrT="[Текст]" phldr="1"/>
      <dgm:spPr/>
      <dgm:t>
        <a:bodyPr/>
        <a:lstStyle/>
        <a:p>
          <a:endParaRPr lang="ru-RU"/>
        </a:p>
      </dgm:t>
    </dgm:pt>
    <dgm:pt modelId="{235BFDA6-F924-4547-8B02-DA906A3F23C4}" type="parTrans" cxnId="{6B8AEFF2-B93E-4FA8-9055-3C764A3E3CF9}">
      <dgm:prSet/>
      <dgm:spPr/>
      <dgm:t>
        <a:bodyPr/>
        <a:lstStyle/>
        <a:p>
          <a:endParaRPr lang="ru-RU"/>
        </a:p>
      </dgm:t>
    </dgm:pt>
    <dgm:pt modelId="{0B93BF7D-1C0A-4DB1-B81B-FD144F0CCAF7}" type="sibTrans" cxnId="{6B8AEFF2-B93E-4FA8-9055-3C764A3E3CF9}">
      <dgm:prSet/>
      <dgm:spPr/>
      <dgm:t>
        <a:bodyPr/>
        <a:lstStyle/>
        <a:p>
          <a:endParaRPr lang="ru-RU"/>
        </a:p>
      </dgm:t>
    </dgm:pt>
    <dgm:pt modelId="{389C19BC-1828-4059-8724-6BBA73910D11}">
      <dgm:prSet phldrT="[Текст]" phldr="1"/>
      <dgm:spPr/>
      <dgm:t>
        <a:bodyPr/>
        <a:lstStyle/>
        <a:p>
          <a:endParaRPr lang="ru-RU" dirty="0"/>
        </a:p>
      </dgm:t>
    </dgm:pt>
    <dgm:pt modelId="{32C95C84-BD4D-41D6-8CE8-79342862A8C0}" type="parTrans" cxnId="{3A92D909-EE77-49E7-BF29-685DB297546F}">
      <dgm:prSet/>
      <dgm:spPr/>
      <dgm:t>
        <a:bodyPr/>
        <a:lstStyle/>
        <a:p>
          <a:endParaRPr lang="ru-RU"/>
        </a:p>
      </dgm:t>
    </dgm:pt>
    <dgm:pt modelId="{6189E436-4308-4400-B519-3BAE32455200}" type="sibTrans" cxnId="{3A92D909-EE77-49E7-BF29-685DB297546F}">
      <dgm:prSet/>
      <dgm:spPr/>
      <dgm:t>
        <a:bodyPr/>
        <a:lstStyle/>
        <a:p>
          <a:endParaRPr lang="ru-RU"/>
        </a:p>
      </dgm:t>
    </dgm:pt>
    <dgm:pt modelId="{EF591F26-E8BD-4FA9-B741-FE016B454146}">
      <dgm:prSet phldrT="[Текст]" phldr="1" custScaleX="214464" custScaleY="97200" custRadScaleRad="182813" custRadScaleInc="-2931"/>
      <dgm:spPr/>
      <dgm:t>
        <a:bodyPr/>
        <a:lstStyle/>
        <a:p>
          <a:endParaRPr lang="ru-RU"/>
        </a:p>
      </dgm:t>
    </dgm:pt>
    <dgm:pt modelId="{E7F0063F-37C9-4362-A071-55E941F6C445}" type="parTrans" cxnId="{9BE50895-316F-4BB0-9942-927E6376F523}">
      <dgm:prSet/>
      <dgm:spPr/>
      <dgm:t>
        <a:bodyPr/>
        <a:lstStyle/>
        <a:p>
          <a:endParaRPr lang="ru-RU"/>
        </a:p>
      </dgm:t>
    </dgm:pt>
    <dgm:pt modelId="{E4E635BE-6658-43FE-B2B3-189C437EDF23}" type="sibTrans" cxnId="{9BE50895-316F-4BB0-9942-927E6376F523}">
      <dgm:prSet/>
      <dgm:spPr/>
      <dgm:t>
        <a:bodyPr/>
        <a:lstStyle/>
        <a:p>
          <a:endParaRPr lang="ru-RU"/>
        </a:p>
      </dgm:t>
    </dgm:pt>
    <dgm:pt modelId="{965F5C7E-1A56-4C2F-B2C3-5FAFC3E934FD}" type="pres">
      <dgm:prSet presAssocID="{675093FD-6891-41D5-83C2-FAAC7FB8BD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AAF7CE-660A-4C00-95B4-3369924192DE}" type="pres">
      <dgm:prSet presAssocID="{1941C43B-A11D-4CE5-A57F-A9DF681BB56A}" presName="centerShape" presStyleLbl="node0" presStyleIdx="0" presStyleCnt="1" custScaleX="154608"/>
      <dgm:spPr/>
      <dgm:t>
        <a:bodyPr/>
        <a:lstStyle/>
        <a:p>
          <a:endParaRPr lang="ru-RU"/>
        </a:p>
      </dgm:t>
    </dgm:pt>
    <dgm:pt modelId="{6DE05804-DE19-4798-8524-D24E18DA78F7}" type="pres">
      <dgm:prSet presAssocID="{1EE44750-F220-4538-9329-76E8E1E02401}" presName="parTrans" presStyleLbl="sibTrans2D1" presStyleIdx="0" presStyleCnt="4"/>
      <dgm:spPr/>
      <dgm:t>
        <a:bodyPr/>
        <a:lstStyle/>
        <a:p>
          <a:endParaRPr lang="ru-RU"/>
        </a:p>
      </dgm:t>
    </dgm:pt>
    <dgm:pt modelId="{6E5EED08-F65E-4CDA-AAA3-77F2B3256D21}" type="pres">
      <dgm:prSet presAssocID="{1EE44750-F220-4538-9329-76E8E1E02401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4988C4C0-2164-46C0-9387-49B396D90E3B}" type="pres">
      <dgm:prSet presAssocID="{AB37D54A-01F3-4F79-9A39-22CA1DA030D5}" presName="node" presStyleLbl="node1" presStyleIdx="0" presStyleCnt="4" custScaleX="225065" custRadScaleRad="100181" custRadScaleInc="8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C6560B-0835-4FDC-814A-020F11F23D46}" type="pres">
      <dgm:prSet presAssocID="{34B2B805-55BD-4497-9B64-A65ED513BF7D}" presName="parTrans" presStyleLbl="sibTrans2D1" presStyleIdx="1" presStyleCnt="4"/>
      <dgm:spPr/>
      <dgm:t>
        <a:bodyPr/>
        <a:lstStyle/>
        <a:p>
          <a:endParaRPr lang="ru-RU"/>
        </a:p>
      </dgm:t>
    </dgm:pt>
    <dgm:pt modelId="{66961BA8-F349-4C0E-9641-94DC42B0A391}" type="pres">
      <dgm:prSet presAssocID="{34B2B805-55BD-4497-9B64-A65ED513BF7D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BEE9659B-A90A-48E2-B7AC-E3DC997B5789}" type="pres">
      <dgm:prSet presAssocID="{4C214D30-CC19-4632-8A0C-844641AD8A45}" presName="node" presStyleLbl="node1" presStyleIdx="1" presStyleCnt="4" custScaleX="215560" custScaleY="110877" custRadScaleRad="167073" custRadScaleInc="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79858C-5F57-47D7-B9F1-3761DB2C05D1}" type="pres">
      <dgm:prSet presAssocID="{235BFDA6-F924-4547-8B02-DA906A3F23C4}" presName="parTrans" presStyleLbl="sibTrans2D1" presStyleIdx="2" presStyleCnt="4"/>
      <dgm:spPr/>
      <dgm:t>
        <a:bodyPr/>
        <a:lstStyle/>
        <a:p>
          <a:endParaRPr lang="ru-RU"/>
        </a:p>
      </dgm:t>
    </dgm:pt>
    <dgm:pt modelId="{12A069ED-FFB3-4775-B301-4E8BDDCEAFAE}" type="pres">
      <dgm:prSet presAssocID="{235BFDA6-F924-4547-8B02-DA906A3F23C4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7AD552DC-F4E6-4800-B916-A2906D37BC19}" type="pres">
      <dgm:prSet presAssocID="{EA073462-4470-4C15-B363-E0850D631E97}" presName="node" presStyleLbl="node1" presStyleIdx="2" presStyleCnt="4" custScaleX="266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7640FE-E7EB-4418-A5F9-71148E4D6DB5}" type="pres">
      <dgm:prSet presAssocID="{32C95C84-BD4D-41D6-8CE8-79342862A8C0}" presName="parTrans" presStyleLbl="sibTrans2D1" presStyleIdx="3" presStyleCnt="4"/>
      <dgm:spPr/>
      <dgm:t>
        <a:bodyPr/>
        <a:lstStyle/>
        <a:p>
          <a:endParaRPr lang="ru-RU"/>
        </a:p>
      </dgm:t>
    </dgm:pt>
    <dgm:pt modelId="{ECF2F472-3E8C-46B4-8537-242D5AB20D77}" type="pres">
      <dgm:prSet presAssocID="{32C95C84-BD4D-41D6-8CE8-79342862A8C0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2EC603F8-E635-4CB1-A708-79A929AD49A3}" type="pres">
      <dgm:prSet presAssocID="{389C19BC-1828-4059-8724-6BBA73910D11}" presName="node" presStyleLbl="node1" presStyleIdx="3" presStyleCnt="4" custScaleX="214464" custScaleY="97200" custRadScaleRad="182813" custRadScaleInc="-29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38731E-3221-4652-A548-D22413E2C07B}" type="presOf" srcId="{AB37D54A-01F3-4F79-9A39-22CA1DA030D5}" destId="{4988C4C0-2164-46C0-9387-49B396D90E3B}" srcOrd="0" destOrd="0" presId="urn:microsoft.com/office/officeart/2005/8/layout/radial5"/>
    <dgm:cxn modelId="{7858CD1D-B99F-4F0A-8B48-6259DD8CE842}" type="presOf" srcId="{EA073462-4470-4C15-B363-E0850D631E97}" destId="{7AD552DC-F4E6-4800-B916-A2906D37BC19}" srcOrd="0" destOrd="0" presId="urn:microsoft.com/office/officeart/2005/8/layout/radial5"/>
    <dgm:cxn modelId="{24C8C6A7-F8D4-4995-A0DA-7422F5F116DB}" type="presOf" srcId="{1941C43B-A11D-4CE5-A57F-A9DF681BB56A}" destId="{5EAAF7CE-660A-4C00-95B4-3369924192DE}" srcOrd="0" destOrd="0" presId="urn:microsoft.com/office/officeart/2005/8/layout/radial5"/>
    <dgm:cxn modelId="{0B7CB538-FF15-4D0C-B66F-E2B68BC54540}" srcId="{1941C43B-A11D-4CE5-A57F-A9DF681BB56A}" destId="{AB37D54A-01F3-4F79-9A39-22CA1DA030D5}" srcOrd="0" destOrd="0" parTransId="{1EE44750-F220-4538-9329-76E8E1E02401}" sibTransId="{1DD43881-2164-4C41-90B0-54D5F98160FB}"/>
    <dgm:cxn modelId="{A1F3DCFA-3708-4BB9-8605-B4A8074AE9BD}" type="presOf" srcId="{34B2B805-55BD-4497-9B64-A65ED513BF7D}" destId="{66961BA8-F349-4C0E-9641-94DC42B0A391}" srcOrd="1" destOrd="0" presId="urn:microsoft.com/office/officeart/2005/8/layout/radial5"/>
    <dgm:cxn modelId="{674A1687-E0F4-4B20-A865-3DABEA0C3C59}" srcId="{1941C43B-A11D-4CE5-A57F-A9DF681BB56A}" destId="{4C214D30-CC19-4632-8A0C-844641AD8A45}" srcOrd="1" destOrd="0" parTransId="{34B2B805-55BD-4497-9B64-A65ED513BF7D}" sibTransId="{39523A62-B4EC-461D-878E-0AFCA564A1D0}"/>
    <dgm:cxn modelId="{B74182C4-811C-4DF5-B69F-A427D46CD6FC}" type="presOf" srcId="{34B2B805-55BD-4497-9B64-A65ED513BF7D}" destId="{06C6560B-0835-4FDC-814A-020F11F23D46}" srcOrd="0" destOrd="0" presId="urn:microsoft.com/office/officeart/2005/8/layout/radial5"/>
    <dgm:cxn modelId="{B59AED3A-C377-4EC6-AB65-C7B31DFBC6EF}" type="presOf" srcId="{235BFDA6-F924-4547-8B02-DA906A3F23C4}" destId="{12A069ED-FFB3-4775-B301-4E8BDDCEAFAE}" srcOrd="1" destOrd="0" presId="urn:microsoft.com/office/officeart/2005/8/layout/radial5"/>
    <dgm:cxn modelId="{6B8AEFF2-B93E-4FA8-9055-3C764A3E3CF9}" srcId="{1941C43B-A11D-4CE5-A57F-A9DF681BB56A}" destId="{EA073462-4470-4C15-B363-E0850D631E97}" srcOrd="2" destOrd="0" parTransId="{235BFDA6-F924-4547-8B02-DA906A3F23C4}" sibTransId="{0B93BF7D-1C0A-4DB1-B81B-FD144F0CCAF7}"/>
    <dgm:cxn modelId="{716895E0-89A2-4674-A613-DAAC4048A8DD}" type="presOf" srcId="{235BFDA6-F924-4547-8B02-DA906A3F23C4}" destId="{BC79858C-5F57-47D7-B9F1-3761DB2C05D1}" srcOrd="0" destOrd="0" presId="urn:microsoft.com/office/officeart/2005/8/layout/radial5"/>
    <dgm:cxn modelId="{81C8C205-E689-44DC-AA0B-689ADB437837}" type="presOf" srcId="{1EE44750-F220-4538-9329-76E8E1E02401}" destId="{6E5EED08-F65E-4CDA-AAA3-77F2B3256D21}" srcOrd="1" destOrd="0" presId="urn:microsoft.com/office/officeart/2005/8/layout/radial5"/>
    <dgm:cxn modelId="{9BE50895-316F-4BB0-9942-927E6376F523}" srcId="{675093FD-6891-41D5-83C2-FAAC7FB8BD5D}" destId="{EF591F26-E8BD-4FA9-B741-FE016B454146}" srcOrd="1" destOrd="0" parTransId="{E7F0063F-37C9-4362-A071-55E941F6C445}" sibTransId="{E4E635BE-6658-43FE-B2B3-189C437EDF23}"/>
    <dgm:cxn modelId="{CFCF9193-88F0-4E6C-A91A-DA0DA8A840E9}" type="presOf" srcId="{1EE44750-F220-4538-9329-76E8E1E02401}" destId="{6DE05804-DE19-4798-8524-D24E18DA78F7}" srcOrd="0" destOrd="0" presId="urn:microsoft.com/office/officeart/2005/8/layout/radial5"/>
    <dgm:cxn modelId="{AC74F8D3-AFE1-44F6-9A5E-D17092A3E9D3}" type="presOf" srcId="{32C95C84-BD4D-41D6-8CE8-79342862A8C0}" destId="{ECF2F472-3E8C-46B4-8537-242D5AB20D77}" srcOrd="1" destOrd="0" presId="urn:microsoft.com/office/officeart/2005/8/layout/radial5"/>
    <dgm:cxn modelId="{317C3065-0850-4CBC-84E6-3840CF12BF76}" type="presOf" srcId="{4C214D30-CC19-4632-8A0C-844641AD8A45}" destId="{BEE9659B-A90A-48E2-B7AC-E3DC997B5789}" srcOrd="0" destOrd="0" presId="urn:microsoft.com/office/officeart/2005/8/layout/radial5"/>
    <dgm:cxn modelId="{76832931-69F4-44D8-B224-C038B6FEA0E2}" type="presOf" srcId="{389C19BC-1828-4059-8724-6BBA73910D11}" destId="{2EC603F8-E635-4CB1-A708-79A929AD49A3}" srcOrd="0" destOrd="0" presId="urn:microsoft.com/office/officeart/2005/8/layout/radial5"/>
    <dgm:cxn modelId="{D552B25D-A640-456A-ACF6-4FC096C22D1E}" type="presOf" srcId="{32C95C84-BD4D-41D6-8CE8-79342862A8C0}" destId="{D97640FE-E7EB-4418-A5F9-71148E4D6DB5}" srcOrd="0" destOrd="0" presId="urn:microsoft.com/office/officeart/2005/8/layout/radial5"/>
    <dgm:cxn modelId="{3A92D909-EE77-49E7-BF29-685DB297546F}" srcId="{1941C43B-A11D-4CE5-A57F-A9DF681BB56A}" destId="{389C19BC-1828-4059-8724-6BBA73910D11}" srcOrd="3" destOrd="0" parTransId="{32C95C84-BD4D-41D6-8CE8-79342862A8C0}" sibTransId="{6189E436-4308-4400-B519-3BAE32455200}"/>
    <dgm:cxn modelId="{270CABEA-8EEB-41C1-84A8-CB30E80AE378}" srcId="{675093FD-6891-41D5-83C2-FAAC7FB8BD5D}" destId="{1941C43B-A11D-4CE5-A57F-A9DF681BB56A}" srcOrd="0" destOrd="0" parTransId="{6FD6CAD1-C6AF-4CEF-B902-362312E54C7E}" sibTransId="{C3840508-5327-439F-A102-16507FC658F0}"/>
    <dgm:cxn modelId="{43D36B56-93BF-466E-9F21-63B20C9A65A3}" type="presOf" srcId="{675093FD-6891-41D5-83C2-FAAC7FB8BD5D}" destId="{965F5C7E-1A56-4C2F-B2C3-5FAFC3E934FD}" srcOrd="0" destOrd="0" presId="urn:microsoft.com/office/officeart/2005/8/layout/radial5"/>
    <dgm:cxn modelId="{C21448DA-9011-4A0F-8E95-5CFB6ACAAC79}" type="presParOf" srcId="{965F5C7E-1A56-4C2F-B2C3-5FAFC3E934FD}" destId="{5EAAF7CE-660A-4C00-95B4-3369924192DE}" srcOrd="0" destOrd="0" presId="urn:microsoft.com/office/officeart/2005/8/layout/radial5"/>
    <dgm:cxn modelId="{1E32D1FF-75B1-4A7C-97A9-4100AAF57995}" type="presParOf" srcId="{965F5C7E-1A56-4C2F-B2C3-5FAFC3E934FD}" destId="{6DE05804-DE19-4798-8524-D24E18DA78F7}" srcOrd="1" destOrd="0" presId="urn:microsoft.com/office/officeart/2005/8/layout/radial5"/>
    <dgm:cxn modelId="{F7AADB45-9254-4024-A34C-DE739ED844C1}" type="presParOf" srcId="{6DE05804-DE19-4798-8524-D24E18DA78F7}" destId="{6E5EED08-F65E-4CDA-AAA3-77F2B3256D21}" srcOrd="0" destOrd="0" presId="urn:microsoft.com/office/officeart/2005/8/layout/radial5"/>
    <dgm:cxn modelId="{774B279F-1771-4390-B2BD-29D677EB8B6A}" type="presParOf" srcId="{965F5C7E-1A56-4C2F-B2C3-5FAFC3E934FD}" destId="{4988C4C0-2164-46C0-9387-49B396D90E3B}" srcOrd="2" destOrd="0" presId="urn:microsoft.com/office/officeart/2005/8/layout/radial5"/>
    <dgm:cxn modelId="{D2E21F6A-7657-406E-83D1-ED7C5D3AFC71}" type="presParOf" srcId="{965F5C7E-1A56-4C2F-B2C3-5FAFC3E934FD}" destId="{06C6560B-0835-4FDC-814A-020F11F23D46}" srcOrd="3" destOrd="0" presId="urn:microsoft.com/office/officeart/2005/8/layout/radial5"/>
    <dgm:cxn modelId="{B6819636-7375-4D4D-A0B4-A8D19DF63E20}" type="presParOf" srcId="{06C6560B-0835-4FDC-814A-020F11F23D46}" destId="{66961BA8-F349-4C0E-9641-94DC42B0A391}" srcOrd="0" destOrd="0" presId="urn:microsoft.com/office/officeart/2005/8/layout/radial5"/>
    <dgm:cxn modelId="{15FA0CA0-0DA2-4DDF-A603-BDCFDF0EB528}" type="presParOf" srcId="{965F5C7E-1A56-4C2F-B2C3-5FAFC3E934FD}" destId="{BEE9659B-A90A-48E2-B7AC-E3DC997B5789}" srcOrd="4" destOrd="0" presId="urn:microsoft.com/office/officeart/2005/8/layout/radial5"/>
    <dgm:cxn modelId="{FD77B537-1B8A-4AF4-ACBF-E1916D20EC06}" type="presParOf" srcId="{965F5C7E-1A56-4C2F-B2C3-5FAFC3E934FD}" destId="{BC79858C-5F57-47D7-B9F1-3761DB2C05D1}" srcOrd="5" destOrd="0" presId="urn:microsoft.com/office/officeart/2005/8/layout/radial5"/>
    <dgm:cxn modelId="{B6D5DA4C-3B81-4041-B3BA-017BE76E8BBF}" type="presParOf" srcId="{BC79858C-5F57-47D7-B9F1-3761DB2C05D1}" destId="{12A069ED-FFB3-4775-B301-4E8BDDCEAFAE}" srcOrd="0" destOrd="0" presId="urn:microsoft.com/office/officeart/2005/8/layout/radial5"/>
    <dgm:cxn modelId="{9DBD557C-2491-49BE-93F3-BFCF357C8862}" type="presParOf" srcId="{965F5C7E-1A56-4C2F-B2C3-5FAFC3E934FD}" destId="{7AD552DC-F4E6-4800-B916-A2906D37BC19}" srcOrd="6" destOrd="0" presId="urn:microsoft.com/office/officeart/2005/8/layout/radial5"/>
    <dgm:cxn modelId="{6C949B9B-6016-4144-8469-8FB6D498A87A}" type="presParOf" srcId="{965F5C7E-1A56-4C2F-B2C3-5FAFC3E934FD}" destId="{D97640FE-E7EB-4418-A5F9-71148E4D6DB5}" srcOrd="7" destOrd="0" presId="urn:microsoft.com/office/officeart/2005/8/layout/radial5"/>
    <dgm:cxn modelId="{71653F2C-B1E8-49F7-B187-3258750E462C}" type="presParOf" srcId="{D97640FE-E7EB-4418-A5F9-71148E4D6DB5}" destId="{ECF2F472-3E8C-46B4-8537-242D5AB20D77}" srcOrd="0" destOrd="0" presId="urn:microsoft.com/office/officeart/2005/8/layout/radial5"/>
    <dgm:cxn modelId="{24F420ED-84BE-4D46-8B5A-22FB14E0BAA6}" type="presParOf" srcId="{965F5C7E-1A56-4C2F-B2C3-5FAFC3E934FD}" destId="{2EC603F8-E635-4CB1-A708-79A929AD49A3}" srcOrd="8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AAF7CE-660A-4C00-95B4-3369924192DE}">
      <dsp:nvSpPr>
        <dsp:cNvPr id="0" name=""/>
        <dsp:cNvSpPr/>
      </dsp:nvSpPr>
      <dsp:spPr>
        <a:xfrm>
          <a:off x="3508171" y="3085393"/>
          <a:ext cx="3401447" cy="22000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Зима</a:t>
          </a:r>
          <a:endParaRPr lang="ru-RU" sz="6300" kern="1200" dirty="0"/>
        </a:p>
      </dsp:txBody>
      <dsp:txXfrm>
        <a:off x="3508171" y="3085393"/>
        <a:ext cx="3401447" cy="2200046"/>
      </dsp:txXfrm>
    </dsp:sp>
    <dsp:sp modelId="{6DE05804-DE19-4798-8524-D24E18DA78F7}">
      <dsp:nvSpPr>
        <dsp:cNvPr id="0" name=""/>
        <dsp:cNvSpPr/>
      </dsp:nvSpPr>
      <dsp:spPr>
        <a:xfrm rot="16296293">
          <a:off x="5016965" y="2282043"/>
          <a:ext cx="469558" cy="7480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 rot="16296293">
        <a:off x="5016965" y="2282043"/>
        <a:ext cx="469558" cy="748015"/>
      </dsp:txXfrm>
    </dsp:sp>
    <dsp:sp modelId="{4988C4C0-2164-46C0-9387-49B396D90E3B}">
      <dsp:nvSpPr>
        <dsp:cNvPr id="0" name=""/>
        <dsp:cNvSpPr/>
      </dsp:nvSpPr>
      <dsp:spPr>
        <a:xfrm>
          <a:off x="2819574" y="0"/>
          <a:ext cx="4951533" cy="22000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/>
            <a:t>Наступила зима</a:t>
          </a:r>
          <a:endParaRPr lang="ru-RU" sz="4900" kern="1200" dirty="0"/>
        </a:p>
      </dsp:txBody>
      <dsp:txXfrm>
        <a:off x="2819574" y="0"/>
        <a:ext cx="4951533" cy="22000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AAF7CE-660A-4C00-95B4-3369924192DE}">
      <dsp:nvSpPr>
        <dsp:cNvPr id="0" name=""/>
        <dsp:cNvSpPr/>
      </dsp:nvSpPr>
      <dsp:spPr>
        <a:xfrm>
          <a:off x="3380391" y="1949530"/>
          <a:ext cx="2147007" cy="13886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Зима</a:t>
          </a:r>
          <a:endParaRPr lang="ru-RU" sz="3900" kern="1200" dirty="0"/>
        </a:p>
      </dsp:txBody>
      <dsp:txXfrm>
        <a:off x="3380391" y="1949530"/>
        <a:ext cx="2147007" cy="1388678"/>
      </dsp:txXfrm>
    </dsp:sp>
    <dsp:sp modelId="{6DE05804-DE19-4798-8524-D24E18DA78F7}">
      <dsp:nvSpPr>
        <dsp:cNvPr id="0" name=""/>
        <dsp:cNvSpPr/>
      </dsp:nvSpPr>
      <dsp:spPr>
        <a:xfrm rot="16224067">
          <a:off x="4312027" y="1441444"/>
          <a:ext cx="297264" cy="4721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6224067">
        <a:off x="4312027" y="1441444"/>
        <a:ext cx="297264" cy="472150"/>
      </dsp:txXfrm>
    </dsp:sp>
    <dsp:sp modelId="{4988C4C0-2164-46C0-9387-49B396D90E3B}">
      <dsp:nvSpPr>
        <dsp:cNvPr id="0" name=""/>
        <dsp:cNvSpPr/>
      </dsp:nvSpPr>
      <dsp:spPr>
        <a:xfrm>
          <a:off x="2904829" y="0"/>
          <a:ext cx="3125428" cy="13886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Наступила зима</a:t>
          </a:r>
          <a:endParaRPr lang="ru-RU" sz="3000" kern="1200" dirty="0"/>
        </a:p>
      </dsp:txBody>
      <dsp:txXfrm>
        <a:off x="2904829" y="0"/>
        <a:ext cx="3125428" cy="1388678"/>
      </dsp:txXfrm>
    </dsp:sp>
    <dsp:sp modelId="{06C6560B-0835-4FDC-814A-020F11F23D46}">
      <dsp:nvSpPr>
        <dsp:cNvPr id="0" name=""/>
        <dsp:cNvSpPr/>
      </dsp:nvSpPr>
      <dsp:spPr>
        <a:xfrm rot="15818">
          <a:off x="5614194" y="2413614"/>
          <a:ext cx="209168" cy="4721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5818">
        <a:off x="5614194" y="2413614"/>
        <a:ext cx="209168" cy="472150"/>
      </dsp:txXfrm>
    </dsp:sp>
    <dsp:sp modelId="{BEE9659B-A90A-48E2-B7AC-E3DC997B5789}">
      <dsp:nvSpPr>
        <dsp:cNvPr id="0" name=""/>
        <dsp:cNvSpPr/>
      </dsp:nvSpPr>
      <dsp:spPr>
        <a:xfrm>
          <a:off x="5921965" y="1887649"/>
          <a:ext cx="2993434" cy="1539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На</a:t>
          </a:r>
          <a:r>
            <a:rPr lang="ru-RU" sz="3000" kern="1200" baseline="0" dirty="0" smtClean="0"/>
            <a:t> улице холодно</a:t>
          </a:r>
          <a:endParaRPr lang="ru-RU" sz="3000" kern="1200" dirty="0"/>
        </a:p>
      </dsp:txBody>
      <dsp:txXfrm>
        <a:off x="5921965" y="1887649"/>
        <a:ext cx="2993434" cy="1539724"/>
      </dsp:txXfrm>
    </dsp:sp>
    <dsp:sp modelId="{BC79858C-5F57-47D7-B9F1-3761DB2C05D1}">
      <dsp:nvSpPr>
        <dsp:cNvPr id="0" name=""/>
        <dsp:cNvSpPr/>
      </dsp:nvSpPr>
      <dsp:spPr>
        <a:xfrm rot="5400000">
          <a:off x="4305985" y="3372836"/>
          <a:ext cx="295818" cy="4721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4305985" y="3372836"/>
        <a:ext cx="295818" cy="472150"/>
      </dsp:txXfrm>
    </dsp:sp>
    <dsp:sp modelId="{7AD552DC-F4E6-4800-B916-A2906D37BC19}">
      <dsp:nvSpPr>
        <dsp:cNvPr id="0" name=""/>
        <dsp:cNvSpPr/>
      </dsp:nvSpPr>
      <dsp:spPr>
        <a:xfrm>
          <a:off x="2604578" y="3896358"/>
          <a:ext cx="3698632" cy="13886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2604578" y="3896358"/>
        <a:ext cx="3698632" cy="1388678"/>
      </dsp:txXfrm>
    </dsp:sp>
    <dsp:sp modelId="{D97640FE-E7EB-4418-A5F9-71148E4D6DB5}">
      <dsp:nvSpPr>
        <dsp:cNvPr id="0" name=""/>
        <dsp:cNvSpPr/>
      </dsp:nvSpPr>
      <dsp:spPr>
        <a:xfrm rot="10705033">
          <a:off x="3076892" y="2442870"/>
          <a:ext cx="215217" cy="4721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705033">
        <a:off x="3076892" y="2442870"/>
        <a:ext cx="215217" cy="472150"/>
      </dsp:txXfrm>
    </dsp:sp>
    <dsp:sp modelId="{2EC603F8-E635-4CB1-A708-79A929AD49A3}">
      <dsp:nvSpPr>
        <dsp:cNvPr id="0" name=""/>
        <dsp:cNvSpPr/>
      </dsp:nvSpPr>
      <dsp:spPr>
        <a:xfrm>
          <a:off x="0" y="2050894"/>
          <a:ext cx="2978214" cy="13497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>
        <a:off x="0" y="2050894"/>
        <a:ext cx="2978214" cy="13497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B1EE7-318A-40BA-AE13-A62F4A657BDF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A6AEC-E701-4A64-A388-D302B2A1AB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0867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A6AEC-E701-4A64-A388-D302B2A1AB0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750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464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439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54155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2887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8192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2322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3960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460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02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932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7100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784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9956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3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56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2445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AED26-466F-4541-879B-F025C3C7DF5D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419101D-7672-4060-B6AE-C22BFDB12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595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84246" y="180833"/>
            <a:ext cx="8915399" cy="2262781"/>
          </a:xfrm>
        </p:spPr>
        <p:txBody>
          <a:bodyPr/>
          <a:lstStyle/>
          <a:p>
            <a:pPr algn="ctr"/>
            <a:r>
              <a:rPr lang="ru-RU" dirty="0" smtClean="0"/>
              <a:t>Урок развития речи </a:t>
            </a:r>
            <a:br>
              <a:rPr lang="ru-RU" dirty="0" smtClean="0"/>
            </a:br>
            <a:r>
              <a:rPr lang="ru-RU" dirty="0" smtClean="0"/>
              <a:t>в 1 </a:t>
            </a:r>
            <a:r>
              <a:rPr lang="ru-RU" dirty="0" smtClean="0"/>
              <a:t>классе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207435"/>
            <a:ext cx="8915399" cy="2696228"/>
          </a:xfrm>
        </p:spPr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r>
              <a:rPr lang="ru-RU" dirty="0" smtClean="0"/>
              <a:t>Составила: учитель высшей категории </a:t>
            </a:r>
            <a:endParaRPr lang="ru-RU" dirty="0" smtClean="0"/>
          </a:p>
          <a:p>
            <a:pPr algn="r"/>
            <a:r>
              <a:rPr lang="ru-RU" dirty="0" smtClean="0"/>
              <a:t>МБОУ СШ №14 г. Арзамаса </a:t>
            </a:r>
          </a:p>
          <a:p>
            <a:pPr algn="r"/>
            <a:r>
              <a:rPr lang="ru-RU" dirty="0" smtClean="0"/>
              <a:t>Нижегородской области</a:t>
            </a:r>
            <a:endParaRPr lang="ru-RU" dirty="0" smtClean="0"/>
          </a:p>
          <a:p>
            <a:pPr algn="r"/>
            <a:r>
              <a:rPr lang="ru-RU" dirty="0" smtClean="0"/>
              <a:t>Филатова </a:t>
            </a:r>
            <a:r>
              <a:rPr lang="ru-RU" dirty="0" smtClean="0"/>
              <a:t>Альбина М</a:t>
            </a:r>
            <a:r>
              <a:rPr lang="ru-RU" dirty="0" smtClean="0"/>
              <a:t>ихайловна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7711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81552" y="571794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На какие 3 части делится текст?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741612" y="2286000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</a:pPr>
            <a:r>
              <a:rPr lang="ru-RU" sz="4000" b="1" dirty="0" smtClean="0"/>
              <a:t>Вступление</a:t>
            </a:r>
          </a:p>
          <a:p>
            <a:pPr>
              <a:buFont typeface="+mj-lt"/>
              <a:buAutoNum type="arabicPeriod"/>
            </a:pPr>
            <a:r>
              <a:rPr lang="ru-RU" sz="4000" b="1" dirty="0" smtClean="0"/>
              <a:t>Основная часть</a:t>
            </a:r>
          </a:p>
          <a:p>
            <a:pPr>
              <a:buFont typeface="+mj-lt"/>
              <a:buAutoNum type="arabicPeriod"/>
            </a:pPr>
            <a:r>
              <a:rPr lang="ru-RU" sz="4000" b="1" dirty="0" smtClean="0"/>
              <a:t>Вывод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253572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74206710"/>
              </p:ext>
            </p:extLst>
          </p:nvPr>
        </p:nvGraphicFramePr>
        <p:xfrm>
          <a:off x="1774208" y="624110"/>
          <a:ext cx="10417791" cy="5287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677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18240749"/>
              </p:ext>
            </p:extLst>
          </p:nvPr>
        </p:nvGraphicFramePr>
        <p:xfrm>
          <a:off x="2589213" y="624110"/>
          <a:ext cx="8915400" cy="5287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11578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91591" y="953342"/>
            <a:ext cx="8403537" cy="4990497"/>
          </a:xfrm>
          <a:prstGeom prst="rect">
            <a:avLst/>
          </a:prstGeom>
        </p:spPr>
      </p:pic>
      <p:sp>
        <p:nvSpPr>
          <p:cNvPr id="11" name="Овал 10"/>
          <p:cNvSpPr/>
          <p:nvPr/>
        </p:nvSpPr>
        <p:spPr>
          <a:xfrm>
            <a:off x="8682070" y="666741"/>
            <a:ext cx="2822542" cy="14739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Снег</a:t>
            </a:r>
          </a:p>
          <a:p>
            <a:pPr algn="ctr"/>
            <a:r>
              <a:rPr lang="ru-RU" sz="2400" dirty="0" smtClean="0"/>
              <a:t>Белый</a:t>
            </a:r>
          </a:p>
          <a:p>
            <a:pPr algn="ctr"/>
            <a:r>
              <a:rPr lang="ru-RU" sz="2400" dirty="0" smtClean="0"/>
              <a:t>пушистый</a:t>
            </a:r>
            <a:endParaRPr lang="ru-RU" sz="2400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7124131" y="1905000"/>
            <a:ext cx="1692323" cy="1001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029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4877" y="446690"/>
            <a:ext cx="8911687" cy="128089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92574" y="1087135"/>
            <a:ext cx="8869689" cy="4946557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8625385" y="4776716"/>
            <a:ext cx="2975211" cy="15149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6660107" y="4121624"/>
            <a:ext cx="2074460" cy="1050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405869" y="1107605"/>
            <a:ext cx="3016005" cy="1501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lvl="1" algn="ctr"/>
            <a:r>
              <a:rPr lang="ru-RU" dirty="0" smtClean="0"/>
              <a:t>Земля </a:t>
            </a:r>
          </a:p>
          <a:p>
            <a:pPr lvl="1" algn="ctr"/>
            <a:r>
              <a:rPr lang="ru-RU" dirty="0"/>
              <a:t>п</a:t>
            </a:r>
            <a:r>
              <a:rPr lang="ru-RU" dirty="0" smtClean="0"/>
              <a:t>окрылась белоснежным</a:t>
            </a:r>
          </a:p>
          <a:p>
            <a:pPr lvl="1" algn="ctr"/>
            <a:r>
              <a:rPr lang="ru-RU" dirty="0" smtClean="0"/>
              <a:t>покрывалом</a:t>
            </a:r>
          </a:p>
          <a:p>
            <a:pPr algn="ctr"/>
            <a:endParaRPr lang="ru-RU" sz="2400" dirty="0" smtClean="0"/>
          </a:p>
          <a:p>
            <a:pPr algn="ctr"/>
            <a:endParaRPr lang="ru-RU" sz="24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 flipV="1">
            <a:off x="4132613" y="2410691"/>
            <a:ext cx="1009403" cy="8787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7446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4877" y="446690"/>
            <a:ext cx="8911687" cy="128089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92574" y="1087135"/>
            <a:ext cx="8869689" cy="4946557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8625385" y="4776716"/>
            <a:ext cx="2975211" cy="15149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6660107" y="4121624"/>
            <a:ext cx="2074460" cy="1050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460666" y="2933205"/>
            <a:ext cx="3146960" cy="14606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Деревья одели пуховые шапки</a:t>
            </a:r>
            <a:endParaRPr lang="ru-RU" sz="2000" dirty="0"/>
          </a:p>
        </p:txBody>
      </p:sp>
      <p:sp>
        <p:nvSpPr>
          <p:cNvPr id="8" name="Овал 7"/>
          <p:cNvSpPr/>
          <p:nvPr/>
        </p:nvSpPr>
        <p:spPr>
          <a:xfrm>
            <a:off x="1405869" y="1107605"/>
            <a:ext cx="3016005" cy="1501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lvl="1" algn="ctr"/>
            <a:r>
              <a:rPr lang="ru-RU" dirty="0" smtClean="0"/>
              <a:t>Земля </a:t>
            </a:r>
          </a:p>
          <a:p>
            <a:pPr lvl="1" algn="ctr"/>
            <a:r>
              <a:rPr lang="ru-RU" dirty="0"/>
              <a:t>п</a:t>
            </a:r>
            <a:r>
              <a:rPr lang="ru-RU" dirty="0" smtClean="0"/>
              <a:t>окрылась белоснежным</a:t>
            </a:r>
          </a:p>
          <a:p>
            <a:pPr lvl="1" algn="ctr"/>
            <a:r>
              <a:rPr lang="ru-RU" dirty="0" smtClean="0"/>
              <a:t>покрывалом</a:t>
            </a:r>
          </a:p>
          <a:p>
            <a:pPr algn="ctr"/>
            <a:endParaRPr lang="ru-RU" sz="2400" dirty="0" smtClean="0"/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17446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Объект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" name="Объект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71826" y="272955"/>
            <a:ext cx="9861895" cy="567747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53324" y="3398517"/>
            <a:ext cx="85351" cy="60965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05724" y="3550917"/>
            <a:ext cx="85351" cy="60965"/>
          </a:xfrm>
          <a:prstGeom prst="rect">
            <a:avLst/>
          </a:prstGeom>
        </p:spPr>
      </p:pic>
      <p:sp>
        <p:nvSpPr>
          <p:cNvPr id="20" name="Овал 19"/>
          <p:cNvSpPr/>
          <p:nvPr/>
        </p:nvSpPr>
        <p:spPr>
          <a:xfrm>
            <a:off x="1501254" y="964116"/>
            <a:ext cx="3166280" cy="15094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r>
              <a:rPr lang="ru-RU" dirty="0"/>
              <a:t>Земля </a:t>
            </a:r>
          </a:p>
          <a:p>
            <a:pPr algn="ctr"/>
            <a:r>
              <a:rPr lang="ru-RU" dirty="0"/>
              <a:t>покрылась белоснежным</a:t>
            </a:r>
          </a:p>
          <a:p>
            <a:pPr algn="ctr"/>
            <a:r>
              <a:rPr lang="ru-RU" dirty="0"/>
              <a:t>покрывалом</a:t>
            </a:r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flipH="1" flipV="1">
            <a:off x="4258101" y="2256155"/>
            <a:ext cx="1160060" cy="705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1990642" y="2707513"/>
            <a:ext cx="2866030" cy="1460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Деревья одели пуховые шапки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50458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71826" y="272955"/>
            <a:ext cx="9861895" cy="56774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53324" y="3398517"/>
            <a:ext cx="85351" cy="609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05724" y="3550917"/>
            <a:ext cx="85351" cy="60965"/>
          </a:xfrm>
          <a:prstGeom prst="rect">
            <a:avLst/>
          </a:prstGeom>
        </p:spPr>
      </p:pic>
      <p:sp>
        <p:nvSpPr>
          <p:cNvPr id="7" name="Овал 6"/>
          <p:cNvSpPr/>
          <p:nvPr/>
        </p:nvSpPr>
        <p:spPr>
          <a:xfrm>
            <a:off x="1501254" y="964116"/>
            <a:ext cx="3166280" cy="15094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r>
              <a:rPr lang="ru-RU" dirty="0"/>
              <a:t>Земля </a:t>
            </a:r>
          </a:p>
          <a:p>
            <a:pPr algn="ctr"/>
            <a:r>
              <a:rPr lang="ru-RU" dirty="0"/>
              <a:t>покрылась белоснежным</a:t>
            </a:r>
          </a:p>
          <a:p>
            <a:pPr algn="ctr"/>
            <a:r>
              <a:rPr lang="ru-RU" dirty="0"/>
              <a:t>покрывалом</a:t>
            </a:r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 flipV="1">
            <a:off x="4258101" y="2256155"/>
            <a:ext cx="1160060" cy="705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990642" y="2707513"/>
            <a:ext cx="2866030" cy="1460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Деревья одели пуховые шапки</a:t>
            </a:r>
            <a:endParaRPr lang="ru-RU" sz="2000" dirty="0"/>
          </a:p>
        </p:txBody>
      </p:sp>
      <p:sp>
        <p:nvSpPr>
          <p:cNvPr id="10" name="Овал 9"/>
          <p:cNvSpPr/>
          <p:nvPr/>
        </p:nvSpPr>
        <p:spPr>
          <a:xfrm>
            <a:off x="1119116" y="4556682"/>
            <a:ext cx="3096111" cy="1393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Люди катаются на …</a:t>
            </a:r>
          </a:p>
          <a:p>
            <a:pPr algn="ctr"/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3998794" y="3862316"/>
            <a:ext cx="1296537" cy="996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4459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" name="Объект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71826" y="272955"/>
            <a:ext cx="9861895" cy="567747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53324" y="3398517"/>
            <a:ext cx="85351" cy="6096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05724" y="3550917"/>
            <a:ext cx="85351" cy="60965"/>
          </a:xfrm>
          <a:prstGeom prst="rect">
            <a:avLst/>
          </a:prstGeom>
        </p:spPr>
      </p:pic>
      <p:sp>
        <p:nvSpPr>
          <p:cNvPr id="14" name="Овал 13"/>
          <p:cNvSpPr/>
          <p:nvPr/>
        </p:nvSpPr>
        <p:spPr>
          <a:xfrm>
            <a:off x="1501254" y="964116"/>
            <a:ext cx="3166280" cy="15094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r>
              <a:rPr lang="ru-RU" dirty="0"/>
              <a:t>Земля </a:t>
            </a:r>
          </a:p>
          <a:p>
            <a:pPr algn="ctr"/>
            <a:r>
              <a:rPr lang="ru-RU" dirty="0"/>
              <a:t>покрылась белоснежным</a:t>
            </a:r>
          </a:p>
          <a:p>
            <a:pPr algn="ctr"/>
            <a:r>
              <a:rPr lang="ru-RU" dirty="0"/>
              <a:t>покрывалом</a:t>
            </a:r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H="1" flipV="1">
            <a:off x="4258101" y="2256155"/>
            <a:ext cx="1160060" cy="705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1990642" y="2707513"/>
            <a:ext cx="2866030" cy="1460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Деревья одели пуховые шапки</a:t>
            </a:r>
            <a:endParaRPr lang="ru-RU" sz="2000" dirty="0"/>
          </a:p>
        </p:txBody>
      </p:sp>
      <p:sp>
        <p:nvSpPr>
          <p:cNvPr id="17" name="Овал 16"/>
          <p:cNvSpPr/>
          <p:nvPr/>
        </p:nvSpPr>
        <p:spPr>
          <a:xfrm>
            <a:off x="1119116" y="4556682"/>
            <a:ext cx="3096111" cy="1393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Люди катаются на …</a:t>
            </a:r>
          </a:p>
          <a:p>
            <a:pPr algn="ctr"/>
            <a:endParaRPr lang="ru-RU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3998794" y="3862316"/>
            <a:ext cx="1296537" cy="996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4509176" y="4449171"/>
            <a:ext cx="3258997" cy="1310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Вывод</a:t>
            </a:r>
            <a:r>
              <a:rPr lang="en-US" sz="2000" dirty="0" smtClean="0"/>
              <a:t>: </a:t>
            </a:r>
            <a:r>
              <a:rPr lang="ru-RU" sz="2000" dirty="0" smtClean="0"/>
              <a:t>(прекрасное время года)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11198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Перескажите текст по составленному кластеру.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6000" b="1" dirty="0" smtClean="0"/>
          </a:p>
          <a:p>
            <a:pPr algn="ctr"/>
            <a:r>
              <a:rPr lang="ru-RU" sz="6000" b="1" dirty="0" smtClean="0"/>
              <a:t>Тема «Зима»</a:t>
            </a:r>
            <a:endParaRPr lang="ru-RU" sz="6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084" y="624110"/>
            <a:ext cx="10567916" cy="128089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Тема «Составление текста – описания на       основе кластера»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/>
              <a:t>Цель</a:t>
            </a:r>
            <a:r>
              <a:rPr lang="ru-RU" sz="2000" dirty="0" smtClean="0"/>
              <a:t>: научить составлять текст – описание на основе кластера.</a:t>
            </a:r>
          </a:p>
          <a:p>
            <a:pPr marL="0" indent="0">
              <a:buNone/>
            </a:pPr>
            <a:r>
              <a:rPr lang="ru-RU" sz="2000" b="1" dirty="0" smtClean="0"/>
              <a:t>Задачи</a:t>
            </a:r>
            <a:r>
              <a:rPr lang="ru-RU" sz="2000" dirty="0" smtClean="0"/>
              <a:t>:</a:t>
            </a:r>
          </a:p>
          <a:p>
            <a:pPr>
              <a:buFont typeface="+mj-lt"/>
              <a:buAutoNum type="arabicPeriod"/>
            </a:pPr>
            <a:r>
              <a:rPr lang="ru-RU" sz="2000" dirty="0" smtClean="0"/>
              <a:t>Научить составлять текст по опорным словам</a:t>
            </a:r>
          </a:p>
          <a:p>
            <a:pPr>
              <a:buFont typeface="+mj-lt"/>
              <a:buAutoNum type="arabicPeriod"/>
            </a:pPr>
            <a:r>
              <a:rPr lang="ru-RU" sz="2000" dirty="0" smtClean="0"/>
              <a:t>Научить находить слова – синонимы</a:t>
            </a:r>
          </a:p>
          <a:p>
            <a:pPr>
              <a:buFont typeface="+mj-lt"/>
              <a:buAutoNum type="arabicPeriod"/>
            </a:pPr>
            <a:r>
              <a:rPr lang="ru-RU" sz="2000" dirty="0" smtClean="0"/>
              <a:t>Воспитывать любовь к родной природе</a:t>
            </a:r>
          </a:p>
          <a:p>
            <a:pPr>
              <a:buFont typeface="+mj-lt"/>
              <a:buAutoNum type="arabicPeriod"/>
            </a:pPr>
            <a:r>
              <a:rPr lang="ru-RU" sz="2000" dirty="0" smtClean="0"/>
              <a:t>Уважать мнение одноклассников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9631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/>
              <a:t>Спасибо за </a:t>
            </a:r>
          </a:p>
          <a:p>
            <a:pPr algn="ctr">
              <a:buNone/>
            </a:pPr>
            <a:r>
              <a:rPr lang="ru-RU" sz="7200" b="1" dirty="0" smtClean="0"/>
              <a:t>внимание</a:t>
            </a:r>
            <a:endParaRPr lang="ru-RU" sz="7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Развитие тембра и интонации голоса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Прочитайте и определите жанр текста: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 algn="ctr">
              <a:buNone/>
            </a:pPr>
            <a:r>
              <a:rPr lang="ru-RU" sz="6000" b="1" dirty="0" smtClean="0"/>
              <a:t>Проворонила ворона воронёнка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xmlns="" val="11982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Читаем по стрелочкам: сначала тихо, а потом – громко.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800299" y="5213445"/>
            <a:ext cx="26203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 flipV="1">
            <a:off x="7935951" y="4490119"/>
            <a:ext cx="522249" cy="723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 flipV="1">
            <a:off x="7267208" y="3603009"/>
            <a:ext cx="668740" cy="887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 flipV="1">
            <a:off x="6810233" y="3016155"/>
            <a:ext cx="464024" cy="586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6359857" y="3016155"/>
            <a:ext cx="450376" cy="7779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5991365" y="3794078"/>
            <a:ext cx="368489" cy="682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5622878" y="4476466"/>
            <a:ext cx="368489" cy="736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622878" y="5213445"/>
            <a:ext cx="682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656997" y="5213445"/>
            <a:ext cx="1433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4268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 какое время года говорится в загадке?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dirty="0" smtClean="0"/>
              <a:t>Льдом сковало речку.</a:t>
            </a:r>
          </a:p>
          <a:p>
            <a:pPr marL="0" indent="0">
              <a:buNone/>
            </a:pPr>
            <a:r>
              <a:rPr lang="ru-RU" sz="5400" b="1" dirty="0" smtClean="0"/>
              <a:t>А сосны и ели белые шапки одели.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xmlns="" val="212971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50924" y="1264555"/>
            <a:ext cx="4953688" cy="4078499"/>
          </a:xfrm>
        </p:spPr>
      </p:pic>
      <p:sp>
        <p:nvSpPr>
          <p:cNvPr id="4" name="Овал 3"/>
          <p:cNvSpPr/>
          <p:nvPr/>
        </p:nvSpPr>
        <p:spPr>
          <a:xfrm>
            <a:off x="2306470" y="1050545"/>
            <a:ext cx="4094329" cy="41898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Зима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xmlns="" val="286207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какие 3 части делится текст?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343477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9152" y="419394"/>
            <a:ext cx="8911687" cy="1280890"/>
          </a:xfrm>
        </p:spPr>
        <p:txBody>
          <a:bodyPr/>
          <a:lstStyle/>
          <a:p>
            <a:r>
              <a:rPr lang="ru-RU" dirty="0"/>
              <a:t>На какие 3 части делится текст?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sz="4000" b="1" dirty="0" smtClean="0"/>
              <a:t>Вступление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333564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81552" y="571794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На какие 3 части делится текст?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741612" y="2286000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</a:pPr>
            <a:r>
              <a:rPr lang="ru-RU" sz="4000" b="1" dirty="0" smtClean="0"/>
              <a:t>Вступление</a:t>
            </a:r>
          </a:p>
          <a:p>
            <a:pPr>
              <a:buFont typeface="+mj-lt"/>
              <a:buAutoNum type="arabicPeriod"/>
            </a:pPr>
            <a:r>
              <a:rPr lang="ru-RU" sz="4000" b="1" dirty="0" smtClean="0"/>
              <a:t>Основная часть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177909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192</TotalTime>
  <Words>222</Words>
  <Application>Microsoft Office PowerPoint</Application>
  <PresentationFormat>Произвольный</PresentationFormat>
  <Paragraphs>81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Легкий дым</vt:lpstr>
      <vt:lpstr>Урок развития речи  в 1 классе</vt:lpstr>
      <vt:lpstr>Тема «Составление текста – описания на       основе кластера»</vt:lpstr>
      <vt:lpstr>Развитие тембра и интонации голоса</vt:lpstr>
      <vt:lpstr>Читаем по стрелочкам: сначала тихо, а потом – громко.</vt:lpstr>
      <vt:lpstr>Про какое время года говорится в загадке?</vt:lpstr>
      <vt:lpstr>Слайд 6</vt:lpstr>
      <vt:lpstr>На какие 3 части делится текст?</vt:lpstr>
      <vt:lpstr>На какие 3 части делится текст?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Перескажите текст по составленному кластеру.</vt:lpstr>
      <vt:lpstr>Слайд 20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развития речи  в 1 классе</dc:title>
  <dc:creator>NaGiBaToR228</dc:creator>
  <cp:lastModifiedBy>103</cp:lastModifiedBy>
  <cp:revision>32</cp:revision>
  <dcterms:created xsi:type="dcterms:W3CDTF">2014-03-17T17:23:46Z</dcterms:created>
  <dcterms:modified xsi:type="dcterms:W3CDTF">2016-04-21T11:21:30Z</dcterms:modified>
</cp:coreProperties>
</file>