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711" r:id="rId8"/>
  </p:sldMasterIdLst>
  <p:sldIdLst>
    <p:sldId id="282" r:id="rId9"/>
    <p:sldId id="256" r:id="rId10"/>
    <p:sldId id="257" r:id="rId11"/>
    <p:sldId id="263" r:id="rId12"/>
    <p:sldId id="262" r:id="rId13"/>
    <p:sldId id="258" r:id="rId14"/>
    <p:sldId id="264" r:id="rId15"/>
    <p:sldId id="266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E7D5-281C-4A17-833A-D849832D659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AAB89-6793-47DF-A5AB-43B106BD06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AAE7D5-281C-4A17-833A-D849832D659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1AAB89-6793-47DF-A5AB-43B106BD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216" t="-970604" r="-322404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32648"/>
          </a:xfrm>
        </p:spPr>
        <p:txBody>
          <a:bodyPr/>
          <a:lstStyle/>
          <a:p>
            <a:r>
              <a:rPr lang="ru-RU" sz="3200" dirty="0" smtClean="0"/>
              <a:t>Дидактические игры по теме </a:t>
            </a:r>
            <a:br>
              <a:rPr lang="ru-RU" sz="3200" dirty="0" smtClean="0"/>
            </a:br>
            <a:r>
              <a:rPr lang="ru-RU" sz="3200" dirty="0" smtClean="0"/>
              <a:t>«Детеныши диких животных»</a:t>
            </a:r>
            <a:br>
              <a:rPr lang="ru-RU" sz="3200" dirty="0" smtClean="0"/>
            </a:br>
            <a:r>
              <a:rPr lang="ru-RU" sz="3200" dirty="0" smtClean="0"/>
              <a:t>Иванова Яна Владимировна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воспитатель</a:t>
            </a:r>
            <a:br>
              <a:rPr lang="ru-RU" sz="3200" dirty="0" smtClean="0"/>
            </a:br>
            <a:r>
              <a:rPr lang="ru-RU" sz="3200" dirty="0" smtClean="0"/>
              <a:t>ГБДОУ</a:t>
            </a:r>
            <a:r>
              <a:rPr lang="en-US" sz="3200" dirty="0" smtClean="0"/>
              <a:t> </a:t>
            </a:r>
            <a:r>
              <a:rPr lang="ru-RU" sz="3200" dirty="0" smtClean="0"/>
              <a:t>ЦРР </a:t>
            </a:r>
            <a:r>
              <a:rPr lang="ru-RU" sz="3200" dirty="0" smtClean="0"/>
              <a:t>детский сад № </a:t>
            </a:r>
            <a:r>
              <a:rPr lang="en-US" sz="3200" dirty="0" smtClean="0"/>
              <a:t>60</a:t>
            </a:r>
            <a:r>
              <a:rPr lang="ru-RU" sz="3200" dirty="0" smtClean="0"/>
              <a:t> Красносельского района </a:t>
            </a:r>
            <a:br>
              <a:rPr lang="ru-RU" sz="3200" dirty="0" smtClean="0"/>
            </a:br>
            <a:r>
              <a:rPr lang="ru-RU" sz="3200" dirty="0" smtClean="0"/>
              <a:t>Санкт </a:t>
            </a:r>
            <a:r>
              <a:rPr lang="ru-RU" sz="3200" dirty="0" smtClean="0"/>
              <a:t>- Петербурга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450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75608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"Охотник"</a:t>
            </a:r>
          </a:p>
          <a:p>
            <a:pPr algn="ctr"/>
            <a:r>
              <a:rPr lang="ru-RU" dirty="0" smtClean="0"/>
              <a:t>Охотник поймал в лесу - ...</a:t>
            </a:r>
            <a:endParaRPr lang="ru-RU" dirty="0"/>
          </a:p>
        </p:txBody>
      </p:sp>
      <p:pic>
        <p:nvPicPr>
          <p:cNvPr id="12290" name="Picture 2" descr="http://im1-tub-ru.yandex.net/i?id=ff39f14baf55c3d428179de033ce335c-6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057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0-tub-ru.yandex.net/i?id=3e2f1b075b166b0b41a6e99351d0ba7a-12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937757"/>
            <a:ext cx="1577516" cy="21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1-tub-ru.yandex.net/i?id=3f2bef04d625e7c67c270d3171ba9ac3-86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340767"/>
            <a:ext cx="1508373" cy="20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Фотоподборка (71 фото) - Fishki.Net Фишкина картин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548" y="3343032"/>
            <a:ext cx="2304256" cy="22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00014151 - Коровы, Зубры, Свиньи - Животный мир - Фотоальбом - Фото Мания - Золотая фото Коллекция. Все фото здесь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0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200"/>
          </a:xfrm>
        </p:spPr>
        <p:txBody>
          <a:bodyPr/>
          <a:lstStyle/>
          <a:p>
            <a:r>
              <a:rPr lang="ru-RU" sz="6000" dirty="0" smtClean="0"/>
              <a:t>Детеныши диких животных</a:t>
            </a:r>
            <a:endParaRPr lang="ru-RU" sz="6000" dirty="0"/>
          </a:p>
        </p:txBody>
      </p:sp>
      <p:pic>
        <p:nvPicPr>
          <p:cNvPr id="1026" name="Picture 2" descr="http://im1-tub-ru.yandex.net/i?id=31d21be17a0d07a887b595c5848fa242-0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200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f7cff1076de1230f1306c50104b5a69f-2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78203"/>
            <a:ext cx="2038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ru.yandex.net/i?id=db07f5e6164c2c6a08bd45485249a2d6-1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8473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дикие животные\заяц\haleava.org_1326957566_oboi_v_mire_zabavnyh_zhivotnyh_43_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370495"/>
            <a:ext cx="2042016" cy="15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641e6c421398c35f4e81bb53cb38a459-100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472" y="488716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0-tub-ru.yandex.net/i?id=29887524db8c9e8b925632dc417defa2-25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651" y="4239096"/>
            <a:ext cx="1578385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2-tub-ru.yandex.net/i?id=98e96643af2b5f478255dd80bceb3f69-03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909" y="3956053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2-tub-ru.yandex.net/i?id=4089765df03761dd30273159fa9aa918-32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045" y="2204864"/>
            <a:ext cx="172819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2-tub-ru.yandex.net/i?id=b2df1f1fbb4b256894d938318143ccef-18-144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019" y="2730848"/>
            <a:ext cx="1655020" cy="11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0-tub-ru.yandex.net/i?id=5e39eb017df814028cd0749c4fb2e0a3-14-144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246573"/>
            <a:ext cx="1495053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0-tub-ru.yandex.net/i?id=da4df370732102cc61fd6044ba4671b2-115-144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988" y="5279405"/>
            <a:ext cx="1661252" cy="1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0-tub-ru.yandex.net/i?id=32d5d6c4b8f741d213b3897aca982905-24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239" y="4203752"/>
            <a:ext cx="1644291" cy="12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im1-tub-ru.yandex.net/i?id=6a0f74caad3e7624fda2a8044712d26c-106-144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01" y="5250730"/>
            <a:ext cx="1677368" cy="12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5448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Дидактическая игра "У кого - кто"</a:t>
            </a:r>
            <a:endParaRPr lang="ru-RU" sz="2000" b="1" dirty="0"/>
          </a:p>
        </p:txBody>
      </p:sp>
      <p:pic>
        <p:nvPicPr>
          <p:cNvPr id="2075" name="Picture 27" descr="C:\Users\1\Desktop\дикие животные\лиса\1327215-17487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66" y="3856113"/>
            <a:ext cx="1681410" cy="11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http://im1-tub-ru.yandex.net/i?id=86a542390c03d30a77e840415c5df145-70-144&amp;n=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522" y="668989"/>
            <a:ext cx="1471769" cy="11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im2-tub-ru.yandex.net/i?id=f9c4a1ab78ff469d537c30df3540543e-121-144&amp;n=2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706783"/>
            <a:ext cx="1620686" cy="10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1\Desktop\дикие животные\лось\532026w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521941"/>
            <a:ext cx="1709934" cy="14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im1-tub-ru.yandex.net/i?id=7570d441235888b5588b3edbfc4b2056-99-144&amp;n=2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300" y="2498226"/>
            <a:ext cx="1822212" cy="10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1\Desktop\дикие животные\медведи\1284566439_bears-bears-66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731" y="5517232"/>
            <a:ext cx="1769230" cy="11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im1-tub-ru.yandex.net/i?id=32529e01a2e9512d9204458164ce492c-18-144&amp;n=2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239" y="1462205"/>
            <a:ext cx="1271308" cy="10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7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"У кого - кто"</a:t>
            </a:r>
            <a:endParaRPr lang="ru-RU" sz="2000" b="1" dirty="0"/>
          </a:p>
        </p:txBody>
      </p:sp>
      <p:pic>
        <p:nvPicPr>
          <p:cNvPr id="3" name="Picture 22" descr="http://im1-tub-ru.yandex.net/i?id=065767aa7e23b5d8ef1165abe0a831c5-70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086" y="692696"/>
            <a:ext cx="16513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дикие животные\лиса\dva_lisenka_160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986" y="692696"/>
            <a:ext cx="2088232" cy="15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дикие животные\лиса\Lapsas-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655465" cy="12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1-tub-ru.yandex.net/i?id=923fa8b1687d12721b559e7f57ca371b-18-144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760" y="3356993"/>
            <a:ext cx="2115867" cy="13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2-tub-ru.yandex.net/i?id=3667316918deb28e14928b08cf2e6384-22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34" y="58875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дикие животные\лось\6720a8eaf3bd6aaeb02aaf9c8e324a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504" y="1958233"/>
            <a:ext cx="2098140" cy="13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дикие животные\медведи\44269678_e5b5aa21ea5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429000"/>
            <a:ext cx="2080287" cy="1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2-tub-ru.yandex.net/i?id=34d0856542cb4c83f4c827db17f3d697-116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569" y="3798358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im2-tub-ru.yandex.net/i?id=428e9a782d64985651498224f56b23af-109-144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12733"/>
            <a:ext cx="1530728" cy="19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633" y="2579760"/>
            <a:ext cx="190817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9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2ac9191c719384e0d11fd6e8592e3165-113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"Назови маму"</a:t>
            </a:r>
            <a:endParaRPr lang="ru-RU" sz="2000" b="1" dirty="0"/>
          </a:p>
        </p:txBody>
      </p:sp>
      <p:pic>
        <p:nvPicPr>
          <p:cNvPr id="8194" name="Picture 2" descr="C:\Users\1\Desktop\дикие животные\лиса\lisa_lisica_foto_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692696"/>
            <a:ext cx="1468648" cy="11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692696"/>
            <a:ext cx="3096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медвежонок у медведицы</a:t>
            </a:r>
            <a:endParaRPr lang="ru-RU" sz="1400" dirty="0"/>
          </a:p>
        </p:txBody>
      </p:sp>
      <p:pic>
        <p:nvPicPr>
          <p:cNvPr id="6" name="Picture 2" descr="http://im2-tub-ru.yandex.net/i?id=87976e735a3d7576f9bf50c219db7fc6-135-144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3001657"/>
            <a:ext cx="1885733" cy="14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2-tub-ru.yandex.net/i?id=0e0b5fc57936c0021de9fed4e99a2cc4-30-144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380" y="3131497"/>
            <a:ext cx="1616968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1\Desktop\дикие животные\медведи\ee76h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1635646" cy="11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0-tub-ru.yandex.net/i?id=01fb4f6a92c9848528bd967b53334542-33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20" y="486916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1\Desktop\дикие животные\заяц\Animals_4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19116"/>
            <a:ext cx="3047999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1-tub-ru.yandex.net/i?id=7b48fce0b46f2b8cdc30ba4985354274-123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00" y="2287282"/>
            <a:ext cx="1546004" cy="17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7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0-tub-ru.yandex.net/i?id=afa3824829bde0733bbce1433ee2dc91-4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39" y="804296"/>
            <a:ext cx="2026127" cy="1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0-tub-ru.yandex.net/i?id=b8b23501ad974a3299834f7e77e8a0aa-2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38" y="2717960"/>
            <a:ext cx="2180978" cy="16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0-tub-ru.yandex.net/i?id=59278d0925daa3ab5a0f3b64aac81bef-8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468" y="2420888"/>
            <a:ext cx="269165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3-tub-ru.yandex.net/i?id=7688449ad1aa60e8334dd1af0045fb38-5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195" y="2821452"/>
            <a:ext cx="2451587" cy="15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1-tub-ru.yandex.net/i?id=e7ae7d71a9e29af5da43807da71afe23-128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694" y="4775622"/>
            <a:ext cx="2235800" cy="16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0-tub-ru.yandex.net/i?id=d4570348db433eef39c696b32cc32f01-52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291" y="4775622"/>
            <a:ext cx="2285578" cy="17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1\Desktop\дикие животные\кабан\510671b5b714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89" y="4737936"/>
            <a:ext cx="2442051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\Desktop\дикие животные\лось\losi_detenysh_1600x1200 (1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57" y="545654"/>
            <a:ext cx="1667979" cy="17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Мамы. Проверь себя</a:t>
            </a:r>
            <a:endParaRPr lang="ru-RU" sz="2000" b="1" dirty="0"/>
          </a:p>
        </p:txBody>
      </p:sp>
      <p:pic>
        <p:nvPicPr>
          <p:cNvPr id="3090" name="Picture 18" descr="http://im2-tub-ru.yandex.net/i?id=b5c2dfe3e676153fcb08dadbb02c1417-117-144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648" y="545654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9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дикие животные\лиса\Lapsas-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222180"/>
            <a:ext cx="1655465" cy="12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"Кому что дадим"</a:t>
            </a:r>
            <a:endParaRPr lang="ru-RU" sz="2000" b="1" dirty="0"/>
          </a:p>
        </p:txBody>
      </p:sp>
      <p:pic>
        <p:nvPicPr>
          <p:cNvPr id="9218" name="Picture 2" descr="http://im1-tub-ru.yandex.net/i?id=8866d2898c964bbb9eb000baf1e3936c-14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61" y="1064146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2-tub-ru.yandex.net/i?id=85b12975f13829f5ebfe5fcb4347e4d5-13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60758"/>
            <a:ext cx="1800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3-tub-ru.yandex.net/i?id=1aea0cfedab63e49e3652d4020635ff0-90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33" y="2210568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3-tub-ru.yandex.net/i?id=aaf29d2f1bcbc40fdbae8b57ec99a6d4-91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737" y="2551590"/>
            <a:ext cx="1246167" cy="12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1-tub-ru.yandex.net/i?id=2b1ff351b6caba206bfa104ce3019da9-118-144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33" y="4149080"/>
            <a:ext cx="1580579" cy="11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2-tub-ru.yandex.net/i?id=30bd2842734ed412173040c14cdcb71a-16-144&amp;n=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47" y="5524031"/>
            <a:ext cx="1577972" cy="102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im3-tub-ru.yandex.net/i?id=1d4605b1b5ba647577b5c152d8da6326-93-144&amp;n=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380977"/>
            <a:ext cx="1556948" cy="11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012" y="3359065"/>
            <a:ext cx="1954560" cy="1465058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217" y="1188994"/>
            <a:ext cx="1738536" cy="1303902"/>
          </a:xfrm>
          <a:prstGeom prst="rect">
            <a:avLst/>
          </a:prstGeom>
        </p:spPr>
      </p:pic>
      <p:pic>
        <p:nvPicPr>
          <p:cNvPr id="9231" name="Picture 15" descr="C:\Users\1\Desktop\дикие животные\волки\волк-животные-зима-песочница-188970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623" y="3368069"/>
            <a:ext cx="1706897" cy="12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:\Users\1\Desktop\дикие животные\белки\post-119779701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693" y="1454090"/>
            <a:ext cx="1451198" cy="12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C:\Users\1\Desktop\дикие животные\135963624830467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12" y="5222179"/>
            <a:ext cx="2013536" cy="11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http://im2-tub-ru.yandex.net/i?id=71ee02a78e841a6f47384daf686169ae-113-144&amp;n=2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591" y="4132683"/>
            <a:ext cx="1452662" cy="10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8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3816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охотится - ...</a:t>
            </a:r>
          </a:p>
          <a:p>
            <a:r>
              <a:rPr lang="ru-RU" sz="2800" dirty="0" smtClean="0"/>
              <a:t>крадется - ...</a:t>
            </a:r>
          </a:p>
          <a:p>
            <a:r>
              <a:rPr lang="ru-RU" sz="2800" dirty="0" smtClean="0"/>
              <a:t>воет - ...</a:t>
            </a:r>
          </a:p>
          <a:p>
            <a:r>
              <a:rPr lang="ru-RU" sz="2800" dirty="0" smtClean="0"/>
              <a:t>кусается - ...</a:t>
            </a:r>
          </a:p>
          <a:p>
            <a:r>
              <a:rPr lang="ru-RU" sz="2800" dirty="0" smtClean="0"/>
              <a:t>пугается - ...</a:t>
            </a:r>
          </a:p>
          <a:p>
            <a:r>
              <a:rPr lang="ru-RU" sz="2800" dirty="0" smtClean="0"/>
              <a:t>скачет - ...</a:t>
            </a:r>
          </a:p>
          <a:p>
            <a:r>
              <a:rPr lang="ru-RU" sz="2800" dirty="0" smtClean="0"/>
              <a:t>переваливается - ...</a:t>
            </a:r>
          </a:p>
          <a:p>
            <a:r>
              <a:rPr lang="ru-RU" sz="2800" dirty="0" smtClean="0"/>
              <a:t>хитрит - ...</a:t>
            </a:r>
          </a:p>
          <a:p>
            <a:r>
              <a:rPr lang="ru-RU" sz="2800" dirty="0" smtClean="0"/>
              <a:t>выслеживает - ...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апасает - …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оет - …</a:t>
            </a:r>
          </a:p>
          <a:p>
            <a:r>
              <a:rPr lang="ru-RU" sz="3200" dirty="0"/>
              <a:t>з</a:t>
            </a:r>
            <a:r>
              <a:rPr lang="ru-RU" sz="3200" dirty="0" smtClean="0"/>
              <a:t>имует - …</a:t>
            </a:r>
          </a:p>
          <a:p>
            <a:r>
              <a:rPr lang="ru-RU" sz="3200" dirty="0"/>
              <a:t>з</a:t>
            </a:r>
            <a:r>
              <a:rPr lang="ru-RU" sz="3200" dirty="0" smtClean="0"/>
              <a:t>алегает - …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9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"Про кого можно сказать..."</a:t>
            </a:r>
          </a:p>
        </p:txBody>
      </p:sp>
      <p:pic>
        <p:nvPicPr>
          <p:cNvPr id="11266" name="Picture 2" descr="http://im1-tub-ru.yandex.net/i?id=6a03665fc47f15b01fced1bff89c264d-2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1-tub-ru.yandex.net/i?id=32529e01a2e9512d9204458164ce492c-1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780929"/>
            <a:ext cx="1971129" cy="14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89313"/>
            <a:ext cx="2230987" cy="148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727" y="4725144"/>
            <a:ext cx="2131245" cy="142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Фотография Ух ты, клад!!! из раздела природа 616626 - фото.сайт - Photosight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166" y="4536639"/>
            <a:ext cx="2160240" cy="17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7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Дидактическое упражнение «Назови ласково»</a:t>
            </a:r>
          </a:p>
          <a:p>
            <a:pPr algn="ctr"/>
            <a:r>
              <a:rPr lang="ru-RU" dirty="0" smtClean="0"/>
              <a:t> (образование существительных с уменьшительно-ласкательными суффиксами в ед. и мн. числе)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864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616026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белка – </a:t>
            </a:r>
            <a:r>
              <a:rPr lang="ru-RU" sz="2400" dirty="0" smtClean="0"/>
              <a:t>белочка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лиса – лисичка </a:t>
            </a:r>
            <a:endParaRPr lang="ru-RU" sz="2400" dirty="0" smtClean="0"/>
          </a:p>
          <a:p>
            <a:r>
              <a:rPr lang="ru-RU" sz="2400" dirty="0" smtClean="0"/>
              <a:t>заяц </a:t>
            </a:r>
            <a:r>
              <a:rPr lang="ru-RU" sz="2400" dirty="0"/>
              <a:t>– зайчишка, </a:t>
            </a:r>
            <a:r>
              <a:rPr lang="ru-RU" sz="2400" dirty="0" smtClean="0"/>
              <a:t>зайчонок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белка – бельчонок </a:t>
            </a:r>
            <a:endParaRPr lang="ru-RU" sz="2400" dirty="0" smtClean="0"/>
          </a:p>
          <a:p>
            <a:r>
              <a:rPr lang="ru-RU" sz="2400" dirty="0" smtClean="0"/>
              <a:t>медведь </a:t>
            </a:r>
            <a:r>
              <a:rPr lang="ru-RU" sz="2400" dirty="0"/>
              <a:t>– </a:t>
            </a:r>
            <a:r>
              <a:rPr lang="ru-RU" sz="2400" dirty="0" smtClean="0"/>
              <a:t>медвежонок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волк – волчонок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C:\Users\1\Desktop\дикие животные\белки\2765767_large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808" y="1700808"/>
            <a:ext cx="176662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\Desktop\дикие животные\заяц\88ccfbad4c396e1b1a68971f9ffc983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2" y="1700808"/>
            <a:ext cx="2070732" cy="15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1\Desktop\дикие животные\медведи\NPk2WibzkdJ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4502749"/>
            <a:ext cx="2668995" cy="20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im3-tub-ru.yandex.net/i?id=57061302a7678ac865fda38115131d19-8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27" y="3645024"/>
            <a:ext cx="1936713" cy="19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1\Desktop\дикие животные\хвосты\3531619_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802767"/>
            <a:ext cx="2588443" cy="17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35362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306</TotalTime>
  <Words>146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Исполнительная</vt:lpstr>
      <vt:lpstr>Дидактические игры по теме  «Детеныши диких животных» Иванова Яна Владимировна воспитатель ГБДОУ ЦРР детский сад № 60 Красносельского района  Санкт - Петербурга</vt:lpstr>
      <vt:lpstr>Детеныши диких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Детеныши диких животных</dc:title>
  <dc:creator>1</dc:creator>
  <cp:lastModifiedBy>Pavel Ivanov</cp:lastModifiedBy>
  <cp:revision>30</cp:revision>
  <dcterms:created xsi:type="dcterms:W3CDTF">2015-01-20T19:15:33Z</dcterms:created>
  <dcterms:modified xsi:type="dcterms:W3CDTF">2016-04-17T15:55:44Z</dcterms:modified>
</cp:coreProperties>
</file>