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2" r:id="rId4"/>
    <p:sldId id="258" r:id="rId5"/>
    <p:sldId id="263" r:id="rId6"/>
    <p:sldId id="259" r:id="rId7"/>
    <p:sldId id="264" r:id="rId8"/>
    <p:sldId id="260" r:id="rId9"/>
    <p:sldId id="265" r:id="rId10"/>
    <p:sldId id="268" r:id="rId11"/>
    <p:sldId id="267" r:id="rId12"/>
    <p:sldId id="26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E470"/>
    <a:srgbClr val="00CC00"/>
    <a:srgbClr val="FF0000"/>
    <a:srgbClr val="BD92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0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70C7E2-9019-4C6F-85F7-0535C0F3272F}" type="doc">
      <dgm:prSet loTypeId="urn:microsoft.com/office/officeart/2005/8/layout/vList5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2A182177-4067-4B00-B9D6-DCA0C4AEF51A}">
      <dgm:prSet phldrT="[Текст]"/>
      <dgm:spPr/>
      <dgm:t>
        <a:bodyPr/>
        <a:lstStyle/>
        <a:p>
          <a:r>
            <a:rPr lang="ru-RU" dirty="0" smtClean="0"/>
            <a:t>Синонимы</a:t>
          </a:r>
          <a:endParaRPr lang="ru-RU" dirty="0"/>
        </a:p>
      </dgm:t>
    </dgm:pt>
    <dgm:pt modelId="{0A3E514F-2C54-42C4-B8DE-84BE8861D397}" type="parTrans" cxnId="{519DB5D9-349C-4B05-A702-24151C8BEE7A}">
      <dgm:prSet/>
      <dgm:spPr/>
      <dgm:t>
        <a:bodyPr/>
        <a:lstStyle/>
        <a:p>
          <a:endParaRPr lang="ru-RU"/>
        </a:p>
      </dgm:t>
    </dgm:pt>
    <dgm:pt modelId="{8CD99145-1A25-42D0-BE2A-57234502E320}" type="sibTrans" cxnId="{519DB5D9-349C-4B05-A702-24151C8BEE7A}">
      <dgm:prSet/>
      <dgm:spPr/>
      <dgm:t>
        <a:bodyPr/>
        <a:lstStyle/>
        <a:p>
          <a:endParaRPr lang="ru-RU"/>
        </a:p>
      </dgm:t>
    </dgm:pt>
    <dgm:pt modelId="{4B6E9950-777C-4530-A91E-E30FC2D1CDB4}">
      <dgm:prSet phldrT="[Текст]"/>
      <dgm:spPr/>
      <dgm:t>
        <a:bodyPr/>
        <a:lstStyle/>
        <a:p>
          <a:r>
            <a:rPr lang="ru-RU" b="1" dirty="0" smtClean="0"/>
            <a:t>Близкие по значению</a:t>
          </a:r>
          <a:endParaRPr lang="ru-RU" b="1" dirty="0"/>
        </a:p>
      </dgm:t>
    </dgm:pt>
    <dgm:pt modelId="{3306E081-279C-4039-B7F8-7260597BA65E}" type="parTrans" cxnId="{C08FADB1-E4A3-485B-B456-958D9DE3BFBD}">
      <dgm:prSet/>
      <dgm:spPr/>
      <dgm:t>
        <a:bodyPr/>
        <a:lstStyle/>
        <a:p>
          <a:endParaRPr lang="ru-RU"/>
        </a:p>
      </dgm:t>
    </dgm:pt>
    <dgm:pt modelId="{4D380928-1E63-4C49-B38D-701E33C11614}" type="sibTrans" cxnId="{C08FADB1-E4A3-485B-B456-958D9DE3BFBD}">
      <dgm:prSet/>
      <dgm:spPr/>
      <dgm:t>
        <a:bodyPr/>
        <a:lstStyle/>
        <a:p>
          <a:endParaRPr lang="ru-RU"/>
        </a:p>
      </dgm:t>
    </dgm:pt>
    <dgm:pt modelId="{D538C0A7-EDE2-466A-82B9-6A6276F2902A}">
      <dgm:prSet phldrT="[Текст]"/>
      <dgm:spPr/>
      <dgm:t>
        <a:bodyPr/>
        <a:lstStyle/>
        <a:p>
          <a:r>
            <a:rPr lang="ru-RU" b="1" dirty="0" smtClean="0"/>
            <a:t>Отвечают на один вопрос</a:t>
          </a:r>
          <a:endParaRPr lang="ru-RU" b="1" dirty="0"/>
        </a:p>
      </dgm:t>
    </dgm:pt>
    <dgm:pt modelId="{1A5433BD-A405-4AFB-B3C4-4D109834EC5D}" type="parTrans" cxnId="{79E68781-A427-41EC-804B-183CC5DB7CD1}">
      <dgm:prSet/>
      <dgm:spPr/>
      <dgm:t>
        <a:bodyPr/>
        <a:lstStyle/>
        <a:p>
          <a:endParaRPr lang="ru-RU"/>
        </a:p>
      </dgm:t>
    </dgm:pt>
    <dgm:pt modelId="{45338492-2E60-4329-856F-FBDDD6813250}" type="sibTrans" cxnId="{79E68781-A427-41EC-804B-183CC5DB7CD1}">
      <dgm:prSet/>
      <dgm:spPr/>
      <dgm:t>
        <a:bodyPr/>
        <a:lstStyle/>
        <a:p>
          <a:endParaRPr lang="ru-RU"/>
        </a:p>
      </dgm:t>
    </dgm:pt>
    <dgm:pt modelId="{8951FB79-65A6-4118-B3A5-528CC6752897}">
      <dgm:prSet phldrT="[Текст]"/>
      <dgm:spPr/>
      <dgm:t>
        <a:bodyPr/>
        <a:lstStyle/>
        <a:p>
          <a:r>
            <a:rPr lang="ru-RU" dirty="0" smtClean="0"/>
            <a:t>Антонимы</a:t>
          </a:r>
          <a:endParaRPr lang="ru-RU" dirty="0"/>
        </a:p>
      </dgm:t>
    </dgm:pt>
    <dgm:pt modelId="{373F6CD0-7A5E-47A3-AEB2-56ED45A4FA3F}" type="parTrans" cxnId="{DCA2DF08-7B0F-498B-9A0F-3F4E982DFED7}">
      <dgm:prSet/>
      <dgm:spPr/>
      <dgm:t>
        <a:bodyPr/>
        <a:lstStyle/>
        <a:p>
          <a:endParaRPr lang="ru-RU"/>
        </a:p>
      </dgm:t>
    </dgm:pt>
    <dgm:pt modelId="{EB4A8321-E120-416B-A44D-7DC4D20D5A4E}" type="sibTrans" cxnId="{DCA2DF08-7B0F-498B-9A0F-3F4E982DFED7}">
      <dgm:prSet/>
      <dgm:spPr/>
      <dgm:t>
        <a:bodyPr/>
        <a:lstStyle/>
        <a:p>
          <a:endParaRPr lang="ru-RU"/>
        </a:p>
      </dgm:t>
    </dgm:pt>
    <dgm:pt modelId="{CAD0A064-AB44-40A3-AE7B-C28F567D6F3F}">
      <dgm:prSet phldrT="[Текст]"/>
      <dgm:spPr/>
      <dgm:t>
        <a:bodyPr/>
        <a:lstStyle/>
        <a:p>
          <a:r>
            <a:rPr lang="ru-RU" b="1" dirty="0" smtClean="0"/>
            <a:t>Противоположные по значению</a:t>
          </a:r>
          <a:endParaRPr lang="ru-RU" b="1" dirty="0"/>
        </a:p>
      </dgm:t>
    </dgm:pt>
    <dgm:pt modelId="{BC6B0545-4DBF-4387-BC3E-05D5EF04D8BC}" type="parTrans" cxnId="{36422360-0366-4942-AFDE-893E917A9E44}">
      <dgm:prSet/>
      <dgm:spPr/>
      <dgm:t>
        <a:bodyPr/>
        <a:lstStyle/>
        <a:p>
          <a:endParaRPr lang="ru-RU"/>
        </a:p>
      </dgm:t>
    </dgm:pt>
    <dgm:pt modelId="{343B1DDD-F0AC-42ED-BC76-C6AB68B027E1}" type="sibTrans" cxnId="{36422360-0366-4942-AFDE-893E917A9E44}">
      <dgm:prSet/>
      <dgm:spPr/>
      <dgm:t>
        <a:bodyPr/>
        <a:lstStyle/>
        <a:p>
          <a:endParaRPr lang="ru-RU"/>
        </a:p>
      </dgm:t>
    </dgm:pt>
    <dgm:pt modelId="{42755684-07F0-4734-94D2-E18C890C8040}">
      <dgm:prSet phldrT="[Текст]"/>
      <dgm:spPr/>
      <dgm:t>
        <a:bodyPr/>
        <a:lstStyle/>
        <a:p>
          <a:r>
            <a:rPr lang="ru-RU" b="1" dirty="0" smtClean="0"/>
            <a:t>Отвечают на один вопрос</a:t>
          </a:r>
          <a:endParaRPr lang="ru-RU" b="1" dirty="0"/>
        </a:p>
      </dgm:t>
    </dgm:pt>
    <dgm:pt modelId="{C449C046-64DF-4D20-BB27-188685F038BB}" type="parTrans" cxnId="{C6DF076F-AED4-40FD-89FE-BBF6D2B9E26E}">
      <dgm:prSet/>
      <dgm:spPr/>
      <dgm:t>
        <a:bodyPr/>
        <a:lstStyle/>
        <a:p>
          <a:endParaRPr lang="ru-RU"/>
        </a:p>
      </dgm:t>
    </dgm:pt>
    <dgm:pt modelId="{D5B6E179-8CE3-4D9A-A634-7072FF419E3E}" type="sibTrans" cxnId="{C6DF076F-AED4-40FD-89FE-BBF6D2B9E26E}">
      <dgm:prSet/>
      <dgm:spPr/>
      <dgm:t>
        <a:bodyPr/>
        <a:lstStyle/>
        <a:p>
          <a:endParaRPr lang="ru-RU"/>
        </a:p>
      </dgm:t>
    </dgm:pt>
    <dgm:pt modelId="{E4600E58-AAA8-4EE0-8527-938428AEE887}">
      <dgm:prSet phldrT="[Текст]"/>
      <dgm:spPr/>
      <dgm:t>
        <a:bodyPr/>
        <a:lstStyle/>
        <a:p>
          <a:r>
            <a:rPr lang="ru-RU" dirty="0" smtClean="0"/>
            <a:t>Омонимы</a:t>
          </a:r>
          <a:endParaRPr lang="ru-RU" dirty="0"/>
        </a:p>
      </dgm:t>
    </dgm:pt>
    <dgm:pt modelId="{13186AA4-60CC-4AB2-A4FD-809A2DD8D0B1}" type="parTrans" cxnId="{31A42301-202F-4343-95DA-CD0DB2D53750}">
      <dgm:prSet/>
      <dgm:spPr/>
      <dgm:t>
        <a:bodyPr/>
        <a:lstStyle/>
        <a:p>
          <a:endParaRPr lang="ru-RU"/>
        </a:p>
      </dgm:t>
    </dgm:pt>
    <dgm:pt modelId="{7F578B92-4E8A-4BFF-8578-CC565781FB04}" type="sibTrans" cxnId="{31A42301-202F-4343-95DA-CD0DB2D53750}">
      <dgm:prSet/>
      <dgm:spPr/>
      <dgm:t>
        <a:bodyPr/>
        <a:lstStyle/>
        <a:p>
          <a:endParaRPr lang="ru-RU"/>
        </a:p>
      </dgm:t>
    </dgm:pt>
    <dgm:pt modelId="{EEC714D2-52E7-4045-864F-140464428506}">
      <dgm:prSet phldrT="[Текст]"/>
      <dgm:spPr/>
      <dgm:t>
        <a:bodyPr/>
        <a:lstStyle/>
        <a:p>
          <a:r>
            <a:rPr lang="ru-RU" b="1" dirty="0" smtClean="0"/>
            <a:t>Звучат и пишутся одинаково</a:t>
          </a:r>
          <a:endParaRPr lang="ru-RU" b="1" dirty="0"/>
        </a:p>
      </dgm:t>
    </dgm:pt>
    <dgm:pt modelId="{61D49ED1-C5F8-4EAC-88AF-BDEA0015AD7F}" type="parTrans" cxnId="{D989FE6B-AAC0-4E85-BAEB-97A29DACBB91}">
      <dgm:prSet/>
      <dgm:spPr/>
      <dgm:t>
        <a:bodyPr/>
        <a:lstStyle/>
        <a:p>
          <a:endParaRPr lang="ru-RU"/>
        </a:p>
      </dgm:t>
    </dgm:pt>
    <dgm:pt modelId="{49E1F694-AC4C-4C08-991E-A73A34DC539A}" type="sibTrans" cxnId="{D989FE6B-AAC0-4E85-BAEB-97A29DACBB91}">
      <dgm:prSet/>
      <dgm:spPr/>
      <dgm:t>
        <a:bodyPr/>
        <a:lstStyle/>
        <a:p>
          <a:endParaRPr lang="ru-RU"/>
        </a:p>
      </dgm:t>
    </dgm:pt>
    <dgm:pt modelId="{EC01BEEA-1F03-43CA-974B-364AA16F3C29}">
      <dgm:prSet phldrT="[Текст]"/>
      <dgm:spPr/>
      <dgm:t>
        <a:bodyPr/>
        <a:lstStyle/>
        <a:p>
          <a:r>
            <a:rPr lang="ru-RU" b="1" dirty="0" smtClean="0"/>
            <a:t>Разные по значению</a:t>
          </a:r>
          <a:endParaRPr lang="ru-RU" b="1" dirty="0"/>
        </a:p>
      </dgm:t>
    </dgm:pt>
    <dgm:pt modelId="{7AC96849-C1A4-49E8-A5FC-7F3C46712540}" type="parTrans" cxnId="{68EF3C8A-A917-4DBA-A8D2-C044CCA64152}">
      <dgm:prSet/>
      <dgm:spPr/>
      <dgm:t>
        <a:bodyPr/>
        <a:lstStyle/>
        <a:p>
          <a:endParaRPr lang="ru-RU"/>
        </a:p>
      </dgm:t>
    </dgm:pt>
    <dgm:pt modelId="{1ED3A42B-C5F9-42B4-A9E4-99064473AD2D}" type="sibTrans" cxnId="{68EF3C8A-A917-4DBA-A8D2-C044CCA64152}">
      <dgm:prSet/>
      <dgm:spPr/>
      <dgm:t>
        <a:bodyPr/>
        <a:lstStyle/>
        <a:p>
          <a:endParaRPr lang="ru-RU"/>
        </a:p>
      </dgm:t>
    </dgm:pt>
    <dgm:pt modelId="{CC4C2C00-F52D-490C-82E7-492B55C7CFA1}" type="pres">
      <dgm:prSet presAssocID="{8270C7E2-9019-4C6F-85F7-0535C0F3272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A6B7673-C57A-452F-B619-EB6D8536845F}" type="pres">
      <dgm:prSet presAssocID="{2A182177-4067-4B00-B9D6-DCA0C4AEF51A}" presName="linNode" presStyleCnt="0"/>
      <dgm:spPr/>
    </dgm:pt>
    <dgm:pt modelId="{A21C810C-36D4-421A-B4CE-440900414BFC}" type="pres">
      <dgm:prSet presAssocID="{2A182177-4067-4B00-B9D6-DCA0C4AEF51A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ECD245-F56C-47FF-8674-868BD04DD2B5}" type="pres">
      <dgm:prSet presAssocID="{2A182177-4067-4B00-B9D6-DCA0C4AEF51A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4388AB-46B5-4E66-85E3-7D63D6DBBC4C}" type="pres">
      <dgm:prSet presAssocID="{8CD99145-1A25-42D0-BE2A-57234502E320}" presName="sp" presStyleCnt="0"/>
      <dgm:spPr/>
    </dgm:pt>
    <dgm:pt modelId="{D2676B3B-A92C-484D-B042-81A07DAA7028}" type="pres">
      <dgm:prSet presAssocID="{8951FB79-65A6-4118-B3A5-528CC6752897}" presName="linNode" presStyleCnt="0"/>
      <dgm:spPr/>
    </dgm:pt>
    <dgm:pt modelId="{47519F63-11B5-41CB-8A39-917B4974020D}" type="pres">
      <dgm:prSet presAssocID="{8951FB79-65A6-4118-B3A5-528CC6752897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722698-6256-4238-AA8E-AC9EA81DFE08}" type="pres">
      <dgm:prSet presAssocID="{8951FB79-65A6-4118-B3A5-528CC6752897}" presName="descendantText" presStyleLbl="alignAccFollowNode1" presStyleIdx="1" presStyleCnt="3" custLinFactNeighborX="182" custLinFactNeighborY="42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DD941D-333D-4C55-85CB-80EA807E43E2}" type="pres">
      <dgm:prSet presAssocID="{EB4A8321-E120-416B-A44D-7DC4D20D5A4E}" presName="sp" presStyleCnt="0"/>
      <dgm:spPr/>
    </dgm:pt>
    <dgm:pt modelId="{25C2F0CF-EA2B-4FF2-9506-109E7ABF978B}" type="pres">
      <dgm:prSet presAssocID="{E4600E58-AAA8-4EE0-8527-938428AEE887}" presName="linNode" presStyleCnt="0"/>
      <dgm:spPr/>
    </dgm:pt>
    <dgm:pt modelId="{B856D5AD-3FB1-4DFE-9516-5E3AEEBD0105}" type="pres">
      <dgm:prSet presAssocID="{E4600E58-AAA8-4EE0-8527-938428AEE887}" presName="parentText" presStyleLbl="node1" presStyleIdx="2" presStyleCnt="3" custLinFactNeighborY="-152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A577CC-2C4D-4FA3-B82B-750CA8C18BB8}" type="pres">
      <dgm:prSet presAssocID="{E4600E58-AAA8-4EE0-8527-938428AEE887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E785459-D352-4BEF-AFD3-843FB4E8705E}" type="presOf" srcId="{8270C7E2-9019-4C6F-85F7-0535C0F3272F}" destId="{CC4C2C00-F52D-490C-82E7-492B55C7CFA1}" srcOrd="0" destOrd="0" presId="urn:microsoft.com/office/officeart/2005/8/layout/vList5"/>
    <dgm:cxn modelId="{D989FE6B-AAC0-4E85-BAEB-97A29DACBB91}" srcId="{E4600E58-AAA8-4EE0-8527-938428AEE887}" destId="{EEC714D2-52E7-4045-864F-140464428506}" srcOrd="0" destOrd="0" parTransId="{61D49ED1-C5F8-4EAC-88AF-BDEA0015AD7F}" sibTransId="{49E1F694-AC4C-4C08-991E-A73A34DC539A}"/>
    <dgm:cxn modelId="{9040B7E8-400E-4994-927D-E036E30374EA}" type="presOf" srcId="{CAD0A064-AB44-40A3-AE7B-C28F567D6F3F}" destId="{84722698-6256-4238-AA8E-AC9EA81DFE08}" srcOrd="0" destOrd="0" presId="urn:microsoft.com/office/officeart/2005/8/layout/vList5"/>
    <dgm:cxn modelId="{C6DF076F-AED4-40FD-89FE-BBF6D2B9E26E}" srcId="{8951FB79-65A6-4118-B3A5-528CC6752897}" destId="{42755684-07F0-4734-94D2-E18C890C8040}" srcOrd="1" destOrd="0" parTransId="{C449C046-64DF-4D20-BB27-188685F038BB}" sibTransId="{D5B6E179-8CE3-4D9A-A634-7072FF419E3E}"/>
    <dgm:cxn modelId="{519DB5D9-349C-4B05-A702-24151C8BEE7A}" srcId="{8270C7E2-9019-4C6F-85F7-0535C0F3272F}" destId="{2A182177-4067-4B00-B9D6-DCA0C4AEF51A}" srcOrd="0" destOrd="0" parTransId="{0A3E514F-2C54-42C4-B8DE-84BE8861D397}" sibTransId="{8CD99145-1A25-42D0-BE2A-57234502E320}"/>
    <dgm:cxn modelId="{A4EAAFAE-7538-4D8C-8210-88B4F0A0BDB8}" type="presOf" srcId="{8951FB79-65A6-4118-B3A5-528CC6752897}" destId="{47519F63-11B5-41CB-8A39-917B4974020D}" srcOrd="0" destOrd="0" presId="urn:microsoft.com/office/officeart/2005/8/layout/vList5"/>
    <dgm:cxn modelId="{302AD80B-3C0C-4B73-9D80-639832EEF49C}" type="presOf" srcId="{42755684-07F0-4734-94D2-E18C890C8040}" destId="{84722698-6256-4238-AA8E-AC9EA81DFE08}" srcOrd="0" destOrd="1" presId="urn:microsoft.com/office/officeart/2005/8/layout/vList5"/>
    <dgm:cxn modelId="{68EF3C8A-A917-4DBA-A8D2-C044CCA64152}" srcId="{E4600E58-AAA8-4EE0-8527-938428AEE887}" destId="{EC01BEEA-1F03-43CA-974B-364AA16F3C29}" srcOrd="1" destOrd="0" parTransId="{7AC96849-C1A4-49E8-A5FC-7F3C46712540}" sibTransId="{1ED3A42B-C5F9-42B4-A9E4-99064473AD2D}"/>
    <dgm:cxn modelId="{C9F47E27-6032-49AE-BB26-9203018AE6C0}" type="presOf" srcId="{D538C0A7-EDE2-466A-82B9-6A6276F2902A}" destId="{9DECD245-F56C-47FF-8674-868BD04DD2B5}" srcOrd="0" destOrd="1" presId="urn:microsoft.com/office/officeart/2005/8/layout/vList5"/>
    <dgm:cxn modelId="{132CEF01-6001-419A-B5FE-194E0A7198B2}" type="presOf" srcId="{E4600E58-AAA8-4EE0-8527-938428AEE887}" destId="{B856D5AD-3FB1-4DFE-9516-5E3AEEBD0105}" srcOrd="0" destOrd="0" presId="urn:microsoft.com/office/officeart/2005/8/layout/vList5"/>
    <dgm:cxn modelId="{7EDC3803-4752-4CDA-90E5-960043EAD6F4}" type="presOf" srcId="{EEC714D2-52E7-4045-864F-140464428506}" destId="{E3A577CC-2C4D-4FA3-B82B-750CA8C18BB8}" srcOrd="0" destOrd="0" presId="urn:microsoft.com/office/officeart/2005/8/layout/vList5"/>
    <dgm:cxn modelId="{940E5CAD-19EE-4BEB-B7E8-3882BD464D51}" type="presOf" srcId="{EC01BEEA-1F03-43CA-974B-364AA16F3C29}" destId="{E3A577CC-2C4D-4FA3-B82B-750CA8C18BB8}" srcOrd="0" destOrd="1" presId="urn:microsoft.com/office/officeart/2005/8/layout/vList5"/>
    <dgm:cxn modelId="{C185195F-1A4D-4970-9820-638F9C716D07}" type="presOf" srcId="{4B6E9950-777C-4530-A91E-E30FC2D1CDB4}" destId="{9DECD245-F56C-47FF-8674-868BD04DD2B5}" srcOrd="0" destOrd="0" presId="urn:microsoft.com/office/officeart/2005/8/layout/vList5"/>
    <dgm:cxn modelId="{31A42301-202F-4343-95DA-CD0DB2D53750}" srcId="{8270C7E2-9019-4C6F-85F7-0535C0F3272F}" destId="{E4600E58-AAA8-4EE0-8527-938428AEE887}" srcOrd="2" destOrd="0" parTransId="{13186AA4-60CC-4AB2-A4FD-809A2DD8D0B1}" sibTransId="{7F578B92-4E8A-4BFF-8578-CC565781FB04}"/>
    <dgm:cxn modelId="{79E68781-A427-41EC-804B-183CC5DB7CD1}" srcId="{2A182177-4067-4B00-B9D6-DCA0C4AEF51A}" destId="{D538C0A7-EDE2-466A-82B9-6A6276F2902A}" srcOrd="1" destOrd="0" parTransId="{1A5433BD-A405-4AFB-B3C4-4D109834EC5D}" sibTransId="{45338492-2E60-4329-856F-FBDDD6813250}"/>
    <dgm:cxn modelId="{C08FADB1-E4A3-485B-B456-958D9DE3BFBD}" srcId="{2A182177-4067-4B00-B9D6-DCA0C4AEF51A}" destId="{4B6E9950-777C-4530-A91E-E30FC2D1CDB4}" srcOrd="0" destOrd="0" parTransId="{3306E081-279C-4039-B7F8-7260597BA65E}" sibTransId="{4D380928-1E63-4C49-B38D-701E33C11614}"/>
    <dgm:cxn modelId="{36422360-0366-4942-AFDE-893E917A9E44}" srcId="{8951FB79-65A6-4118-B3A5-528CC6752897}" destId="{CAD0A064-AB44-40A3-AE7B-C28F567D6F3F}" srcOrd="0" destOrd="0" parTransId="{BC6B0545-4DBF-4387-BC3E-05D5EF04D8BC}" sibTransId="{343B1DDD-F0AC-42ED-BC76-C6AB68B027E1}"/>
    <dgm:cxn modelId="{DCA2DF08-7B0F-498B-9A0F-3F4E982DFED7}" srcId="{8270C7E2-9019-4C6F-85F7-0535C0F3272F}" destId="{8951FB79-65A6-4118-B3A5-528CC6752897}" srcOrd="1" destOrd="0" parTransId="{373F6CD0-7A5E-47A3-AEB2-56ED45A4FA3F}" sibTransId="{EB4A8321-E120-416B-A44D-7DC4D20D5A4E}"/>
    <dgm:cxn modelId="{EF4681D3-3B3D-4A04-9603-C09B8E3370D5}" type="presOf" srcId="{2A182177-4067-4B00-B9D6-DCA0C4AEF51A}" destId="{A21C810C-36D4-421A-B4CE-440900414BFC}" srcOrd="0" destOrd="0" presId="urn:microsoft.com/office/officeart/2005/8/layout/vList5"/>
    <dgm:cxn modelId="{405B72E5-DD07-41BB-AA76-FF035C508718}" type="presParOf" srcId="{CC4C2C00-F52D-490C-82E7-492B55C7CFA1}" destId="{8A6B7673-C57A-452F-B619-EB6D8536845F}" srcOrd="0" destOrd="0" presId="urn:microsoft.com/office/officeart/2005/8/layout/vList5"/>
    <dgm:cxn modelId="{FFD6F583-9684-4801-9350-3C742B879404}" type="presParOf" srcId="{8A6B7673-C57A-452F-B619-EB6D8536845F}" destId="{A21C810C-36D4-421A-B4CE-440900414BFC}" srcOrd="0" destOrd="0" presId="urn:microsoft.com/office/officeart/2005/8/layout/vList5"/>
    <dgm:cxn modelId="{7FBA1BF7-E663-4884-9663-E72676B30AC6}" type="presParOf" srcId="{8A6B7673-C57A-452F-B619-EB6D8536845F}" destId="{9DECD245-F56C-47FF-8674-868BD04DD2B5}" srcOrd="1" destOrd="0" presId="urn:microsoft.com/office/officeart/2005/8/layout/vList5"/>
    <dgm:cxn modelId="{EB64F36E-8343-4BDA-B3F9-E971D5F53499}" type="presParOf" srcId="{CC4C2C00-F52D-490C-82E7-492B55C7CFA1}" destId="{A34388AB-46B5-4E66-85E3-7D63D6DBBC4C}" srcOrd="1" destOrd="0" presId="urn:microsoft.com/office/officeart/2005/8/layout/vList5"/>
    <dgm:cxn modelId="{56973FC8-B25F-4B2C-AEF7-F10808756371}" type="presParOf" srcId="{CC4C2C00-F52D-490C-82E7-492B55C7CFA1}" destId="{D2676B3B-A92C-484D-B042-81A07DAA7028}" srcOrd="2" destOrd="0" presId="urn:microsoft.com/office/officeart/2005/8/layout/vList5"/>
    <dgm:cxn modelId="{CC55F2AC-CEC2-4604-8EDF-4C56251915DF}" type="presParOf" srcId="{D2676B3B-A92C-484D-B042-81A07DAA7028}" destId="{47519F63-11B5-41CB-8A39-917B4974020D}" srcOrd="0" destOrd="0" presId="urn:microsoft.com/office/officeart/2005/8/layout/vList5"/>
    <dgm:cxn modelId="{F4ADA836-553E-4AA7-BEEF-7CFEB2E1D549}" type="presParOf" srcId="{D2676B3B-A92C-484D-B042-81A07DAA7028}" destId="{84722698-6256-4238-AA8E-AC9EA81DFE08}" srcOrd="1" destOrd="0" presId="urn:microsoft.com/office/officeart/2005/8/layout/vList5"/>
    <dgm:cxn modelId="{7357DAF6-EF69-4DD3-B11C-45306F8A50D5}" type="presParOf" srcId="{CC4C2C00-F52D-490C-82E7-492B55C7CFA1}" destId="{DFDD941D-333D-4C55-85CB-80EA807E43E2}" srcOrd="3" destOrd="0" presId="urn:microsoft.com/office/officeart/2005/8/layout/vList5"/>
    <dgm:cxn modelId="{46B11FA4-6E69-4295-93E1-920CB41D58BA}" type="presParOf" srcId="{CC4C2C00-F52D-490C-82E7-492B55C7CFA1}" destId="{25C2F0CF-EA2B-4FF2-9506-109E7ABF978B}" srcOrd="4" destOrd="0" presId="urn:microsoft.com/office/officeart/2005/8/layout/vList5"/>
    <dgm:cxn modelId="{0DCB1975-F5EB-44C7-A670-055A0C2DAF29}" type="presParOf" srcId="{25C2F0CF-EA2B-4FF2-9506-109E7ABF978B}" destId="{B856D5AD-3FB1-4DFE-9516-5E3AEEBD0105}" srcOrd="0" destOrd="0" presId="urn:microsoft.com/office/officeart/2005/8/layout/vList5"/>
    <dgm:cxn modelId="{B85EBD01-46A7-4300-AE58-505737E4E670}" type="presParOf" srcId="{25C2F0CF-EA2B-4FF2-9506-109E7ABF978B}" destId="{E3A577CC-2C4D-4FA3-B82B-750CA8C18BB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23BFD8-C824-44E3-A8FD-31CDE55774DF}" type="doc">
      <dgm:prSet loTypeId="urn:microsoft.com/office/officeart/2005/8/layout/hierarchy6" loCatId="hierarchy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1016F1B7-2996-4E55-BE6F-43E2C3976747}">
      <dgm:prSet phldrT="[Текст]" custT="1"/>
      <dgm:spPr/>
      <dgm:t>
        <a:bodyPr/>
        <a:lstStyle/>
        <a:p>
          <a:r>
            <a:rPr lang="ru-RU" sz="2500" b="1" dirty="0" smtClean="0">
              <a:solidFill>
                <a:srgbClr val="002060"/>
              </a:solidFill>
            </a:rPr>
            <a:t>Значение слова</a:t>
          </a:r>
          <a:endParaRPr lang="ru-RU" sz="2500" b="1" dirty="0">
            <a:solidFill>
              <a:srgbClr val="002060"/>
            </a:solidFill>
          </a:endParaRPr>
        </a:p>
      </dgm:t>
    </dgm:pt>
    <dgm:pt modelId="{61A1FC05-F758-4268-ABFA-2312D687F3BB}" type="parTrans" cxnId="{B6BEC1EE-A02D-48E2-9428-4F0962189B04}">
      <dgm:prSet/>
      <dgm:spPr/>
      <dgm:t>
        <a:bodyPr/>
        <a:lstStyle/>
        <a:p>
          <a:endParaRPr lang="ru-RU"/>
        </a:p>
      </dgm:t>
    </dgm:pt>
    <dgm:pt modelId="{1F11F17D-7B14-4811-8C3D-F2AD1088D6BC}" type="sibTrans" cxnId="{B6BEC1EE-A02D-48E2-9428-4F0962189B04}">
      <dgm:prSet/>
      <dgm:spPr/>
      <dgm:t>
        <a:bodyPr/>
        <a:lstStyle/>
        <a:p>
          <a:endParaRPr lang="ru-RU"/>
        </a:p>
      </dgm:t>
    </dgm:pt>
    <dgm:pt modelId="{CBCA626A-9D2C-401E-A51E-FA4D0C9A8401}">
      <dgm:prSet phldrT="[Текст]"/>
      <dgm:spPr/>
      <dgm:t>
        <a:bodyPr/>
        <a:lstStyle/>
        <a:p>
          <a:r>
            <a:rPr lang="ru-RU" b="1" dirty="0" smtClean="0">
              <a:solidFill>
                <a:schemeClr val="accent3">
                  <a:lumMod val="50000"/>
                </a:schemeClr>
              </a:solidFill>
            </a:rPr>
            <a:t>переносное</a:t>
          </a:r>
          <a:endParaRPr lang="ru-RU" b="1" dirty="0">
            <a:solidFill>
              <a:schemeClr val="accent3">
                <a:lumMod val="50000"/>
              </a:schemeClr>
            </a:solidFill>
          </a:endParaRPr>
        </a:p>
      </dgm:t>
    </dgm:pt>
    <dgm:pt modelId="{07DFC6FA-13C9-4DE4-97FF-818D6BE6EC02}" type="parTrans" cxnId="{60623EE4-156B-41A2-848A-57AFC4F82116}">
      <dgm:prSet/>
      <dgm:spPr/>
      <dgm:t>
        <a:bodyPr/>
        <a:lstStyle/>
        <a:p>
          <a:endParaRPr lang="ru-RU"/>
        </a:p>
      </dgm:t>
    </dgm:pt>
    <dgm:pt modelId="{10119484-63DF-489B-BCB7-D237A1D66132}" type="sibTrans" cxnId="{60623EE4-156B-41A2-848A-57AFC4F82116}">
      <dgm:prSet/>
      <dgm:spPr/>
      <dgm:t>
        <a:bodyPr/>
        <a:lstStyle/>
        <a:p>
          <a:endParaRPr lang="ru-RU"/>
        </a:p>
      </dgm:t>
    </dgm:pt>
    <dgm:pt modelId="{79DA1374-2C66-4733-B51F-8EC23B5E5A10}">
      <dgm:prSet phldrT="[Текст]" custT="1"/>
      <dgm:spPr/>
      <dgm:t>
        <a:bodyPr/>
        <a:lstStyle/>
        <a:p>
          <a:r>
            <a:rPr lang="ru-RU" sz="2500" b="1" dirty="0" smtClean="0">
              <a:solidFill>
                <a:schemeClr val="tx1"/>
              </a:solidFill>
            </a:rPr>
            <a:t>Мягкий характер</a:t>
          </a:r>
          <a:endParaRPr lang="ru-RU" sz="2500" b="1" dirty="0">
            <a:solidFill>
              <a:schemeClr val="tx1"/>
            </a:solidFill>
          </a:endParaRPr>
        </a:p>
      </dgm:t>
    </dgm:pt>
    <dgm:pt modelId="{4D93761F-FEE7-494C-B8EB-EB299338715E}" type="parTrans" cxnId="{C57CE0B7-9E32-4908-B0B3-E8C6ED2F1D21}">
      <dgm:prSet/>
      <dgm:spPr/>
      <dgm:t>
        <a:bodyPr/>
        <a:lstStyle/>
        <a:p>
          <a:endParaRPr lang="ru-RU"/>
        </a:p>
      </dgm:t>
    </dgm:pt>
    <dgm:pt modelId="{00CF3AAA-0D39-494A-B3A1-A6A420ED95E6}" type="sibTrans" cxnId="{C57CE0B7-9E32-4908-B0B3-E8C6ED2F1D21}">
      <dgm:prSet/>
      <dgm:spPr/>
      <dgm:t>
        <a:bodyPr/>
        <a:lstStyle/>
        <a:p>
          <a:endParaRPr lang="ru-RU"/>
        </a:p>
      </dgm:t>
    </dgm:pt>
    <dgm:pt modelId="{4BDE68B6-2703-48DC-9682-339850E2C8CB}">
      <dgm:prSet phldrT="[Текст]" custT="1"/>
      <dgm:spPr/>
      <dgm:t>
        <a:bodyPr/>
        <a:lstStyle/>
        <a:p>
          <a:r>
            <a:rPr lang="ru-RU" sz="2500" b="1" dirty="0" smtClean="0">
              <a:solidFill>
                <a:schemeClr val="tx1"/>
              </a:solidFill>
            </a:rPr>
            <a:t>Мягкий человек</a:t>
          </a:r>
          <a:endParaRPr lang="ru-RU" sz="2500" b="1" dirty="0">
            <a:solidFill>
              <a:schemeClr val="tx1"/>
            </a:solidFill>
          </a:endParaRPr>
        </a:p>
      </dgm:t>
    </dgm:pt>
    <dgm:pt modelId="{7F975213-BBB3-4A86-BCF8-B59AE667C43F}" type="parTrans" cxnId="{D60DADEB-7DD2-4AC3-8774-FB9BAEA8FC4C}">
      <dgm:prSet/>
      <dgm:spPr/>
      <dgm:t>
        <a:bodyPr/>
        <a:lstStyle/>
        <a:p>
          <a:endParaRPr lang="ru-RU"/>
        </a:p>
      </dgm:t>
    </dgm:pt>
    <dgm:pt modelId="{1F5A704F-64F9-4C62-B9D6-C311795C6D59}" type="sibTrans" cxnId="{D60DADEB-7DD2-4AC3-8774-FB9BAEA8FC4C}">
      <dgm:prSet/>
      <dgm:spPr/>
      <dgm:t>
        <a:bodyPr/>
        <a:lstStyle/>
        <a:p>
          <a:endParaRPr lang="ru-RU"/>
        </a:p>
      </dgm:t>
    </dgm:pt>
    <dgm:pt modelId="{4456FF4C-7EE2-449F-B8F4-9125E108C43A}">
      <dgm:prSet phldrT="[Текст]" custT="1"/>
      <dgm:spPr/>
      <dgm:t>
        <a:bodyPr/>
        <a:lstStyle/>
        <a:p>
          <a:r>
            <a:rPr lang="ru-RU" sz="2500" b="1" dirty="0" smtClean="0">
              <a:solidFill>
                <a:schemeClr val="accent3">
                  <a:lumMod val="50000"/>
                </a:schemeClr>
              </a:solidFill>
            </a:rPr>
            <a:t>прямое</a:t>
          </a:r>
          <a:endParaRPr lang="ru-RU" sz="2500" b="1" dirty="0">
            <a:solidFill>
              <a:schemeClr val="accent3">
                <a:lumMod val="50000"/>
              </a:schemeClr>
            </a:solidFill>
          </a:endParaRPr>
        </a:p>
      </dgm:t>
    </dgm:pt>
    <dgm:pt modelId="{74B477ED-A495-4F97-BF2B-C3822D68339B}" type="parTrans" cxnId="{79217F25-2347-4A0B-A8DA-AA8C896D392C}">
      <dgm:prSet/>
      <dgm:spPr/>
      <dgm:t>
        <a:bodyPr/>
        <a:lstStyle/>
        <a:p>
          <a:endParaRPr lang="ru-RU"/>
        </a:p>
      </dgm:t>
    </dgm:pt>
    <dgm:pt modelId="{0A6612DC-AF9C-4194-AB7E-DE9F73020910}" type="sibTrans" cxnId="{79217F25-2347-4A0B-A8DA-AA8C896D392C}">
      <dgm:prSet/>
      <dgm:spPr/>
      <dgm:t>
        <a:bodyPr/>
        <a:lstStyle/>
        <a:p>
          <a:endParaRPr lang="ru-RU"/>
        </a:p>
      </dgm:t>
    </dgm:pt>
    <dgm:pt modelId="{F67D0625-ECF5-4844-AF7F-16716FFE102F}">
      <dgm:prSet phldrT="[Текст]" custT="1"/>
      <dgm:spPr/>
      <dgm:t>
        <a:bodyPr/>
        <a:lstStyle/>
        <a:p>
          <a:r>
            <a:rPr lang="ru-RU" sz="2500" b="1" dirty="0" smtClean="0">
              <a:solidFill>
                <a:schemeClr val="tx1"/>
              </a:solidFill>
            </a:rPr>
            <a:t>Мягкий хлеб</a:t>
          </a:r>
          <a:endParaRPr lang="ru-RU" sz="2500" b="1" dirty="0">
            <a:solidFill>
              <a:schemeClr val="tx1"/>
            </a:solidFill>
          </a:endParaRPr>
        </a:p>
      </dgm:t>
    </dgm:pt>
    <dgm:pt modelId="{79980C05-043F-4B20-BDDD-DF934D1D80AA}" type="parTrans" cxnId="{C45DB49A-2C85-4CB7-93BD-97A3E9AF9D3D}">
      <dgm:prSet/>
      <dgm:spPr/>
      <dgm:t>
        <a:bodyPr/>
        <a:lstStyle/>
        <a:p>
          <a:endParaRPr lang="ru-RU"/>
        </a:p>
      </dgm:t>
    </dgm:pt>
    <dgm:pt modelId="{3A23F1A5-1386-4EA1-A162-20A94292151E}" type="sibTrans" cxnId="{C45DB49A-2C85-4CB7-93BD-97A3E9AF9D3D}">
      <dgm:prSet/>
      <dgm:spPr/>
      <dgm:t>
        <a:bodyPr/>
        <a:lstStyle/>
        <a:p>
          <a:endParaRPr lang="ru-RU"/>
        </a:p>
      </dgm:t>
    </dgm:pt>
    <dgm:pt modelId="{DE9AF397-EE98-4B83-B4DA-56164A809111}" type="pres">
      <dgm:prSet presAssocID="{2923BFD8-C824-44E3-A8FD-31CDE55774DF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57E444-06FF-4E93-8E20-FCC77E6766C0}" type="pres">
      <dgm:prSet presAssocID="{2923BFD8-C824-44E3-A8FD-31CDE55774DF}" presName="hierFlow" presStyleCnt="0"/>
      <dgm:spPr/>
    </dgm:pt>
    <dgm:pt modelId="{7AF0F16D-8FFB-41D8-8869-A26758F1FDA5}" type="pres">
      <dgm:prSet presAssocID="{2923BFD8-C824-44E3-A8FD-31CDE55774DF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9C9623F-097B-4E4A-BD58-21933F37906D}" type="pres">
      <dgm:prSet presAssocID="{1016F1B7-2996-4E55-BE6F-43E2C3976747}" presName="Name14" presStyleCnt="0"/>
      <dgm:spPr/>
    </dgm:pt>
    <dgm:pt modelId="{E18DD4CD-8BC2-489A-BC5E-E0314B477B88}" type="pres">
      <dgm:prSet presAssocID="{1016F1B7-2996-4E55-BE6F-43E2C3976747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8519C43-4A43-4F0B-840D-D6390E5918EC}" type="pres">
      <dgm:prSet presAssocID="{1016F1B7-2996-4E55-BE6F-43E2C3976747}" presName="hierChild2" presStyleCnt="0"/>
      <dgm:spPr/>
    </dgm:pt>
    <dgm:pt modelId="{CBD73C8B-DDE2-44BD-ACAB-7EBB5BFCCB49}" type="pres">
      <dgm:prSet presAssocID="{07DFC6FA-13C9-4DE4-97FF-818D6BE6EC02}" presName="Name19" presStyleLbl="parChTrans1D2" presStyleIdx="0" presStyleCnt="2"/>
      <dgm:spPr/>
      <dgm:t>
        <a:bodyPr/>
        <a:lstStyle/>
        <a:p>
          <a:endParaRPr lang="ru-RU"/>
        </a:p>
      </dgm:t>
    </dgm:pt>
    <dgm:pt modelId="{A79F664F-3832-4D13-A89B-3EE21E1B6644}" type="pres">
      <dgm:prSet presAssocID="{CBCA626A-9D2C-401E-A51E-FA4D0C9A8401}" presName="Name21" presStyleCnt="0"/>
      <dgm:spPr/>
    </dgm:pt>
    <dgm:pt modelId="{E99A4309-84AA-422B-A38F-D0445ACF3310}" type="pres">
      <dgm:prSet presAssocID="{CBCA626A-9D2C-401E-A51E-FA4D0C9A8401}" presName="level2Shape" presStyleLbl="node2" presStyleIdx="0" presStyleCnt="2"/>
      <dgm:spPr/>
      <dgm:t>
        <a:bodyPr/>
        <a:lstStyle/>
        <a:p>
          <a:endParaRPr lang="ru-RU"/>
        </a:p>
      </dgm:t>
    </dgm:pt>
    <dgm:pt modelId="{CA70701A-488C-403E-BB09-F7682803D75C}" type="pres">
      <dgm:prSet presAssocID="{CBCA626A-9D2C-401E-A51E-FA4D0C9A8401}" presName="hierChild3" presStyleCnt="0"/>
      <dgm:spPr/>
    </dgm:pt>
    <dgm:pt modelId="{485151C1-D5F7-4FB3-A6FA-83E684D36127}" type="pres">
      <dgm:prSet presAssocID="{4D93761F-FEE7-494C-B8EB-EB299338715E}" presName="Name19" presStyleLbl="parChTrans1D3" presStyleIdx="0" presStyleCnt="3"/>
      <dgm:spPr/>
      <dgm:t>
        <a:bodyPr/>
        <a:lstStyle/>
        <a:p>
          <a:endParaRPr lang="ru-RU"/>
        </a:p>
      </dgm:t>
    </dgm:pt>
    <dgm:pt modelId="{268CADFC-2BE5-4147-82CA-23FDBE816F1A}" type="pres">
      <dgm:prSet presAssocID="{79DA1374-2C66-4733-B51F-8EC23B5E5A10}" presName="Name21" presStyleCnt="0"/>
      <dgm:spPr/>
    </dgm:pt>
    <dgm:pt modelId="{8130FB58-DCAA-4BC2-872C-D816F1FECE67}" type="pres">
      <dgm:prSet presAssocID="{79DA1374-2C66-4733-B51F-8EC23B5E5A10}" presName="level2Shape" presStyleLbl="node3" presStyleIdx="0" presStyleCnt="3"/>
      <dgm:spPr/>
      <dgm:t>
        <a:bodyPr/>
        <a:lstStyle/>
        <a:p>
          <a:endParaRPr lang="ru-RU"/>
        </a:p>
      </dgm:t>
    </dgm:pt>
    <dgm:pt modelId="{6D4E9C66-A44A-4DF7-BC68-B15EC65F2345}" type="pres">
      <dgm:prSet presAssocID="{79DA1374-2C66-4733-B51F-8EC23B5E5A10}" presName="hierChild3" presStyleCnt="0"/>
      <dgm:spPr/>
    </dgm:pt>
    <dgm:pt modelId="{FB7E6628-DAD4-4B69-A4B4-90C15FCCC2FC}" type="pres">
      <dgm:prSet presAssocID="{7F975213-BBB3-4A86-BCF8-B59AE667C43F}" presName="Name19" presStyleLbl="parChTrans1D3" presStyleIdx="1" presStyleCnt="3"/>
      <dgm:spPr/>
      <dgm:t>
        <a:bodyPr/>
        <a:lstStyle/>
        <a:p>
          <a:endParaRPr lang="ru-RU"/>
        </a:p>
      </dgm:t>
    </dgm:pt>
    <dgm:pt modelId="{D78EE618-4D95-4425-A723-CB05E3E68870}" type="pres">
      <dgm:prSet presAssocID="{4BDE68B6-2703-48DC-9682-339850E2C8CB}" presName="Name21" presStyleCnt="0"/>
      <dgm:spPr/>
    </dgm:pt>
    <dgm:pt modelId="{852BE3C5-2A92-4A80-A8D5-424E00702DCA}" type="pres">
      <dgm:prSet presAssocID="{4BDE68B6-2703-48DC-9682-339850E2C8CB}" presName="level2Shape" presStyleLbl="node3" presStyleIdx="1" presStyleCnt="3"/>
      <dgm:spPr/>
      <dgm:t>
        <a:bodyPr/>
        <a:lstStyle/>
        <a:p>
          <a:endParaRPr lang="ru-RU"/>
        </a:p>
      </dgm:t>
    </dgm:pt>
    <dgm:pt modelId="{1AC26EA9-6223-4CD7-B15D-5F5F281DD238}" type="pres">
      <dgm:prSet presAssocID="{4BDE68B6-2703-48DC-9682-339850E2C8CB}" presName="hierChild3" presStyleCnt="0"/>
      <dgm:spPr/>
    </dgm:pt>
    <dgm:pt modelId="{D1DDB2B5-8DB9-465C-99E2-CD41F476EB1D}" type="pres">
      <dgm:prSet presAssocID="{74B477ED-A495-4F97-BF2B-C3822D68339B}" presName="Name19" presStyleLbl="parChTrans1D2" presStyleIdx="1" presStyleCnt="2"/>
      <dgm:spPr/>
      <dgm:t>
        <a:bodyPr/>
        <a:lstStyle/>
        <a:p>
          <a:endParaRPr lang="ru-RU"/>
        </a:p>
      </dgm:t>
    </dgm:pt>
    <dgm:pt modelId="{4470EC79-F905-489A-B73F-FEA131886E42}" type="pres">
      <dgm:prSet presAssocID="{4456FF4C-7EE2-449F-B8F4-9125E108C43A}" presName="Name21" presStyleCnt="0"/>
      <dgm:spPr/>
    </dgm:pt>
    <dgm:pt modelId="{72476229-8894-42B3-B9A0-39B4B35FF3B4}" type="pres">
      <dgm:prSet presAssocID="{4456FF4C-7EE2-449F-B8F4-9125E108C43A}" presName="level2Shape" presStyleLbl="node2" presStyleIdx="1" presStyleCnt="2"/>
      <dgm:spPr/>
      <dgm:t>
        <a:bodyPr/>
        <a:lstStyle/>
        <a:p>
          <a:endParaRPr lang="ru-RU"/>
        </a:p>
      </dgm:t>
    </dgm:pt>
    <dgm:pt modelId="{A817E7B6-055E-40C4-BD8B-14E02ED4EA27}" type="pres">
      <dgm:prSet presAssocID="{4456FF4C-7EE2-449F-B8F4-9125E108C43A}" presName="hierChild3" presStyleCnt="0"/>
      <dgm:spPr/>
    </dgm:pt>
    <dgm:pt modelId="{5BAA6CAE-B3D2-4065-A3ED-BCD8F8D11859}" type="pres">
      <dgm:prSet presAssocID="{79980C05-043F-4B20-BDDD-DF934D1D80AA}" presName="Name19" presStyleLbl="parChTrans1D3" presStyleIdx="2" presStyleCnt="3"/>
      <dgm:spPr/>
      <dgm:t>
        <a:bodyPr/>
        <a:lstStyle/>
        <a:p>
          <a:endParaRPr lang="ru-RU"/>
        </a:p>
      </dgm:t>
    </dgm:pt>
    <dgm:pt modelId="{0BDA137F-CCD0-45A6-97B7-933F736558A7}" type="pres">
      <dgm:prSet presAssocID="{F67D0625-ECF5-4844-AF7F-16716FFE102F}" presName="Name21" presStyleCnt="0"/>
      <dgm:spPr/>
    </dgm:pt>
    <dgm:pt modelId="{84FA25FB-5B56-4A4E-8FA5-A9C15B706AFD}" type="pres">
      <dgm:prSet presAssocID="{F67D0625-ECF5-4844-AF7F-16716FFE102F}" presName="level2Shape" presStyleLbl="node3" presStyleIdx="2" presStyleCnt="3"/>
      <dgm:spPr/>
      <dgm:t>
        <a:bodyPr/>
        <a:lstStyle/>
        <a:p>
          <a:endParaRPr lang="ru-RU"/>
        </a:p>
      </dgm:t>
    </dgm:pt>
    <dgm:pt modelId="{54EDF59B-A931-4272-9370-1FC4F6CED547}" type="pres">
      <dgm:prSet presAssocID="{F67D0625-ECF5-4844-AF7F-16716FFE102F}" presName="hierChild3" presStyleCnt="0"/>
      <dgm:spPr/>
    </dgm:pt>
    <dgm:pt modelId="{B1C02259-E9D0-4651-AC51-0582F31B228D}" type="pres">
      <dgm:prSet presAssocID="{2923BFD8-C824-44E3-A8FD-31CDE55774DF}" presName="bgShapesFlow" presStyleCnt="0"/>
      <dgm:spPr/>
    </dgm:pt>
  </dgm:ptLst>
  <dgm:cxnLst>
    <dgm:cxn modelId="{8BA73133-C1B5-4DC2-A85E-0BACA07E0DE2}" type="presOf" srcId="{1016F1B7-2996-4E55-BE6F-43E2C3976747}" destId="{E18DD4CD-8BC2-489A-BC5E-E0314B477B88}" srcOrd="0" destOrd="0" presId="urn:microsoft.com/office/officeart/2005/8/layout/hierarchy6"/>
    <dgm:cxn modelId="{8BE92CD2-4337-4469-B995-B2CCF76EF24C}" type="presOf" srcId="{74B477ED-A495-4F97-BF2B-C3822D68339B}" destId="{D1DDB2B5-8DB9-465C-99E2-CD41F476EB1D}" srcOrd="0" destOrd="0" presId="urn:microsoft.com/office/officeart/2005/8/layout/hierarchy6"/>
    <dgm:cxn modelId="{DF136731-C95A-43CD-9A9C-8FF742413EB4}" type="presOf" srcId="{7F975213-BBB3-4A86-BCF8-B59AE667C43F}" destId="{FB7E6628-DAD4-4B69-A4B4-90C15FCCC2FC}" srcOrd="0" destOrd="0" presId="urn:microsoft.com/office/officeart/2005/8/layout/hierarchy6"/>
    <dgm:cxn modelId="{E670981F-50FE-4D51-B8D7-C0D066135C73}" type="presOf" srcId="{F67D0625-ECF5-4844-AF7F-16716FFE102F}" destId="{84FA25FB-5B56-4A4E-8FA5-A9C15B706AFD}" srcOrd="0" destOrd="0" presId="urn:microsoft.com/office/officeart/2005/8/layout/hierarchy6"/>
    <dgm:cxn modelId="{C45DB49A-2C85-4CB7-93BD-97A3E9AF9D3D}" srcId="{4456FF4C-7EE2-449F-B8F4-9125E108C43A}" destId="{F67D0625-ECF5-4844-AF7F-16716FFE102F}" srcOrd="0" destOrd="0" parTransId="{79980C05-043F-4B20-BDDD-DF934D1D80AA}" sibTransId="{3A23F1A5-1386-4EA1-A162-20A94292151E}"/>
    <dgm:cxn modelId="{BB5B2EC8-4E11-49E9-AD26-0514313C47EE}" type="presOf" srcId="{2923BFD8-C824-44E3-A8FD-31CDE55774DF}" destId="{DE9AF397-EE98-4B83-B4DA-56164A809111}" srcOrd="0" destOrd="0" presId="urn:microsoft.com/office/officeart/2005/8/layout/hierarchy6"/>
    <dgm:cxn modelId="{DB36B7E9-910D-42BF-A27A-4C9087C83B85}" type="presOf" srcId="{79980C05-043F-4B20-BDDD-DF934D1D80AA}" destId="{5BAA6CAE-B3D2-4065-A3ED-BCD8F8D11859}" srcOrd="0" destOrd="0" presId="urn:microsoft.com/office/officeart/2005/8/layout/hierarchy6"/>
    <dgm:cxn modelId="{60623EE4-156B-41A2-848A-57AFC4F82116}" srcId="{1016F1B7-2996-4E55-BE6F-43E2C3976747}" destId="{CBCA626A-9D2C-401E-A51E-FA4D0C9A8401}" srcOrd="0" destOrd="0" parTransId="{07DFC6FA-13C9-4DE4-97FF-818D6BE6EC02}" sibTransId="{10119484-63DF-489B-BCB7-D237A1D66132}"/>
    <dgm:cxn modelId="{C57CE0B7-9E32-4908-B0B3-E8C6ED2F1D21}" srcId="{CBCA626A-9D2C-401E-A51E-FA4D0C9A8401}" destId="{79DA1374-2C66-4733-B51F-8EC23B5E5A10}" srcOrd="0" destOrd="0" parTransId="{4D93761F-FEE7-494C-B8EB-EB299338715E}" sibTransId="{00CF3AAA-0D39-494A-B3A1-A6A420ED95E6}"/>
    <dgm:cxn modelId="{E40164FD-3B7B-4BB7-8E4A-06CC9B599C22}" type="presOf" srcId="{CBCA626A-9D2C-401E-A51E-FA4D0C9A8401}" destId="{E99A4309-84AA-422B-A38F-D0445ACF3310}" srcOrd="0" destOrd="0" presId="urn:microsoft.com/office/officeart/2005/8/layout/hierarchy6"/>
    <dgm:cxn modelId="{D60DADEB-7DD2-4AC3-8774-FB9BAEA8FC4C}" srcId="{CBCA626A-9D2C-401E-A51E-FA4D0C9A8401}" destId="{4BDE68B6-2703-48DC-9682-339850E2C8CB}" srcOrd="1" destOrd="0" parTransId="{7F975213-BBB3-4A86-BCF8-B59AE667C43F}" sibTransId="{1F5A704F-64F9-4C62-B9D6-C311795C6D59}"/>
    <dgm:cxn modelId="{79217F25-2347-4A0B-A8DA-AA8C896D392C}" srcId="{1016F1B7-2996-4E55-BE6F-43E2C3976747}" destId="{4456FF4C-7EE2-449F-B8F4-9125E108C43A}" srcOrd="1" destOrd="0" parTransId="{74B477ED-A495-4F97-BF2B-C3822D68339B}" sibTransId="{0A6612DC-AF9C-4194-AB7E-DE9F73020910}"/>
    <dgm:cxn modelId="{F94503FD-33B3-490F-9393-4B9C950C448C}" type="presOf" srcId="{4D93761F-FEE7-494C-B8EB-EB299338715E}" destId="{485151C1-D5F7-4FB3-A6FA-83E684D36127}" srcOrd="0" destOrd="0" presId="urn:microsoft.com/office/officeart/2005/8/layout/hierarchy6"/>
    <dgm:cxn modelId="{0EFAC1CC-362D-47DB-837D-15EDF5E7FF74}" type="presOf" srcId="{4BDE68B6-2703-48DC-9682-339850E2C8CB}" destId="{852BE3C5-2A92-4A80-A8D5-424E00702DCA}" srcOrd="0" destOrd="0" presId="urn:microsoft.com/office/officeart/2005/8/layout/hierarchy6"/>
    <dgm:cxn modelId="{46F26A9B-71CD-4308-9E8E-338488E4A2B1}" type="presOf" srcId="{07DFC6FA-13C9-4DE4-97FF-818D6BE6EC02}" destId="{CBD73C8B-DDE2-44BD-ACAB-7EBB5BFCCB49}" srcOrd="0" destOrd="0" presId="urn:microsoft.com/office/officeart/2005/8/layout/hierarchy6"/>
    <dgm:cxn modelId="{FC6DD9D8-909E-4D17-BAD0-49E3F6D3D167}" type="presOf" srcId="{4456FF4C-7EE2-449F-B8F4-9125E108C43A}" destId="{72476229-8894-42B3-B9A0-39B4B35FF3B4}" srcOrd="0" destOrd="0" presId="urn:microsoft.com/office/officeart/2005/8/layout/hierarchy6"/>
    <dgm:cxn modelId="{B6BEC1EE-A02D-48E2-9428-4F0962189B04}" srcId="{2923BFD8-C824-44E3-A8FD-31CDE55774DF}" destId="{1016F1B7-2996-4E55-BE6F-43E2C3976747}" srcOrd="0" destOrd="0" parTransId="{61A1FC05-F758-4268-ABFA-2312D687F3BB}" sibTransId="{1F11F17D-7B14-4811-8C3D-F2AD1088D6BC}"/>
    <dgm:cxn modelId="{ECB26ED7-59C0-4797-88B3-642FD0076469}" type="presOf" srcId="{79DA1374-2C66-4733-B51F-8EC23B5E5A10}" destId="{8130FB58-DCAA-4BC2-872C-D816F1FECE67}" srcOrd="0" destOrd="0" presId="urn:microsoft.com/office/officeart/2005/8/layout/hierarchy6"/>
    <dgm:cxn modelId="{86CB686F-465C-4F93-8753-3CE700563E8F}" type="presParOf" srcId="{DE9AF397-EE98-4B83-B4DA-56164A809111}" destId="{CE57E444-06FF-4E93-8E20-FCC77E6766C0}" srcOrd="0" destOrd="0" presId="urn:microsoft.com/office/officeart/2005/8/layout/hierarchy6"/>
    <dgm:cxn modelId="{FD968F9E-2F71-4DBC-B39C-C94CDB7F2BB5}" type="presParOf" srcId="{CE57E444-06FF-4E93-8E20-FCC77E6766C0}" destId="{7AF0F16D-8FFB-41D8-8869-A26758F1FDA5}" srcOrd="0" destOrd="0" presId="urn:microsoft.com/office/officeart/2005/8/layout/hierarchy6"/>
    <dgm:cxn modelId="{7FE05A34-E205-4CB8-8813-E1D46496BD73}" type="presParOf" srcId="{7AF0F16D-8FFB-41D8-8869-A26758F1FDA5}" destId="{89C9623F-097B-4E4A-BD58-21933F37906D}" srcOrd="0" destOrd="0" presId="urn:microsoft.com/office/officeart/2005/8/layout/hierarchy6"/>
    <dgm:cxn modelId="{2D5208FE-D291-4C8F-9190-128005B47038}" type="presParOf" srcId="{89C9623F-097B-4E4A-BD58-21933F37906D}" destId="{E18DD4CD-8BC2-489A-BC5E-E0314B477B88}" srcOrd="0" destOrd="0" presId="urn:microsoft.com/office/officeart/2005/8/layout/hierarchy6"/>
    <dgm:cxn modelId="{65F2C9DF-9AFC-48E0-8FC7-459A4378B19A}" type="presParOf" srcId="{89C9623F-097B-4E4A-BD58-21933F37906D}" destId="{98519C43-4A43-4F0B-840D-D6390E5918EC}" srcOrd="1" destOrd="0" presId="urn:microsoft.com/office/officeart/2005/8/layout/hierarchy6"/>
    <dgm:cxn modelId="{EC100B0F-F1B2-4EDD-8E85-43DC5A2A467C}" type="presParOf" srcId="{98519C43-4A43-4F0B-840D-D6390E5918EC}" destId="{CBD73C8B-DDE2-44BD-ACAB-7EBB5BFCCB49}" srcOrd="0" destOrd="0" presId="urn:microsoft.com/office/officeart/2005/8/layout/hierarchy6"/>
    <dgm:cxn modelId="{20B246CE-08D6-4BCA-8BE1-776C04923B55}" type="presParOf" srcId="{98519C43-4A43-4F0B-840D-D6390E5918EC}" destId="{A79F664F-3832-4D13-A89B-3EE21E1B6644}" srcOrd="1" destOrd="0" presId="urn:microsoft.com/office/officeart/2005/8/layout/hierarchy6"/>
    <dgm:cxn modelId="{D148E81C-E571-4E7A-A1AE-2C4F4B18380F}" type="presParOf" srcId="{A79F664F-3832-4D13-A89B-3EE21E1B6644}" destId="{E99A4309-84AA-422B-A38F-D0445ACF3310}" srcOrd="0" destOrd="0" presId="urn:microsoft.com/office/officeart/2005/8/layout/hierarchy6"/>
    <dgm:cxn modelId="{05784DC0-9760-46C1-A2D3-9883A04F6CF3}" type="presParOf" srcId="{A79F664F-3832-4D13-A89B-3EE21E1B6644}" destId="{CA70701A-488C-403E-BB09-F7682803D75C}" srcOrd="1" destOrd="0" presId="urn:microsoft.com/office/officeart/2005/8/layout/hierarchy6"/>
    <dgm:cxn modelId="{553F9C7A-6B74-481E-99E3-C50D878391B3}" type="presParOf" srcId="{CA70701A-488C-403E-BB09-F7682803D75C}" destId="{485151C1-D5F7-4FB3-A6FA-83E684D36127}" srcOrd="0" destOrd="0" presId="urn:microsoft.com/office/officeart/2005/8/layout/hierarchy6"/>
    <dgm:cxn modelId="{D626BEAC-40F1-4585-8992-604C1D38B110}" type="presParOf" srcId="{CA70701A-488C-403E-BB09-F7682803D75C}" destId="{268CADFC-2BE5-4147-82CA-23FDBE816F1A}" srcOrd="1" destOrd="0" presId="urn:microsoft.com/office/officeart/2005/8/layout/hierarchy6"/>
    <dgm:cxn modelId="{944A44B2-EBCB-4D3C-96F9-9E016E54184F}" type="presParOf" srcId="{268CADFC-2BE5-4147-82CA-23FDBE816F1A}" destId="{8130FB58-DCAA-4BC2-872C-D816F1FECE67}" srcOrd="0" destOrd="0" presId="urn:microsoft.com/office/officeart/2005/8/layout/hierarchy6"/>
    <dgm:cxn modelId="{66F1066C-7429-4385-9615-A625403717B5}" type="presParOf" srcId="{268CADFC-2BE5-4147-82CA-23FDBE816F1A}" destId="{6D4E9C66-A44A-4DF7-BC68-B15EC65F2345}" srcOrd="1" destOrd="0" presId="urn:microsoft.com/office/officeart/2005/8/layout/hierarchy6"/>
    <dgm:cxn modelId="{8E4F3E98-DF3C-410C-976B-BB50682D5A35}" type="presParOf" srcId="{CA70701A-488C-403E-BB09-F7682803D75C}" destId="{FB7E6628-DAD4-4B69-A4B4-90C15FCCC2FC}" srcOrd="2" destOrd="0" presId="urn:microsoft.com/office/officeart/2005/8/layout/hierarchy6"/>
    <dgm:cxn modelId="{905BBF4B-6E40-4FEE-A663-E927841DB52B}" type="presParOf" srcId="{CA70701A-488C-403E-BB09-F7682803D75C}" destId="{D78EE618-4D95-4425-A723-CB05E3E68870}" srcOrd="3" destOrd="0" presId="urn:microsoft.com/office/officeart/2005/8/layout/hierarchy6"/>
    <dgm:cxn modelId="{BB131824-2443-4360-887C-B938FDA88DC8}" type="presParOf" srcId="{D78EE618-4D95-4425-A723-CB05E3E68870}" destId="{852BE3C5-2A92-4A80-A8D5-424E00702DCA}" srcOrd="0" destOrd="0" presId="urn:microsoft.com/office/officeart/2005/8/layout/hierarchy6"/>
    <dgm:cxn modelId="{29FEBC4C-9510-4919-A9A7-55BA39732AAD}" type="presParOf" srcId="{D78EE618-4D95-4425-A723-CB05E3E68870}" destId="{1AC26EA9-6223-4CD7-B15D-5F5F281DD238}" srcOrd="1" destOrd="0" presId="urn:microsoft.com/office/officeart/2005/8/layout/hierarchy6"/>
    <dgm:cxn modelId="{02F7CC1F-C083-492E-A044-965215A94233}" type="presParOf" srcId="{98519C43-4A43-4F0B-840D-D6390E5918EC}" destId="{D1DDB2B5-8DB9-465C-99E2-CD41F476EB1D}" srcOrd="2" destOrd="0" presId="urn:microsoft.com/office/officeart/2005/8/layout/hierarchy6"/>
    <dgm:cxn modelId="{516D8A48-33C4-42C6-958A-79C3DAE4ADF1}" type="presParOf" srcId="{98519C43-4A43-4F0B-840D-D6390E5918EC}" destId="{4470EC79-F905-489A-B73F-FEA131886E42}" srcOrd="3" destOrd="0" presId="urn:microsoft.com/office/officeart/2005/8/layout/hierarchy6"/>
    <dgm:cxn modelId="{780FACF2-C7A0-42DC-98B5-83DF0130ECA1}" type="presParOf" srcId="{4470EC79-F905-489A-B73F-FEA131886E42}" destId="{72476229-8894-42B3-B9A0-39B4B35FF3B4}" srcOrd="0" destOrd="0" presId="urn:microsoft.com/office/officeart/2005/8/layout/hierarchy6"/>
    <dgm:cxn modelId="{AE387839-39B1-4EF2-BE86-8E5256CA99B6}" type="presParOf" srcId="{4470EC79-F905-489A-B73F-FEA131886E42}" destId="{A817E7B6-055E-40C4-BD8B-14E02ED4EA27}" srcOrd="1" destOrd="0" presId="urn:microsoft.com/office/officeart/2005/8/layout/hierarchy6"/>
    <dgm:cxn modelId="{31116FFC-9470-46C4-A9DC-7EA561C47773}" type="presParOf" srcId="{A817E7B6-055E-40C4-BD8B-14E02ED4EA27}" destId="{5BAA6CAE-B3D2-4065-A3ED-BCD8F8D11859}" srcOrd="0" destOrd="0" presId="urn:microsoft.com/office/officeart/2005/8/layout/hierarchy6"/>
    <dgm:cxn modelId="{EFB4AB3B-B5E3-4F9F-BF86-FADAB8D29881}" type="presParOf" srcId="{A817E7B6-055E-40C4-BD8B-14E02ED4EA27}" destId="{0BDA137F-CCD0-45A6-97B7-933F736558A7}" srcOrd="1" destOrd="0" presId="urn:microsoft.com/office/officeart/2005/8/layout/hierarchy6"/>
    <dgm:cxn modelId="{05092E86-136C-401E-85EC-37DE89BBD46D}" type="presParOf" srcId="{0BDA137F-CCD0-45A6-97B7-933F736558A7}" destId="{84FA25FB-5B56-4A4E-8FA5-A9C15B706AFD}" srcOrd="0" destOrd="0" presId="urn:microsoft.com/office/officeart/2005/8/layout/hierarchy6"/>
    <dgm:cxn modelId="{04CEFE1A-6981-4A9F-85D6-23FCFB959621}" type="presParOf" srcId="{0BDA137F-CCD0-45A6-97B7-933F736558A7}" destId="{54EDF59B-A931-4272-9370-1FC4F6CED547}" srcOrd="1" destOrd="0" presId="urn:microsoft.com/office/officeart/2005/8/layout/hierarchy6"/>
    <dgm:cxn modelId="{2FF1EDBD-244E-48D4-9CE3-3FCB099192F4}" type="presParOf" srcId="{DE9AF397-EE98-4B83-B4DA-56164A809111}" destId="{B1C02259-E9D0-4651-AC51-0582F31B228D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62A724D-C02B-4308-AB1E-883F86BFF93A}" type="doc">
      <dgm:prSet loTypeId="urn:microsoft.com/office/officeart/2005/8/layout/hierarchy5" loCatId="hierarchy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B3E70B12-64AA-4538-B6E6-7C83D123C6A2}">
      <dgm:prSet phldrT="[Текст]" custT="1"/>
      <dgm:spPr/>
      <dgm:t>
        <a:bodyPr/>
        <a:lstStyle/>
        <a:p>
          <a:r>
            <a:rPr lang="ru-RU" sz="2700" b="1" dirty="0" smtClean="0">
              <a:solidFill>
                <a:schemeClr val="bg2">
                  <a:lumMod val="10000"/>
                </a:schemeClr>
              </a:solidFill>
            </a:rPr>
            <a:t>Значение слова</a:t>
          </a:r>
          <a:endParaRPr lang="ru-RU" sz="2700" b="1" dirty="0">
            <a:solidFill>
              <a:schemeClr val="bg2">
                <a:lumMod val="10000"/>
              </a:schemeClr>
            </a:solidFill>
          </a:endParaRPr>
        </a:p>
      </dgm:t>
    </dgm:pt>
    <dgm:pt modelId="{993DD605-AEB1-482E-8D8E-7DF04540AD4E}" type="parTrans" cxnId="{FA0CA6F4-BE40-4086-9B58-CBB0556D82FE}">
      <dgm:prSet/>
      <dgm:spPr/>
      <dgm:t>
        <a:bodyPr/>
        <a:lstStyle/>
        <a:p>
          <a:endParaRPr lang="ru-RU"/>
        </a:p>
      </dgm:t>
    </dgm:pt>
    <dgm:pt modelId="{9516DDDD-5A55-4016-8F2C-206FF3150E1E}" type="sibTrans" cxnId="{FA0CA6F4-BE40-4086-9B58-CBB0556D82FE}">
      <dgm:prSet/>
      <dgm:spPr/>
      <dgm:t>
        <a:bodyPr/>
        <a:lstStyle/>
        <a:p>
          <a:endParaRPr lang="ru-RU"/>
        </a:p>
      </dgm:t>
    </dgm:pt>
    <dgm:pt modelId="{6C5F028F-CA59-4FA5-9437-57E19CBED37F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C00000"/>
              </a:solidFill>
            </a:rPr>
            <a:t>Многозначные слова</a:t>
          </a:r>
          <a:endParaRPr lang="ru-RU" sz="2400" b="1" dirty="0">
            <a:solidFill>
              <a:srgbClr val="C00000"/>
            </a:solidFill>
          </a:endParaRPr>
        </a:p>
      </dgm:t>
    </dgm:pt>
    <dgm:pt modelId="{F0FD8E14-2C77-480B-998F-83803AE13CC2}" type="parTrans" cxnId="{0B00BDD2-0B93-4379-80EA-9014DFA9498B}">
      <dgm:prSet/>
      <dgm:spPr/>
      <dgm:t>
        <a:bodyPr/>
        <a:lstStyle/>
        <a:p>
          <a:endParaRPr lang="ru-RU"/>
        </a:p>
      </dgm:t>
    </dgm:pt>
    <dgm:pt modelId="{F9485EE0-C8EE-4BB7-A915-25F242633058}" type="sibTrans" cxnId="{0B00BDD2-0B93-4379-80EA-9014DFA9498B}">
      <dgm:prSet/>
      <dgm:spPr/>
      <dgm:t>
        <a:bodyPr/>
        <a:lstStyle/>
        <a:p>
          <a:endParaRPr lang="ru-RU"/>
        </a:p>
      </dgm:t>
    </dgm:pt>
    <dgm:pt modelId="{D5BA4D29-E95C-4663-A633-2EBEA651615E}">
      <dgm:prSet phldrT="[Текст]" custT="1"/>
      <dgm:spPr/>
      <dgm:t>
        <a:bodyPr/>
        <a:lstStyle/>
        <a:p>
          <a:r>
            <a:rPr lang="ru-RU" sz="2900" b="1" dirty="0" smtClean="0"/>
            <a:t>кисть</a:t>
          </a:r>
          <a:endParaRPr lang="ru-RU" sz="2900" b="1" dirty="0"/>
        </a:p>
      </dgm:t>
    </dgm:pt>
    <dgm:pt modelId="{4AB943C4-E514-4623-9B47-272165DBFCE8}" type="parTrans" cxnId="{D917A5A4-9FC3-45D2-9AE2-21A0705EB277}">
      <dgm:prSet/>
      <dgm:spPr/>
      <dgm:t>
        <a:bodyPr/>
        <a:lstStyle/>
        <a:p>
          <a:endParaRPr lang="ru-RU"/>
        </a:p>
      </dgm:t>
    </dgm:pt>
    <dgm:pt modelId="{8E77B35B-84C1-416B-BA29-1E407472B846}" type="sibTrans" cxnId="{D917A5A4-9FC3-45D2-9AE2-21A0705EB277}">
      <dgm:prSet/>
      <dgm:spPr/>
      <dgm:t>
        <a:bodyPr/>
        <a:lstStyle/>
        <a:p>
          <a:endParaRPr lang="ru-RU"/>
        </a:p>
      </dgm:t>
    </dgm:pt>
    <dgm:pt modelId="{4BA01058-3C93-419D-ABDD-B51738E04199}">
      <dgm:prSet phldrT="[Текст]" custT="1"/>
      <dgm:spPr/>
      <dgm:t>
        <a:bodyPr/>
        <a:lstStyle/>
        <a:p>
          <a:r>
            <a:rPr lang="ru-RU" sz="2900" b="1" dirty="0" smtClean="0"/>
            <a:t>коса</a:t>
          </a:r>
          <a:endParaRPr lang="ru-RU" sz="2900" b="1" dirty="0"/>
        </a:p>
      </dgm:t>
    </dgm:pt>
    <dgm:pt modelId="{A021E82B-6670-4A11-894D-B0F9E809DB25}" type="parTrans" cxnId="{AA931437-E635-420C-BE4C-EFF35C327FEE}">
      <dgm:prSet/>
      <dgm:spPr/>
      <dgm:t>
        <a:bodyPr/>
        <a:lstStyle/>
        <a:p>
          <a:endParaRPr lang="ru-RU"/>
        </a:p>
      </dgm:t>
    </dgm:pt>
    <dgm:pt modelId="{E341FAD9-1DDA-4873-B760-4416298DF62F}" type="sibTrans" cxnId="{AA931437-E635-420C-BE4C-EFF35C327FEE}">
      <dgm:prSet/>
      <dgm:spPr/>
      <dgm:t>
        <a:bodyPr/>
        <a:lstStyle/>
        <a:p>
          <a:endParaRPr lang="ru-RU"/>
        </a:p>
      </dgm:t>
    </dgm:pt>
    <dgm:pt modelId="{E1956E07-C1DD-40E8-B438-3748E20679B6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C00000"/>
              </a:solidFill>
            </a:rPr>
            <a:t>Однозначные слова</a:t>
          </a:r>
          <a:endParaRPr lang="ru-RU" sz="2400" b="1" dirty="0">
            <a:solidFill>
              <a:srgbClr val="C00000"/>
            </a:solidFill>
          </a:endParaRPr>
        </a:p>
      </dgm:t>
    </dgm:pt>
    <dgm:pt modelId="{EE1C082B-1AD3-486D-935C-F18C1B6A5C5D}" type="parTrans" cxnId="{D764BBB9-878F-4750-AE23-15BF0A1DED04}">
      <dgm:prSet/>
      <dgm:spPr/>
      <dgm:t>
        <a:bodyPr/>
        <a:lstStyle/>
        <a:p>
          <a:endParaRPr lang="ru-RU"/>
        </a:p>
      </dgm:t>
    </dgm:pt>
    <dgm:pt modelId="{6FAD86C0-CD61-4FC2-A922-ED3F8CCEE9E8}" type="sibTrans" cxnId="{D764BBB9-878F-4750-AE23-15BF0A1DED04}">
      <dgm:prSet/>
      <dgm:spPr/>
      <dgm:t>
        <a:bodyPr/>
        <a:lstStyle/>
        <a:p>
          <a:endParaRPr lang="ru-RU"/>
        </a:p>
      </dgm:t>
    </dgm:pt>
    <dgm:pt modelId="{C98C80EA-9606-40D3-A5B1-B50C3ED299D2}">
      <dgm:prSet phldrT="[Текст]" custT="1"/>
      <dgm:spPr/>
      <dgm:t>
        <a:bodyPr/>
        <a:lstStyle/>
        <a:p>
          <a:r>
            <a:rPr lang="ru-RU" sz="2900" b="1" dirty="0" smtClean="0"/>
            <a:t>вода</a:t>
          </a:r>
          <a:endParaRPr lang="ru-RU" sz="2900" b="1" dirty="0"/>
        </a:p>
      </dgm:t>
    </dgm:pt>
    <dgm:pt modelId="{D60EAF7E-4911-4D80-91E6-E69D866DFF9D}" type="parTrans" cxnId="{CC178F66-48F0-49A9-8B4A-0E3479F3ADB3}">
      <dgm:prSet/>
      <dgm:spPr/>
      <dgm:t>
        <a:bodyPr/>
        <a:lstStyle/>
        <a:p>
          <a:endParaRPr lang="ru-RU"/>
        </a:p>
      </dgm:t>
    </dgm:pt>
    <dgm:pt modelId="{A70B9918-82FD-4C0D-9F9E-9A208942B153}" type="sibTrans" cxnId="{CC178F66-48F0-49A9-8B4A-0E3479F3ADB3}">
      <dgm:prSet/>
      <dgm:spPr/>
      <dgm:t>
        <a:bodyPr/>
        <a:lstStyle/>
        <a:p>
          <a:endParaRPr lang="ru-RU"/>
        </a:p>
      </dgm:t>
    </dgm:pt>
    <dgm:pt modelId="{59FB9DF8-4AB1-4A98-8C52-9775CF010C6E}">
      <dgm:prSet phldrT="[Текст]" custT="1"/>
      <dgm:spPr/>
      <dgm:t>
        <a:bodyPr/>
        <a:lstStyle/>
        <a:p>
          <a:r>
            <a:rPr lang="ru-RU" sz="2900" b="1" dirty="0" smtClean="0"/>
            <a:t>ковш</a:t>
          </a:r>
          <a:endParaRPr lang="ru-RU" sz="2900" b="1" dirty="0"/>
        </a:p>
      </dgm:t>
    </dgm:pt>
    <dgm:pt modelId="{7F3EE2D8-F201-4FB5-90B4-E9A5FDBC0592}" type="parTrans" cxnId="{1B6AB8A0-DDEB-4128-AC5A-672B648B5A10}">
      <dgm:prSet/>
      <dgm:spPr/>
      <dgm:t>
        <a:bodyPr/>
        <a:lstStyle/>
        <a:p>
          <a:endParaRPr lang="ru-RU"/>
        </a:p>
      </dgm:t>
    </dgm:pt>
    <dgm:pt modelId="{DE4D4D6D-98D7-45EE-AD64-5E2D34B7BE8A}" type="sibTrans" cxnId="{1B6AB8A0-DDEB-4128-AC5A-672B648B5A10}">
      <dgm:prSet/>
      <dgm:spPr/>
      <dgm:t>
        <a:bodyPr/>
        <a:lstStyle/>
        <a:p>
          <a:endParaRPr lang="ru-RU"/>
        </a:p>
      </dgm:t>
    </dgm:pt>
    <dgm:pt modelId="{BBFA6F68-0E34-4FC1-B64C-00B41447C770}">
      <dgm:prSet phldrT="[Текст]" custT="1"/>
      <dgm:spPr/>
      <dgm:t>
        <a:bodyPr/>
        <a:lstStyle/>
        <a:p>
          <a:r>
            <a:rPr lang="ru-RU" sz="2900" b="1" dirty="0" smtClean="0"/>
            <a:t>сыр</a:t>
          </a:r>
          <a:endParaRPr lang="ru-RU" sz="2900" b="1" dirty="0"/>
        </a:p>
      </dgm:t>
    </dgm:pt>
    <dgm:pt modelId="{8332CC64-4BF2-4379-AD7D-E4D2DB8F495E}" type="parTrans" cxnId="{EA866193-B21C-4A99-8E8E-201B991E4CD8}">
      <dgm:prSet/>
      <dgm:spPr/>
      <dgm:t>
        <a:bodyPr/>
        <a:lstStyle/>
        <a:p>
          <a:endParaRPr lang="ru-RU"/>
        </a:p>
      </dgm:t>
    </dgm:pt>
    <dgm:pt modelId="{47839F1E-F590-4012-A40D-04822D0CFA5B}" type="sibTrans" cxnId="{EA866193-B21C-4A99-8E8E-201B991E4CD8}">
      <dgm:prSet/>
      <dgm:spPr/>
      <dgm:t>
        <a:bodyPr/>
        <a:lstStyle/>
        <a:p>
          <a:endParaRPr lang="ru-RU"/>
        </a:p>
      </dgm:t>
    </dgm:pt>
    <dgm:pt modelId="{C5061164-F18C-478B-9961-C5C018AF829A}" type="pres">
      <dgm:prSet presAssocID="{862A724D-C02B-4308-AB1E-883F86BFF93A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5D71ADE-76D1-4DC2-A936-22E3015F4B87}" type="pres">
      <dgm:prSet presAssocID="{862A724D-C02B-4308-AB1E-883F86BFF93A}" presName="hierFlow" presStyleCnt="0"/>
      <dgm:spPr/>
    </dgm:pt>
    <dgm:pt modelId="{EFD3C6A4-E0CF-451A-8D7B-88DC486F831B}" type="pres">
      <dgm:prSet presAssocID="{862A724D-C02B-4308-AB1E-883F86BFF93A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F58870A7-3C02-4178-ADE3-DAE6AD8BDC5A}" type="pres">
      <dgm:prSet presAssocID="{B3E70B12-64AA-4538-B6E6-7C83D123C6A2}" presName="Name17" presStyleCnt="0"/>
      <dgm:spPr/>
    </dgm:pt>
    <dgm:pt modelId="{6488E7C2-F5A1-4D24-BFB3-F1FE2D2B9004}" type="pres">
      <dgm:prSet presAssocID="{B3E70B12-64AA-4538-B6E6-7C83D123C6A2}" presName="level1Shape" presStyleLbl="node0" presStyleIdx="0" presStyleCnt="1" custLinFactNeighborX="2986" custLinFactNeighborY="82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098BD2E-D55E-4A16-AE3F-978F93BB2240}" type="pres">
      <dgm:prSet presAssocID="{B3E70B12-64AA-4538-B6E6-7C83D123C6A2}" presName="hierChild2" presStyleCnt="0"/>
      <dgm:spPr/>
    </dgm:pt>
    <dgm:pt modelId="{649838D5-6DCA-4B9B-9380-803285BA4D85}" type="pres">
      <dgm:prSet presAssocID="{F0FD8E14-2C77-480B-998F-83803AE13CC2}" presName="Name25" presStyleLbl="parChTrans1D2" presStyleIdx="0" presStyleCnt="2"/>
      <dgm:spPr/>
      <dgm:t>
        <a:bodyPr/>
        <a:lstStyle/>
        <a:p>
          <a:endParaRPr lang="ru-RU"/>
        </a:p>
      </dgm:t>
    </dgm:pt>
    <dgm:pt modelId="{CDD99362-30B2-45CA-B372-F7C4AEA0E67B}" type="pres">
      <dgm:prSet presAssocID="{F0FD8E14-2C77-480B-998F-83803AE13CC2}" presName="connTx" presStyleLbl="parChTrans1D2" presStyleIdx="0" presStyleCnt="2"/>
      <dgm:spPr/>
      <dgm:t>
        <a:bodyPr/>
        <a:lstStyle/>
        <a:p>
          <a:endParaRPr lang="ru-RU"/>
        </a:p>
      </dgm:t>
    </dgm:pt>
    <dgm:pt modelId="{DB8568E1-C295-4B0C-923C-329FCA69F6BE}" type="pres">
      <dgm:prSet presAssocID="{6C5F028F-CA59-4FA5-9437-57E19CBED37F}" presName="Name30" presStyleCnt="0"/>
      <dgm:spPr/>
    </dgm:pt>
    <dgm:pt modelId="{1A77DF7B-AD3E-43E5-9A16-D9379342E915}" type="pres">
      <dgm:prSet presAssocID="{6C5F028F-CA59-4FA5-9437-57E19CBED37F}" presName="level2Shape" presStyleLbl="node2" presStyleIdx="0" presStyleCnt="2" custScaleX="140082"/>
      <dgm:spPr/>
      <dgm:t>
        <a:bodyPr/>
        <a:lstStyle/>
        <a:p>
          <a:endParaRPr lang="ru-RU"/>
        </a:p>
      </dgm:t>
    </dgm:pt>
    <dgm:pt modelId="{A433237E-C084-4418-857A-307FE478721C}" type="pres">
      <dgm:prSet presAssocID="{6C5F028F-CA59-4FA5-9437-57E19CBED37F}" presName="hierChild3" presStyleCnt="0"/>
      <dgm:spPr/>
    </dgm:pt>
    <dgm:pt modelId="{3A3BEC31-4940-4FA8-BC84-F4589F42418F}" type="pres">
      <dgm:prSet presAssocID="{4AB943C4-E514-4623-9B47-272165DBFCE8}" presName="Name25" presStyleLbl="parChTrans1D3" presStyleIdx="0" presStyleCnt="5"/>
      <dgm:spPr/>
      <dgm:t>
        <a:bodyPr/>
        <a:lstStyle/>
        <a:p>
          <a:endParaRPr lang="ru-RU"/>
        </a:p>
      </dgm:t>
    </dgm:pt>
    <dgm:pt modelId="{EC9AAB83-4CE1-4DC2-A02D-3C9C395DC4A9}" type="pres">
      <dgm:prSet presAssocID="{4AB943C4-E514-4623-9B47-272165DBFCE8}" presName="connTx" presStyleLbl="parChTrans1D3" presStyleIdx="0" presStyleCnt="5"/>
      <dgm:spPr/>
      <dgm:t>
        <a:bodyPr/>
        <a:lstStyle/>
        <a:p>
          <a:endParaRPr lang="ru-RU"/>
        </a:p>
      </dgm:t>
    </dgm:pt>
    <dgm:pt modelId="{C126EAD2-10C7-477E-B27E-878221A24566}" type="pres">
      <dgm:prSet presAssocID="{D5BA4D29-E95C-4663-A633-2EBEA651615E}" presName="Name30" presStyleCnt="0"/>
      <dgm:spPr/>
    </dgm:pt>
    <dgm:pt modelId="{2EE6C8CC-6998-4156-9B4C-1439B7654DB3}" type="pres">
      <dgm:prSet presAssocID="{D5BA4D29-E95C-4663-A633-2EBEA651615E}" presName="level2Shape" presStyleLbl="node3" presStyleIdx="0" presStyleCnt="5"/>
      <dgm:spPr/>
      <dgm:t>
        <a:bodyPr/>
        <a:lstStyle/>
        <a:p>
          <a:endParaRPr lang="ru-RU"/>
        </a:p>
      </dgm:t>
    </dgm:pt>
    <dgm:pt modelId="{09E49B70-0116-4B8E-A7AE-F14DD167771A}" type="pres">
      <dgm:prSet presAssocID="{D5BA4D29-E95C-4663-A633-2EBEA651615E}" presName="hierChild3" presStyleCnt="0"/>
      <dgm:spPr/>
    </dgm:pt>
    <dgm:pt modelId="{A6420DDF-51AE-4F45-BB76-51305DCABFF9}" type="pres">
      <dgm:prSet presAssocID="{A021E82B-6670-4A11-894D-B0F9E809DB25}" presName="Name25" presStyleLbl="parChTrans1D3" presStyleIdx="1" presStyleCnt="5"/>
      <dgm:spPr/>
      <dgm:t>
        <a:bodyPr/>
        <a:lstStyle/>
        <a:p>
          <a:endParaRPr lang="ru-RU"/>
        </a:p>
      </dgm:t>
    </dgm:pt>
    <dgm:pt modelId="{5BF500C0-18FC-48B1-BD48-4807D913ECF2}" type="pres">
      <dgm:prSet presAssocID="{A021E82B-6670-4A11-894D-B0F9E809DB25}" presName="connTx" presStyleLbl="parChTrans1D3" presStyleIdx="1" presStyleCnt="5"/>
      <dgm:spPr/>
      <dgm:t>
        <a:bodyPr/>
        <a:lstStyle/>
        <a:p>
          <a:endParaRPr lang="ru-RU"/>
        </a:p>
      </dgm:t>
    </dgm:pt>
    <dgm:pt modelId="{98921990-436F-482B-9D74-926B56B9F6DB}" type="pres">
      <dgm:prSet presAssocID="{4BA01058-3C93-419D-ABDD-B51738E04199}" presName="Name30" presStyleCnt="0"/>
      <dgm:spPr/>
    </dgm:pt>
    <dgm:pt modelId="{853FABA6-98FE-4551-8B50-40C212EAB45A}" type="pres">
      <dgm:prSet presAssocID="{4BA01058-3C93-419D-ABDD-B51738E04199}" presName="level2Shape" presStyleLbl="node3" presStyleIdx="1" presStyleCnt="5"/>
      <dgm:spPr/>
      <dgm:t>
        <a:bodyPr/>
        <a:lstStyle/>
        <a:p>
          <a:endParaRPr lang="ru-RU"/>
        </a:p>
      </dgm:t>
    </dgm:pt>
    <dgm:pt modelId="{4F6750BF-7DCF-4491-9899-CF2F7D4A29C5}" type="pres">
      <dgm:prSet presAssocID="{4BA01058-3C93-419D-ABDD-B51738E04199}" presName="hierChild3" presStyleCnt="0"/>
      <dgm:spPr/>
    </dgm:pt>
    <dgm:pt modelId="{2E0FAFD2-F599-4668-9C68-93157162C784}" type="pres">
      <dgm:prSet presAssocID="{7F3EE2D8-F201-4FB5-90B4-E9A5FDBC0592}" presName="Name25" presStyleLbl="parChTrans1D3" presStyleIdx="2" presStyleCnt="5"/>
      <dgm:spPr/>
      <dgm:t>
        <a:bodyPr/>
        <a:lstStyle/>
        <a:p>
          <a:endParaRPr lang="ru-RU"/>
        </a:p>
      </dgm:t>
    </dgm:pt>
    <dgm:pt modelId="{3514F902-9D44-4C80-A639-C2410C726FFB}" type="pres">
      <dgm:prSet presAssocID="{7F3EE2D8-F201-4FB5-90B4-E9A5FDBC0592}" presName="connTx" presStyleLbl="parChTrans1D3" presStyleIdx="2" presStyleCnt="5"/>
      <dgm:spPr/>
      <dgm:t>
        <a:bodyPr/>
        <a:lstStyle/>
        <a:p>
          <a:endParaRPr lang="ru-RU"/>
        </a:p>
      </dgm:t>
    </dgm:pt>
    <dgm:pt modelId="{3CE9CF43-5456-446E-8986-D18EE9A8519F}" type="pres">
      <dgm:prSet presAssocID="{59FB9DF8-4AB1-4A98-8C52-9775CF010C6E}" presName="Name30" presStyleCnt="0"/>
      <dgm:spPr/>
    </dgm:pt>
    <dgm:pt modelId="{EF30D966-0836-47DD-9C14-43F1E19994B6}" type="pres">
      <dgm:prSet presAssocID="{59FB9DF8-4AB1-4A98-8C52-9775CF010C6E}" presName="level2Shape" presStyleLbl="node3" presStyleIdx="2" presStyleCnt="5"/>
      <dgm:spPr/>
      <dgm:t>
        <a:bodyPr/>
        <a:lstStyle/>
        <a:p>
          <a:endParaRPr lang="ru-RU"/>
        </a:p>
      </dgm:t>
    </dgm:pt>
    <dgm:pt modelId="{F4E5D73C-0CA5-4FA7-811E-9129E7E2C994}" type="pres">
      <dgm:prSet presAssocID="{59FB9DF8-4AB1-4A98-8C52-9775CF010C6E}" presName="hierChild3" presStyleCnt="0"/>
      <dgm:spPr/>
    </dgm:pt>
    <dgm:pt modelId="{3371BD63-C058-4EC2-8165-5DAE4D2360C1}" type="pres">
      <dgm:prSet presAssocID="{EE1C082B-1AD3-486D-935C-F18C1B6A5C5D}" presName="Name25" presStyleLbl="parChTrans1D2" presStyleIdx="1" presStyleCnt="2"/>
      <dgm:spPr/>
      <dgm:t>
        <a:bodyPr/>
        <a:lstStyle/>
        <a:p>
          <a:endParaRPr lang="ru-RU"/>
        </a:p>
      </dgm:t>
    </dgm:pt>
    <dgm:pt modelId="{287B714C-440E-46BB-A439-E6784C3E9903}" type="pres">
      <dgm:prSet presAssocID="{EE1C082B-1AD3-486D-935C-F18C1B6A5C5D}" presName="connTx" presStyleLbl="parChTrans1D2" presStyleIdx="1" presStyleCnt="2"/>
      <dgm:spPr/>
      <dgm:t>
        <a:bodyPr/>
        <a:lstStyle/>
        <a:p>
          <a:endParaRPr lang="ru-RU"/>
        </a:p>
      </dgm:t>
    </dgm:pt>
    <dgm:pt modelId="{03E5A054-CE8B-4495-821F-DCA4050A9911}" type="pres">
      <dgm:prSet presAssocID="{E1956E07-C1DD-40E8-B438-3748E20679B6}" presName="Name30" presStyleCnt="0"/>
      <dgm:spPr/>
    </dgm:pt>
    <dgm:pt modelId="{644E8097-6EDC-4C3E-BBC8-262677158FDA}" type="pres">
      <dgm:prSet presAssocID="{E1956E07-C1DD-40E8-B438-3748E20679B6}" presName="level2Shape" presStyleLbl="node2" presStyleIdx="1" presStyleCnt="2" custScaleX="120850"/>
      <dgm:spPr/>
      <dgm:t>
        <a:bodyPr/>
        <a:lstStyle/>
        <a:p>
          <a:endParaRPr lang="ru-RU"/>
        </a:p>
      </dgm:t>
    </dgm:pt>
    <dgm:pt modelId="{EB7EBB11-A923-423A-B53A-374DC81D46B1}" type="pres">
      <dgm:prSet presAssocID="{E1956E07-C1DD-40E8-B438-3748E20679B6}" presName="hierChild3" presStyleCnt="0"/>
      <dgm:spPr/>
    </dgm:pt>
    <dgm:pt modelId="{EA3F9692-E2ED-46FC-A804-4915C0A480B4}" type="pres">
      <dgm:prSet presAssocID="{D60EAF7E-4911-4D80-91E6-E69D866DFF9D}" presName="Name25" presStyleLbl="parChTrans1D3" presStyleIdx="3" presStyleCnt="5"/>
      <dgm:spPr/>
      <dgm:t>
        <a:bodyPr/>
        <a:lstStyle/>
        <a:p>
          <a:endParaRPr lang="ru-RU"/>
        </a:p>
      </dgm:t>
    </dgm:pt>
    <dgm:pt modelId="{5CE22467-F584-4E17-8915-D321CF765C35}" type="pres">
      <dgm:prSet presAssocID="{D60EAF7E-4911-4D80-91E6-E69D866DFF9D}" presName="connTx" presStyleLbl="parChTrans1D3" presStyleIdx="3" presStyleCnt="5"/>
      <dgm:spPr/>
      <dgm:t>
        <a:bodyPr/>
        <a:lstStyle/>
        <a:p>
          <a:endParaRPr lang="ru-RU"/>
        </a:p>
      </dgm:t>
    </dgm:pt>
    <dgm:pt modelId="{679263E3-C931-4B6E-A2A0-D7177B78B4BB}" type="pres">
      <dgm:prSet presAssocID="{C98C80EA-9606-40D3-A5B1-B50C3ED299D2}" presName="Name30" presStyleCnt="0"/>
      <dgm:spPr/>
    </dgm:pt>
    <dgm:pt modelId="{6B39BA07-BDD4-4BFA-A1DB-6FA60225AE58}" type="pres">
      <dgm:prSet presAssocID="{C98C80EA-9606-40D3-A5B1-B50C3ED299D2}" presName="level2Shape" presStyleLbl="node3" presStyleIdx="3" presStyleCnt="5"/>
      <dgm:spPr/>
      <dgm:t>
        <a:bodyPr/>
        <a:lstStyle/>
        <a:p>
          <a:endParaRPr lang="ru-RU"/>
        </a:p>
      </dgm:t>
    </dgm:pt>
    <dgm:pt modelId="{350FB406-B420-490F-AD82-1D2BF59A035A}" type="pres">
      <dgm:prSet presAssocID="{C98C80EA-9606-40D3-A5B1-B50C3ED299D2}" presName="hierChild3" presStyleCnt="0"/>
      <dgm:spPr/>
    </dgm:pt>
    <dgm:pt modelId="{F7CE7D19-9BA2-4CBB-A05D-330406BF69CF}" type="pres">
      <dgm:prSet presAssocID="{8332CC64-4BF2-4379-AD7D-E4D2DB8F495E}" presName="Name25" presStyleLbl="parChTrans1D3" presStyleIdx="4" presStyleCnt="5"/>
      <dgm:spPr/>
      <dgm:t>
        <a:bodyPr/>
        <a:lstStyle/>
        <a:p>
          <a:endParaRPr lang="ru-RU"/>
        </a:p>
      </dgm:t>
    </dgm:pt>
    <dgm:pt modelId="{F25A8214-C3BD-4CEB-A083-6493F3BC50A8}" type="pres">
      <dgm:prSet presAssocID="{8332CC64-4BF2-4379-AD7D-E4D2DB8F495E}" presName="connTx" presStyleLbl="parChTrans1D3" presStyleIdx="4" presStyleCnt="5"/>
      <dgm:spPr/>
      <dgm:t>
        <a:bodyPr/>
        <a:lstStyle/>
        <a:p>
          <a:endParaRPr lang="ru-RU"/>
        </a:p>
      </dgm:t>
    </dgm:pt>
    <dgm:pt modelId="{138B07AC-E292-45AD-B778-546CD0B1D3A9}" type="pres">
      <dgm:prSet presAssocID="{BBFA6F68-0E34-4FC1-B64C-00B41447C770}" presName="Name30" presStyleCnt="0"/>
      <dgm:spPr/>
    </dgm:pt>
    <dgm:pt modelId="{10C83525-CD42-4648-86D3-989E13D55734}" type="pres">
      <dgm:prSet presAssocID="{BBFA6F68-0E34-4FC1-B64C-00B41447C770}" presName="level2Shape" presStyleLbl="node3" presStyleIdx="4" presStyleCnt="5"/>
      <dgm:spPr/>
      <dgm:t>
        <a:bodyPr/>
        <a:lstStyle/>
        <a:p>
          <a:endParaRPr lang="ru-RU"/>
        </a:p>
      </dgm:t>
    </dgm:pt>
    <dgm:pt modelId="{BB4A35A6-596A-4CAF-865B-526B521B3163}" type="pres">
      <dgm:prSet presAssocID="{BBFA6F68-0E34-4FC1-B64C-00B41447C770}" presName="hierChild3" presStyleCnt="0"/>
      <dgm:spPr/>
    </dgm:pt>
    <dgm:pt modelId="{B92384B5-B01A-4806-9CE7-F921B31CEA9A}" type="pres">
      <dgm:prSet presAssocID="{862A724D-C02B-4308-AB1E-883F86BFF93A}" presName="bgShapesFlow" presStyleCnt="0"/>
      <dgm:spPr/>
    </dgm:pt>
  </dgm:ptLst>
  <dgm:cxnLst>
    <dgm:cxn modelId="{D917A5A4-9FC3-45D2-9AE2-21A0705EB277}" srcId="{6C5F028F-CA59-4FA5-9437-57E19CBED37F}" destId="{D5BA4D29-E95C-4663-A633-2EBEA651615E}" srcOrd="0" destOrd="0" parTransId="{4AB943C4-E514-4623-9B47-272165DBFCE8}" sibTransId="{8E77B35B-84C1-416B-BA29-1E407472B846}"/>
    <dgm:cxn modelId="{DACF6F9A-329C-47FB-9A43-516A46E08283}" type="presOf" srcId="{6C5F028F-CA59-4FA5-9437-57E19CBED37F}" destId="{1A77DF7B-AD3E-43E5-9A16-D9379342E915}" srcOrd="0" destOrd="0" presId="urn:microsoft.com/office/officeart/2005/8/layout/hierarchy5"/>
    <dgm:cxn modelId="{2DE68B75-022B-488D-BDA9-0A8D2C05852C}" type="presOf" srcId="{7F3EE2D8-F201-4FB5-90B4-E9A5FDBC0592}" destId="{2E0FAFD2-F599-4668-9C68-93157162C784}" srcOrd="0" destOrd="0" presId="urn:microsoft.com/office/officeart/2005/8/layout/hierarchy5"/>
    <dgm:cxn modelId="{AA931437-E635-420C-BE4C-EFF35C327FEE}" srcId="{6C5F028F-CA59-4FA5-9437-57E19CBED37F}" destId="{4BA01058-3C93-419D-ABDD-B51738E04199}" srcOrd="1" destOrd="0" parTransId="{A021E82B-6670-4A11-894D-B0F9E809DB25}" sibTransId="{E341FAD9-1DDA-4873-B760-4416298DF62F}"/>
    <dgm:cxn modelId="{6CE200CD-EBD8-4A82-A929-277C4FDBE115}" type="presOf" srcId="{D60EAF7E-4911-4D80-91E6-E69D866DFF9D}" destId="{EA3F9692-E2ED-46FC-A804-4915C0A480B4}" srcOrd="0" destOrd="0" presId="urn:microsoft.com/office/officeart/2005/8/layout/hierarchy5"/>
    <dgm:cxn modelId="{5135B966-EB40-4D96-B0CB-FC9345481FB7}" type="presOf" srcId="{59FB9DF8-4AB1-4A98-8C52-9775CF010C6E}" destId="{EF30D966-0836-47DD-9C14-43F1E19994B6}" srcOrd="0" destOrd="0" presId="urn:microsoft.com/office/officeart/2005/8/layout/hierarchy5"/>
    <dgm:cxn modelId="{B60C7B86-0946-4874-A865-BB1A222503E4}" type="presOf" srcId="{EE1C082B-1AD3-486D-935C-F18C1B6A5C5D}" destId="{3371BD63-C058-4EC2-8165-5DAE4D2360C1}" srcOrd="0" destOrd="0" presId="urn:microsoft.com/office/officeart/2005/8/layout/hierarchy5"/>
    <dgm:cxn modelId="{D4CD3E0D-9730-460E-87A7-75F86E4C47FE}" type="presOf" srcId="{8332CC64-4BF2-4379-AD7D-E4D2DB8F495E}" destId="{F25A8214-C3BD-4CEB-A083-6493F3BC50A8}" srcOrd="1" destOrd="0" presId="urn:microsoft.com/office/officeart/2005/8/layout/hierarchy5"/>
    <dgm:cxn modelId="{8A8B7DA6-C422-47CB-91DE-B42F09864080}" type="presOf" srcId="{7F3EE2D8-F201-4FB5-90B4-E9A5FDBC0592}" destId="{3514F902-9D44-4C80-A639-C2410C726FFB}" srcOrd="1" destOrd="0" presId="urn:microsoft.com/office/officeart/2005/8/layout/hierarchy5"/>
    <dgm:cxn modelId="{B2C4130C-AA1E-4E12-A45A-A15F13CE0A3B}" type="presOf" srcId="{EE1C082B-1AD3-486D-935C-F18C1B6A5C5D}" destId="{287B714C-440E-46BB-A439-E6784C3E9903}" srcOrd="1" destOrd="0" presId="urn:microsoft.com/office/officeart/2005/8/layout/hierarchy5"/>
    <dgm:cxn modelId="{247055D4-6825-492F-A193-D671FC06C3FE}" type="presOf" srcId="{C98C80EA-9606-40D3-A5B1-B50C3ED299D2}" destId="{6B39BA07-BDD4-4BFA-A1DB-6FA60225AE58}" srcOrd="0" destOrd="0" presId="urn:microsoft.com/office/officeart/2005/8/layout/hierarchy5"/>
    <dgm:cxn modelId="{E01F63DC-2887-47D5-ACAC-5EF150043075}" type="presOf" srcId="{E1956E07-C1DD-40E8-B438-3748E20679B6}" destId="{644E8097-6EDC-4C3E-BBC8-262677158FDA}" srcOrd="0" destOrd="0" presId="urn:microsoft.com/office/officeart/2005/8/layout/hierarchy5"/>
    <dgm:cxn modelId="{FA0CA6F4-BE40-4086-9B58-CBB0556D82FE}" srcId="{862A724D-C02B-4308-AB1E-883F86BFF93A}" destId="{B3E70B12-64AA-4538-B6E6-7C83D123C6A2}" srcOrd="0" destOrd="0" parTransId="{993DD605-AEB1-482E-8D8E-7DF04540AD4E}" sibTransId="{9516DDDD-5A55-4016-8F2C-206FF3150E1E}"/>
    <dgm:cxn modelId="{0B00BDD2-0B93-4379-80EA-9014DFA9498B}" srcId="{B3E70B12-64AA-4538-B6E6-7C83D123C6A2}" destId="{6C5F028F-CA59-4FA5-9437-57E19CBED37F}" srcOrd="0" destOrd="0" parTransId="{F0FD8E14-2C77-480B-998F-83803AE13CC2}" sibTransId="{F9485EE0-C8EE-4BB7-A915-25F242633058}"/>
    <dgm:cxn modelId="{CC178F66-48F0-49A9-8B4A-0E3479F3ADB3}" srcId="{E1956E07-C1DD-40E8-B438-3748E20679B6}" destId="{C98C80EA-9606-40D3-A5B1-B50C3ED299D2}" srcOrd="0" destOrd="0" parTransId="{D60EAF7E-4911-4D80-91E6-E69D866DFF9D}" sibTransId="{A70B9918-82FD-4C0D-9F9E-9A208942B153}"/>
    <dgm:cxn modelId="{D764BBB9-878F-4750-AE23-15BF0A1DED04}" srcId="{B3E70B12-64AA-4538-B6E6-7C83D123C6A2}" destId="{E1956E07-C1DD-40E8-B438-3748E20679B6}" srcOrd="1" destOrd="0" parTransId="{EE1C082B-1AD3-486D-935C-F18C1B6A5C5D}" sibTransId="{6FAD86C0-CD61-4FC2-A922-ED3F8CCEE9E8}"/>
    <dgm:cxn modelId="{85EA1366-4028-4556-B1A7-54A225719BE9}" type="presOf" srcId="{A021E82B-6670-4A11-894D-B0F9E809DB25}" destId="{5BF500C0-18FC-48B1-BD48-4807D913ECF2}" srcOrd="1" destOrd="0" presId="urn:microsoft.com/office/officeart/2005/8/layout/hierarchy5"/>
    <dgm:cxn modelId="{892832F8-2DF8-4EC4-AF08-4230F6F65503}" type="presOf" srcId="{F0FD8E14-2C77-480B-998F-83803AE13CC2}" destId="{649838D5-6DCA-4B9B-9380-803285BA4D85}" srcOrd="0" destOrd="0" presId="urn:microsoft.com/office/officeart/2005/8/layout/hierarchy5"/>
    <dgm:cxn modelId="{456EB6A6-4F04-45EC-974B-D3535E57C786}" type="presOf" srcId="{4AB943C4-E514-4623-9B47-272165DBFCE8}" destId="{3A3BEC31-4940-4FA8-BC84-F4589F42418F}" srcOrd="0" destOrd="0" presId="urn:microsoft.com/office/officeart/2005/8/layout/hierarchy5"/>
    <dgm:cxn modelId="{7DD06090-47E5-4F37-BEE3-677D3FC39B7F}" type="presOf" srcId="{4BA01058-3C93-419D-ABDD-B51738E04199}" destId="{853FABA6-98FE-4551-8B50-40C212EAB45A}" srcOrd="0" destOrd="0" presId="urn:microsoft.com/office/officeart/2005/8/layout/hierarchy5"/>
    <dgm:cxn modelId="{E7843A8C-D734-4699-ABAB-43DC9741F01A}" type="presOf" srcId="{A021E82B-6670-4A11-894D-B0F9E809DB25}" destId="{A6420DDF-51AE-4F45-BB76-51305DCABFF9}" srcOrd="0" destOrd="0" presId="urn:microsoft.com/office/officeart/2005/8/layout/hierarchy5"/>
    <dgm:cxn modelId="{2A32F346-E68D-473A-8B70-385F1B5B2981}" type="presOf" srcId="{B3E70B12-64AA-4538-B6E6-7C83D123C6A2}" destId="{6488E7C2-F5A1-4D24-BFB3-F1FE2D2B9004}" srcOrd="0" destOrd="0" presId="urn:microsoft.com/office/officeart/2005/8/layout/hierarchy5"/>
    <dgm:cxn modelId="{EA866193-B21C-4A99-8E8E-201B991E4CD8}" srcId="{E1956E07-C1DD-40E8-B438-3748E20679B6}" destId="{BBFA6F68-0E34-4FC1-B64C-00B41447C770}" srcOrd="1" destOrd="0" parTransId="{8332CC64-4BF2-4379-AD7D-E4D2DB8F495E}" sibTransId="{47839F1E-F590-4012-A40D-04822D0CFA5B}"/>
    <dgm:cxn modelId="{8A6BB2D7-6219-41E4-86D3-385E1771C918}" type="presOf" srcId="{BBFA6F68-0E34-4FC1-B64C-00B41447C770}" destId="{10C83525-CD42-4648-86D3-989E13D55734}" srcOrd="0" destOrd="0" presId="urn:microsoft.com/office/officeart/2005/8/layout/hierarchy5"/>
    <dgm:cxn modelId="{1B6AB8A0-DDEB-4128-AC5A-672B648B5A10}" srcId="{6C5F028F-CA59-4FA5-9437-57E19CBED37F}" destId="{59FB9DF8-4AB1-4A98-8C52-9775CF010C6E}" srcOrd="2" destOrd="0" parTransId="{7F3EE2D8-F201-4FB5-90B4-E9A5FDBC0592}" sibTransId="{DE4D4D6D-98D7-45EE-AD64-5E2D34B7BE8A}"/>
    <dgm:cxn modelId="{4B7264E0-482B-43EB-81C8-0CF0F7483B9D}" type="presOf" srcId="{F0FD8E14-2C77-480B-998F-83803AE13CC2}" destId="{CDD99362-30B2-45CA-B372-F7C4AEA0E67B}" srcOrd="1" destOrd="0" presId="urn:microsoft.com/office/officeart/2005/8/layout/hierarchy5"/>
    <dgm:cxn modelId="{438FD68D-5D92-43DC-B257-6413D56F9BC5}" type="presOf" srcId="{8332CC64-4BF2-4379-AD7D-E4D2DB8F495E}" destId="{F7CE7D19-9BA2-4CBB-A05D-330406BF69CF}" srcOrd="0" destOrd="0" presId="urn:microsoft.com/office/officeart/2005/8/layout/hierarchy5"/>
    <dgm:cxn modelId="{7A0443C8-983D-401D-B671-CDA219734091}" type="presOf" srcId="{D60EAF7E-4911-4D80-91E6-E69D866DFF9D}" destId="{5CE22467-F584-4E17-8915-D321CF765C35}" srcOrd="1" destOrd="0" presId="urn:microsoft.com/office/officeart/2005/8/layout/hierarchy5"/>
    <dgm:cxn modelId="{28F4462D-AE31-4BF4-9FE3-CE4D510DDBCE}" type="presOf" srcId="{4AB943C4-E514-4623-9B47-272165DBFCE8}" destId="{EC9AAB83-4CE1-4DC2-A02D-3C9C395DC4A9}" srcOrd="1" destOrd="0" presId="urn:microsoft.com/office/officeart/2005/8/layout/hierarchy5"/>
    <dgm:cxn modelId="{96F2FD42-9992-4345-B87A-8CCAA2773358}" type="presOf" srcId="{D5BA4D29-E95C-4663-A633-2EBEA651615E}" destId="{2EE6C8CC-6998-4156-9B4C-1439B7654DB3}" srcOrd="0" destOrd="0" presId="urn:microsoft.com/office/officeart/2005/8/layout/hierarchy5"/>
    <dgm:cxn modelId="{EBFE0BB6-6C91-47AB-8270-B364AFD8A9BD}" type="presOf" srcId="{862A724D-C02B-4308-AB1E-883F86BFF93A}" destId="{C5061164-F18C-478B-9961-C5C018AF829A}" srcOrd="0" destOrd="0" presId="urn:microsoft.com/office/officeart/2005/8/layout/hierarchy5"/>
    <dgm:cxn modelId="{7BAAE4B8-5DBE-44EE-837E-0AE35B835B55}" type="presParOf" srcId="{C5061164-F18C-478B-9961-C5C018AF829A}" destId="{95D71ADE-76D1-4DC2-A936-22E3015F4B87}" srcOrd="0" destOrd="0" presId="urn:microsoft.com/office/officeart/2005/8/layout/hierarchy5"/>
    <dgm:cxn modelId="{09054321-B451-4928-9EE8-2D712B0994D5}" type="presParOf" srcId="{95D71ADE-76D1-4DC2-A936-22E3015F4B87}" destId="{EFD3C6A4-E0CF-451A-8D7B-88DC486F831B}" srcOrd="0" destOrd="0" presId="urn:microsoft.com/office/officeart/2005/8/layout/hierarchy5"/>
    <dgm:cxn modelId="{EEF83F43-7FE9-4DF8-B4C5-1EDAD341D1F8}" type="presParOf" srcId="{EFD3C6A4-E0CF-451A-8D7B-88DC486F831B}" destId="{F58870A7-3C02-4178-ADE3-DAE6AD8BDC5A}" srcOrd="0" destOrd="0" presId="urn:microsoft.com/office/officeart/2005/8/layout/hierarchy5"/>
    <dgm:cxn modelId="{9A9412C3-AF13-4766-A5CA-DAE47B3A51C1}" type="presParOf" srcId="{F58870A7-3C02-4178-ADE3-DAE6AD8BDC5A}" destId="{6488E7C2-F5A1-4D24-BFB3-F1FE2D2B9004}" srcOrd="0" destOrd="0" presId="urn:microsoft.com/office/officeart/2005/8/layout/hierarchy5"/>
    <dgm:cxn modelId="{4A966AA8-8063-4F5A-833E-FEE76A0A5BB9}" type="presParOf" srcId="{F58870A7-3C02-4178-ADE3-DAE6AD8BDC5A}" destId="{9098BD2E-D55E-4A16-AE3F-978F93BB2240}" srcOrd="1" destOrd="0" presId="urn:microsoft.com/office/officeart/2005/8/layout/hierarchy5"/>
    <dgm:cxn modelId="{DA136921-18E1-4230-8F86-C2784DFDD5BC}" type="presParOf" srcId="{9098BD2E-D55E-4A16-AE3F-978F93BB2240}" destId="{649838D5-6DCA-4B9B-9380-803285BA4D85}" srcOrd="0" destOrd="0" presId="urn:microsoft.com/office/officeart/2005/8/layout/hierarchy5"/>
    <dgm:cxn modelId="{1E96A393-8E3E-4A44-A8E9-0C1A0D96D73D}" type="presParOf" srcId="{649838D5-6DCA-4B9B-9380-803285BA4D85}" destId="{CDD99362-30B2-45CA-B372-F7C4AEA0E67B}" srcOrd="0" destOrd="0" presId="urn:microsoft.com/office/officeart/2005/8/layout/hierarchy5"/>
    <dgm:cxn modelId="{2CEB2D2B-C8A6-4F6A-99C8-3DAD665B2F2C}" type="presParOf" srcId="{9098BD2E-D55E-4A16-AE3F-978F93BB2240}" destId="{DB8568E1-C295-4B0C-923C-329FCA69F6BE}" srcOrd="1" destOrd="0" presId="urn:microsoft.com/office/officeart/2005/8/layout/hierarchy5"/>
    <dgm:cxn modelId="{F08E5854-7D4F-4D63-9495-D34607BB3023}" type="presParOf" srcId="{DB8568E1-C295-4B0C-923C-329FCA69F6BE}" destId="{1A77DF7B-AD3E-43E5-9A16-D9379342E915}" srcOrd="0" destOrd="0" presId="urn:microsoft.com/office/officeart/2005/8/layout/hierarchy5"/>
    <dgm:cxn modelId="{E510A88C-5F04-4EA7-952F-0639143D47BC}" type="presParOf" srcId="{DB8568E1-C295-4B0C-923C-329FCA69F6BE}" destId="{A433237E-C084-4418-857A-307FE478721C}" srcOrd="1" destOrd="0" presId="urn:microsoft.com/office/officeart/2005/8/layout/hierarchy5"/>
    <dgm:cxn modelId="{39798BA6-36F6-4AA2-8191-2386AF0D5399}" type="presParOf" srcId="{A433237E-C084-4418-857A-307FE478721C}" destId="{3A3BEC31-4940-4FA8-BC84-F4589F42418F}" srcOrd="0" destOrd="0" presId="urn:microsoft.com/office/officeart/2005/8/layout/hierarchy5"/>
    <dgm:cxn modelId="{8CAF5338-C874-4470-BDAF-B36CC296644F}" type="presParOf" srcId="{3A3BEC31-4940-4FA8-BC84-F4589F42418F}" destId="{EC9AAB83-4CE1-4DC2-A02D-3C9C395DC4A9}" srcOrd="0" destOrd="0" presId="urn:microsoft.com/office/officeart/2005/8/layout/hierarchy5"/>
    <dgm:cxn modelId="{4A415221-C464-46CA-B709-F3A0D3894E5A}" type="presParOf" srcId="{A433237E-C084-4418-857A-307FE478721C}" destId="{C126EAD2-10C7-477E-B27E-878221A24566}" srcOrd="1" destOrd="0" presId="urn:microsoft.com/office/officeart/2005/8/layout/hierarchy5"/>
    <dgm:cxn modelId="{D58AA94F-E733-4807-8E7C-1DD29A8CB45D}" type="presParOf" srcId="{C126EAD2-10C7-477E-B27E-878221A24566}" destId="{2EE6C8CC-6998-4156-9B4C-1439B7654DB3}" srcOrd="0" destOrd="0" presId="urn:microsoft.com/office/officeart/2005/8/layout/hierarchy5"/>
    <dgm:cxn modelId="{45E120F9-EEE0-431B-BBBB-F07F726C9BF3}" type="presParOf" srcId="{C126EAD2-10C7-477E-B27E-878221A24566}" destId="{09E49B70-0116-4B8E-A7AE-F14DD167771A}" srcOrd="1" destOrd="0" presId="urn:microsoft.com/office/officeart/2005/8/layout/hierarchy5"/>
    <dgm:cxn modelId="{B15E89A7-4900-4D5B-A977-1393059EC679}" type="presParOf" srcId="{A433237E-C084-4418-857A-307FE478721C}" destId="{A6420DDF-51AE-4F45-BB76-51305DCABFF9}" srcOrd="2" destOrd="0" presId="urn:microsoft.com/office/officeart/2005/8/layout/hierarchy5"/>
    <dgm:cxn modelId="{AE91E218-A60A-4621-BDFA-D58713AE4241}" type="presParOf" srcId="{A6420DDF-51AE-4F45-BB76-51305DCABFF9}" destId="{5BF500C0-18FC-48B1-BD48-4807D913ECF2}" srcOrd="0" destOrd="0" presId="urn:microsoft.com/office/officeart/2005/8/layout/hierarchy5"/>
    <dgm:cxn modelId="{84F1B3DE-5151-455D-9F76-065465FAE7F0}" type="presParOf" srcId="{A433237E-C084-4418-857A-307FE478721C}" destId="{98921990-436F-482B-9D74-926B56B9F6DB}" srcOrd="3" destOrd="0" presId="urn:microsoft.com/office/officeart/2005/8/layout/hierarchy5"/>
    <dgm:cxn modelId="{07F4D433-8356-46F7-900C-12E61FA82901}" type="presParOf" srcId="{98921990-436F-482B-9D74-926B56B9F6DB}" destId="{853FABA6-98FE-4551-8B50-40C212EAB45A}" srcOrd="0" destOrd="0" presId="urn:microsoft.com/office/officeart/2005/8/layout/hierarchy5"/>
    <dgm:cxn modelId="{1851CBA6-DC0D-4FFC-B755-DF237529FB17}" type="presParOf" srcId="{98921990-436F-482B-9D74-926B56B9F6DB}" destId="{4F6750BF-7DCF-4491-9899-CF2F7D4A29C5}" srcOrd="1" destOrd="0" presId="urn:microsoft.com/office/officeart/2005/8/layout/hierarchy5"/>
    <dgm:cxn modelId="{3981689C-4D44-40EF-84E8-EF70AD0784EF}" type="presParOf" srcId="{A433237E-C084-4418-857A-307FE478721C}" destId="{2E0FAFD2-F599-4668-9C68-93157162C784}" srcOrd="4" destOrd="0" presId="urn:microsoft.com/office/officeart/2005/8/layout/hierarchy5"/>
    <dgm:cxn modelId="{3050B77C-6612-4B64-9665-C0ED0F3BEEBA}" type="presParOf" srcId="{2E0FAFD2-F599-4668-9C68-93157162C784}" destId="{3514F902-9D44-4C80-A639-C2410C726FFB}" srcOrd="0" destOrd="0" presId="urn:microsoft.com/office/officeart/2005/8/layout/hierarchy5"/>
    <dgm:cxn modelId="{1F64D396-AC7E-4D02-B6C6-4020794516C6}" type="presParOf" srcId="{A433237E-C084-4418-857A-307FE478721C}" destId="{3CE9CF43-5456-446E-8986-D18EE9A8519F}" srcOrd="5" destOrd="0" presId="urn:microsoft.com/office/officeart/2005/8/layout/hierarchy5"/>
    <dgm:cxn modelId="{DBE173A0-FE55-4E5F-8194-14298F22BA3B}" type="presParOf" srcId="{3CE9CF43-5456-446E-8986-D18EE9A8519F}" destId="{EF30D966-0836-47DD-9C14-43F1E19994B6}" srcOrd="0" destOrd="0" presId="urn:microsoft.com/office/officeart/2005/8/layout/hierarchy5"/>
    <dgm:cxn modelId="{DE0EB75B-5304-4DFA-95BF-52C556CDDD8D}" type="presParOf" srcId="{3CE9CF43-5456-446E-8986-D18EE9A8519F}" destId="{F4E5D73C-0CA5-4FA7-811E-9129E7E2C994}" srcOrd="1" destOrd="0" presId="urn:microsoft.com/office/officeart/2005/8/layout/hierarchy5"/>
    <dgm:cxn modelId="{2F26A84E-3FA5-49FC-A3E7-7ACA26196A1B}" type="presParOf" srcId="{9098BD2E-D55E-4A16-AE3F-978F93BB2240}" destId="{3371BD63-C058-4EC2-8165-5DAE4D2360C1}" srcOrd="2" destOrd="0" presId="urn:microsoft.com/office/officeart/2005/8/layout/hierarchy5"/>
    <dgm:cxn modelId="{21D05139-9D0B-4B56-95DF-7399E049D211}" type="presParOf" srcId="{3371BD63-C058-4EC2-8165-5DAE4D2360C1}" destId="{287B714C-440E-46BB-A439-E6784C3E9903}" srcOrd="0" destOrd="0" presId="urn:microsoft.com/office/officeart/2005/8/layout/hierarchy5"/>
    <dgm:cxn modelId="{695818AE-DA4E-4633-8765-C3E8AE0A7DF7}" type="presParOf" srcId="{9098BD2E-D55E-4A16-AE3F-978F93BB2240}" destId="{03E5A054-CE8B-4495-821F-DCA4050A9911}" srcOrd="3" destOrd="0" presId="urn:microsoft.com/office/officeart/2005/8/layout/hierarchy5"/>
    <dgm:cxn modelId="{945C6C1A-9515-4466-90A7-2421AE584AA3}" type="presParOf" srcId="{03E5A054-CE8B-4495-821F-DCA4050A9911}" destId="{644E8097-6EDC-4C3E-BBC8-262677158FDA}" srcOrd="0" destOrd="0" presId="urn:microsoft.com/office/officeart/2005/8/layout/hierarchy5"/>
    <dgm:cxn modelId="{09224C98-1D97-4ECC-8390-4CD93412BF18}" type="presParOf" srcId="{03E5A054-CE8B-4495-821F-DCA4050A9911}" destId="{EB7EBB11-A923-423A-B53A-374DC81D46B1}" srcOrd="1" destOrd="0" presId="urn:microsoft.com/office/officeart/2005/8/layout/hierarchy5"/>
    <dgm:cxn modelId="{17D1CFB9-08FF-4AA2-9E3E-BE7C5E1E3491}" type="presParOf" srcId="{EB7EBB11-A923-423A-B53A-374DC81D46B1}" destId="{EA3F9692-E2ED-46FC-A804-4915C0A480B4}" srcOrd="0" destOrd="0" presId="urn:microsoft.com/office/officeart/2005/8/layout/hierarchy5"/>
    <dgm:cxn modelId="{1D1BCBDB-004B-49EC-89F0-4EB12D474DF8}" type="presParOf" srcId="{EA3F9692-E2ED-46FC-A804-4915C0A480B4}" destId="{5CE22467-F584-4E17-8915-D321CF765C35}" srcOrd="0" destOrd="0" presId="urn:microsoft.com/office/officeart/2005/8/layout/hierarchy5"/>
    <dgm:cxn modelId="{F4ABC95F-85D7-49A5-BFE0-EE09F8F9096A}" type="presParOf" srcId="{EB7EBB11-A923-423A-B53A-374DC81D46B1}" destId="{679263E3-C931-4B6E-A2A0-D7177B78B4BB}" srcOrd="1" destOrd="0" presId="urn:microsoft.com/office/officeart/2005/8/layout/hierarchy5"/>
    <dgm:cxn modelId="{EBACDA69-57E2-4924-B065-AF468F4EF777}" type="presParOf" srcId="{679263E3-C931-4B6E-A2A0-D7177B78B4BB}" destId="{6B39BA07-BDD4-4BFA-A1DB-6FA60225AE58}" srcOrd="0" destOrd="0" presId="urn:microsoft.com/office/officeart/2005/8/layout/hierarchy5"/>
    <dgm:cxn modelId="{4BCAAF3F-0879-47E9-8738-605019928879}" type="presParOf" srcId="{679263E3-C931-4B6E-A2A0-D7177B78B4BB}" destId="{350FB406-B420-490F-AD82-1D2BF59A035A}" srcOrd="1" destOrd="0" presId="urn:microsoft.com/office/officeart/2005/8/layout/hierarchy5"/>
    <dgm:cxn modelId="{9C30D14B-406D-4BF2-A43C-DB3C378F5A53}" type="presParOf" srcId="{EB7EBB11-A923-423A-B53A-374DC81D46B1}" destId="{F7CE7D19-9BA2-4CBB-A05D-330406BF69CF}" srcOrd="2" destOrd="0" presId="urn:microsoft.com/office/officeart/2005/8/layout/hierarchy5"/>
    <dgm:cxn modelId="{760F7794-0A6D-4C4F-ADF8-85445728872C}" type="presParOf" srcId="{F7CE7D19-9BA2-4CBB-A05D-330406BF69CF}" destId="{F25A8214-C3BD-4CEB-A083-6493F3BC50A8}" srcOrd="0" destOrd="0" presId="urn:microsoft.com/office/officeart/2005/8/layout/hierarchy5"/>
    <dgm:cxn modelId="{11FB6A7E-14C2-4384-9A6C-A5DE51288BF8}" type="presParOf" srcId="{EB7EBB11-A923-423A-B53A-374DC81D46B1}" destId="{138B07AC-E292-45AD-B778-546CD0B1D3A9}" srcOrd="3" destOrd="0" presId="urn:microsoft.com/office/officeart/2005/8/layout/hierarchy5"/>
    <dgm:cxn modelId="{5162147C-E2A6-4E10-BF6E-4CD397FF8FE7}" type="presParOf" srcId="{138B07AC-E292-45AD-B778-546CD0B1D3A9}" destId="{10C83525-CD42-4648-86D3-989E13D55734}" srcOrd="0" destOrd="0" presId="urn:microsoft.com/office/officeart/2005/8/layout/hierarchy5"/>
    <dgm:cxn modelId="{B230C403-9105-4891-B29D-3AC27DB73823}" type="presParOf" srcId="{138B07AC-E292-45AD-B778-546CD0B1D3A9}" destId="{BB4A35A6-596A-4CAF-865B-526B521B3163}" srcOrd="1" destOrd="0" presId="urn:microsoft.com/office/officeart/2005/8/layout/hierarchy5"/>
    <dgm:cxn modelId="{3784C503-5440-4CC5-B660-C7E0A23C18C8}" type="presParOf" srcId="{C5061164-F18C-478B-9961-C5C018AF829A}" destId="{B92384B5-B01A-4806-9CE7-F921B31CEA9A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65A8B1C-B70A-4FDA-A060-843C5FA42CF4}" type="doc">
      <dgm:prSet loTypeId="urn:microsoft.com/office/officeart/2005/8/layout/hList6" loCatId="list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A615D59F-C396-44C4-9F9D-02054E62A8D3}">
      <dgm:prSet phldrT="[Текст]" custT="1"/>
      <dgm:spPr/>
      <dgm:t>
        <a:bodyPr/>
        <a:lstStyle/>
        <a:p>
          <a:r>
            <a:rPr lang="ru-RU" sz="2500" b="1" dirty="0" smtClean="0"/>
            <a:t>Устаревшие</a:t>
          </a:r>
          <a:endParaRPr lang="ru-RU" sz="2500" b="1" dirty="0"/>
        </a:p>
      </dgm:t>
    </dgm:pt>
    <dgm:pt modelId="{CA7679CB-907A-4D71-9174-754CD4677668}" type="parTrans" cxnId="{9C470D69-5743-4249-807A-63E9FD20F609}">
      <dgm:prSet/>
      <dgm:spPr/>
      <dgm:t>
        <a:bodyPr/>
        <a:lstStyle/>
        <a:p>
          <a:endParaRPr lang="ru-RU"/>
        </a:p>
      </dgm:t>
    </dgm:pt>
    <dgm:pt modelId="{698633D2-4055-447E-837F-1FBC16CBE0BC}" type="sibTrans" cxnId="{9C470D69-5743-4249-807A-63E9FD20F609}">
      <dgm:prSet/>
      <dgm:spPr/>
      <dgm:t>
        <a:bodyPr/>
        <a:lstStyle/>
        <a:p>
          <a:endParaRPr lang="ru-RU"/>
        </a:p>
      </dgm:t>
    </dgm:pt>
    <dgm:pt modelId="{42C7C396-9F00-43DC-B360-4101164D4641}">
      <dgm:prSet phldrT="[Текст]" custT="1"/>
      <dgm:spPr/>
      <dgm:t>
        <a:bodyPr/>
        <a:lstStyle/>
        <a:p>
          <a:r>
            <a:rPr lang="ru-RU" sz="2800" dirty="0" smtClean="0">
              <a:solidFill>
                <a:schemeClr val="tx1">
                  <a:lumMod val="95000"/>
                  <a:lumOff val="5000"/>
                </a:schemeClr>
              </a:solidFill>
            </a:rPr>
            <a:t>ямщик</a:t>
          </a:r>
          <a:endParaRPr lang="ru-RU" sz="280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046E47D5-2877-48BE-BEEA-50AE82E34C49}" type="parTrans" cxnId="{09147627-D9F9-41C1-9F5F-E73E0ED3FAB9}">
      <dgm:prSet/>
      <dgm:spPr/>
      <dgm:t>
        <a:bodyPr/>
        <a:lstStyle/>
        <a:p>
          <a:endParaRPr lang="ru-RU"/>
        </a:p>
      </dgm:t>
    </dgm:pt>
    <dgm:pt modelId="{99DF203F-EDC5-456C-9DEA-B658BFDA3BFA}" type="sibTrans" cxnId="{09147627-D9F9-41C1-9F5F-E73E0ED3FAB9}">
      <dgm:prSet/>
      <dgm:spPr/>
      <dgm:t>
        <a:bodyPr/>
        <a:lstStyle/>
        <a:p>
          <a:endParaRPr lang="ru-RU"/>
        </a:p>
      </dgm:t>
    </dgm:pt>
    <dgm:pt modelId="{68F28479-993A-48BD-BF09-4E30CA5C0B81}">
      <dgm:prSet phldrT="[Текст]" custT="1"/>
      <dgm:spPr/>
      <dgm:t>
        <a:bodyPr/>
        <a:lstStyle/>
        <a:p>
          <a:r>
            <a:rPr lang="ru-RU" sz="2800" dirty="0" smtClean="0">
              <a:solidFill>
                <a:schemeClr val="tx1">
                  <a:lumMod val="95000"/>
                  <a:lumOff val="5000"/>
                </a:schemeClr>
              </a:solidFill>
            </a:rPr>
            <a:t>картуз</a:t>
          </a:r>
          <a:endParaRPr lang="ru-RU" sz="280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DC2EB480-5C50-45CC-97C6-7AC6A71509F9}" type="parTrans" cxnId="{FAEB79DD-6064-437C-9EAA-6DAA47426CFA}">
      <dgm:prSet/>
      <dgm:spPr/>
      <dgm:t>
        <a:bodyPr/>
        <a:lstStyle/>
        <a:p>
          <a:endParaRPr lang="ru-RU"/>
        </a:p>
      </dgm:t>
    </dgm:pt>
    <dgm:pt modelId="{7280E4FA-38F5-4C71-8971-AFFA38247CA1}" type="sibTrans" cxnId="{FAEB79DD-6064-437C-9EAA-6DAA47426CFA}">
      <dgm:prSet/>
      <dgm:spPr/>
      <dgm:t>
        <a:bodyPr/>
        <a:lstStyle/>
        <a:p>
          <a:endParaRPr lang="ru-RU"/>
        </a:p>
      </dgm:t>
    </dgm:pt>
    <dgm:pt modelId="{E19AAFC1-EFFB-4E3D-AFE8-A21D89605FB1}">
      <dgm:prSet phldrT="[Текст]" custT="1"/>
      <dgm:spPr/>
      <dgm:t>
        <a:bodyPr/>
        <a:lstStyle/>
        <a:p>
          <a:r>
            <a:rPr lang="ru-RU" sz="2000" b="1" dirty="0" smtClean="0"/>
            <a:t>Заимствованные</a:t>
          </a:r>
          <a:endParaRPr lang="ru-RU" sz="2000" b="1" dirty="0"/>
        </a:p>
      </dgm:t>
    </dgm:pt>
    <dgm:pt modelId="{C7320DFF-DD2B-486D-9487-8B7A71DAE323}" type="parTrans" cxnId="{0E641E82-A877-47BE-BB22-3ACAFCC5D23B}">
      <dgm:prSet/>
      <dgm:spPr/>
      <dgm:t>
        <a:bodyPr/>
        <a:lstStyle/>
        <a:p>
          <a:endParaRPr lang="ru-RU"/>
        </a:p>
      </dgm:t>
    </dgm:pt>
    <dgm:pt modelId="{EE6EA94A-70DC-49F3-BC67-0AC4131AD273}" type="sibTrans" cxnId="{0E641E82-A877-47BE-BB22-3ACAFCC5D23B}">
      <dgm:prSet/>
      <dgm:spPr/>
      <dgm:t>
        <a:bodyPr/>
        <a:lstStyle/>
        <a:p>
          <a:endParaRPr lang="ru-RU"/>
        </a:p>
      </dgm:t>
    </dgm:pt>
    <dgm:pt modelId="{0916E891-23F0-4D11-9606-ED3752F71C19}">
      <dgm:prSet phldrT="[Текст]" custT="1"/>
      <dgm:spPr/>
      <dgm:t>
        <a:bodyPr/>
        <a:lstStyle/>
        <a:p>
          <a:r>
            <a:rPr lang="ru-RU" sz="2000" b="0" dirty="0" smtClean="0">
              <a:solidFill>
                <a:srgbClr val="FFFF00"/>
              </a:solidFill>
            </a:rPr>
            <a:t>Бижутерия (из французского)</a:t>
          </a:r>
          <a:endParaRPr lang="ru-RU" sz="2000" b="0" dirty="0">
            <a:solidFill>
              <a:srgbClr val="FFFF00"/>
            </a:solidFill>
          </a:endParaRPr>
        </a:p>
      </dgm:t>
    </dgm:pt>
    <dgm:pt modelId="{2A23EA34-96A0-4484-8B14-26EC4BA39A9E}" type="parTrans" cxnId="{B76ABDD5-06C0-4B94-B806-AF06B18ED08A}">
      <dgm:prSet/>
      <dgm:spPr/>
      <dgm:t>
        <a:bodyPr/>
        <a:lstStyle/>
        <a:p>
          <a:endParaRPr lang="ru-RU"/>
        </a:p>
      </dgm:t>
    </dgm:pt>
    <dgm:pt modelId="{5957387B-F707-42B5-88EA-4BD605F5AA5A}" type="sibTrans" cxnId="{B76ABDD5-06C0-4B94-B806-AF06B18ED08A}">
      <dgm:prSet/>
      <dgm:spPr/>
      <dgm:t>
        <a:bodyPr/>
        <a:lstStyle/>
        <a:p>
          <a:endParaRPr lang="ru-RU"/>
        </a:p>
      </dgm:t>
    </dgm:pt>
    <dgm:pt modelId="{7EDF3B99-A7B6-4FCE-8B89-9962079AA7A9}">
      <dgm:prSet phldrT="[Текст]" custT="1"/>
      <dgm:spPr/>
      <dgm:t>
        <a:bodyPr/>
        <a:lstStyle/>
        <a:p>
          <a:r>
            <a:rPr lang="ru-RU" sz="2000" b="0" dirty="0" smtClean="0">
              <a:solidFill>
                <a:srgbClr val="FFFF00"/>
              </a:solidFill>
            </a:rPr>
            <a:t>Граната (из немецкого)</a:t>
          </a:r>
          <a:endParaRPr lang="ru-RU" sz="2000" b="0" dirty="0">
            <a:solidFill>
              <a:srgbClr val="FFFF00"/>
            </a:solidFill>
          </a:endParaRPr>
        </a:p>
      </dgm:t>
    </dgm:pt>
    <dgm:pt modelId="{C1C79A1C-D7C2-4038-BDA8-C3255235C163}" type="parTrans" cxnId="{0DAE2D8E-3B63-46D1-B757-568EBF4B1CAA}">
      <dgm:prSet/>
      <dgm:spPr/>
      <dgm:t>
        <a:bodyPr/>
        <a:lstStyle/>
        <a:p>
          <a:endParaRPr lang="ru-RU"/>
        </a:p>
      </dgm:t>
    </dgm:pt>
    <dgm:pt modelId="{BD5C50E1-B9DC-41CA-9F33-4514BBE63C99}" type="sibTrans" cxnId="{0DAE2D8E-3B63-46D1-B757-568EBF4B1CAA}">
      <dgm:prSet/>
      <dgm:spPr/>
      <dgm:t>
        <a:bodyPr/>
        <a:lstStyle/>
        <a:p>
          <a:endParaRPr lang="ru-RU"/>
        </a:p>
      </dgm:t>
    </dgm:pt>
    <dgm:pt modelId="{DACB3649-C91A-416F-9A1B-E0BD3F9C865F}">
      <dgm:prSet phldrT="[Текст]" custT="1"/>
      <dgm:spPr/>
      <dgm:t>
        <a:bodyPr/>
        <a:lstStyle/>
        <a:p>
          <a:r>
            <a:rPr lang="ru-RU" sz="2500" b="1" dirty="0" smtClean="0"/>
            <a:t>Новые</a:t>
          </a:r>
          <a:endParaRPr lang="ru-RU" sz="2500" b="1" dirty="0"/>
        </a:p>
      </dgm:t>
    </dgm:pt>
    <dgm:pt modelId="{9D2F3691-C8D6-4ABC-9154-87F5DD27D53B}" type="parTrans" cxnId="{805C4563-5E13-4F26-AA4C-44494EF211FD}">
      <dgm:prSet/>
      <dgm:spPr/>
      <dgm:t>
        <a:bodyPr/>
        <a:lstStyle/>
        <a:p>
          <a:endParaRPr lang="ru-RU"/>
        </a:p>
      </dgm:t>
    </dgm:pt>
    <dgm:pt modelId="{9107458A-E75F-44E1-A774-EF613E05560D}" type="sibTrans" cxnId="{805C4563-5E13-4F26-AA4C-44494EF211FD}">
      <dgm:prSet/>
      <dgm:spPr/>
      <dgm:t>
        <a:bodyPr/>
        <a:lstStyle/>
        <a:p>
          <a:endParaRPr lang="ru-RU"/>
        </a:p>
      </dgm:t>
    </dgm:pt>
    <dgm:pt modelId="{4A73F2AA-DB29-4A67-8B59-82606D3D62B9}">
      <dgm:prSet phldrT="[Текст]" custT="1"/>
      <dgm:spPr/>
      <dgm:t>
        <a:bodyPr/>
        <a:lstStyle/>
        <a:p>
          <a:r>
            <a:rPr lang="ru-RU" sz="2800" dirty="0" smtClean="0">
              <a:solidFill>
                <a:srgbClr val="002060"/>
              </a:solidFill>
            </a:rPr>
            <a:t>менеджер</a:t>
          </a:r>
          <a:endParaRPr lang="ru-RU" sz="2800" dirty="0">
            <a:solidFill>
              <a:srgbClr val="002060"/>
            </a:solidFill>
          </a:endParaRPr>
        </a:p>
      </dgm:t>
    </dgm:pt>
    <dgm:pt modelId="{CDDDAE9A-7B21-45C3-830E-B51D2007715D}" type="parTrans" cxnId="{4B645777-86B7-44A2-A219-393632CAC62B}">
      <dgm:prSet/>
      <dgm:spPr/>
      <dgm:t>
        <a:bodyPr/>
        <a:lstStyle/>
        <a:p>
          <a:endParaRPr lang="ru-RU"/>
        </a:p>
      </dgm:t>
    </dgm:pt>
    <dgm:pt modelId="{86D72378-3968-48B0-9DE8-1A99400A3CAE}" type="sibTrans" cxnId="{4B645777-86B7-44A2-A219-393632CAC62B}">
      <dgm:prSet/>
      <dgm:spPr/>
      <dgm:t>
        <a:bodyPr/>
        <a:lstStyle/>
        <a:p>
          <a:endParaRPr lang="ru-RU"/>
        </a:p>
      </dgm:t>
    </dgm:pt>
    <dgm:pt modelId="{0F5376EC-1974-4C8B-A52F-F95319623809}">
      <dgm:prSet phldrT="[Текст]" custT="1"/>
      <dgm:spPr/>
      <dgm:t>
        <a:bodyPr/>
        <a:lstStyle/>
        <a:p>
          <a:r>
            <a:rPr lang="ru-RU" sz="2800" dirty="0" smtClean="0">
              <a:solidFill>
                <a:srgbClr val="002060"/>
              </a:solidFill>
            </a:rPr>
            <a:t>планшет</a:t>
          </a:r>
          <a:endParaRPr lang="ru-RU" sz="2800" dirty="0">
            <a:solidFill>
              <a:srgbClr val="002060"/>
            </a:solidFill>
          </a:endParaRPr>
        </a:p>
      </dgm:t>
    </dgm:pt>
    <dgm:pt modelId="{F958FF1E-EBD8-4ED7-A474-926E7FE9BA90}" type="parTrans" cxnId="{783C3B5F-8DBF-4A64-BF13-725055D4DB7B}">
      <dgm:prSet/>
      <dgm:spPr/>
      <dgm:t>
        <a:bodyPr/>
        <a:lstStyle/>
        <a:p>
          <a:endParaRPr lang="ru-RU"/>
        </a:p>
      </dgm:t>
    </dgm:pt>
    <dgm:pt modelId="{E679A6D7-45E9-4D80-B686-0C3E9236A44D}" type="sibTrans" cxnId="{783C3B5F-8DBF-4A64-BF13-725055D4DB7B}">
      <dgm:prSet/>
      <dgm:spPr/>
      <dgm:t>
        <a:bodyPr/>
        <a:lstStyle/>
        <a:p>
          <a:endParaRPr lang="ru-RU"/>
        </a:p>
      </dgm:t>
    </dgm:pt>
    <dgm:pt modelId="{71E54452-5945-4FA9-8C2B-56A639E823F8}">
      <dgm:prSet phldrT="[Текст]" custT="1"/>
      <dgm:spPr/>
      <dgm:t>
        <a:bodyPr/>
        <a:lstStyle/>
        <a:p>
          <a:r>
            <a:rPr lang="ru-RU" sz="2800" dirty="0" smtClean="0">
              <a:solidFill>
                <a:schemeClr val="tx1">
                  <a:lumMod val="95000"/>
                  <a:lumOff val="5000"/>
                </a:schemeClr>
              </a:solidFill>
            </a:rPr>
            <a:t>лапти</a:t>
          </a:r>
          <a:endParaRPr lang="ru-RU" sz="280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FCE26F8F-2D4C-4CA6-8ADA-D03CF6427297}" type="parTrans" cxnId="{B7450E6C-B9E2-40CB-AE3C-C502774052F4}">
      <dgm:prSet/>
      <dgm:spPr/>
      <dgm:t>
        <a:bodyPr/>
        <a:lstStyle/>
        <a:p>
          <a:endParaRPr lang="ru-RU"/>
        </a:p>
      </dgm:t>
    </dgm:pt>
    <dgm:pt modelId="{2A04596E-76D5-4903-918D-5B32A53D92C3}" type="sibTrans" cxnId="{B7450E6C-B9E2-40CB-AE3C-C502774052F4}">
      <dgm:prSet/>
      <dgm:spPr/>
      <dgm:t>
        <a:bodyPr/>
        <a:lstStyle/>
        <a:p>
          <a:endParaRPr lang="ru-RU"/>
        </a:p>
      </dgm:t>
    </dgm:pt>
    <dgm:pt modelId="{C632B1B6-5CC3-45CD-B571-A969A870E4E7}">
      <dgm:prSet phldrT="[Текст]" custT="1"/>
      <dgm:spPr/>
      <dgm:t>
        <a:bodyPr/>
        <a:lstStyle/>
        <a:p>
          <a:r>
            <a:rPr lang="ru-RU" sz="2800" dirty="0" smtClean="0">
              <a:solidFill>
                <a:schemeClr val="tx1">
                  <a:lumMod val="95000"/>
                  <a:lumOff val="5000"/>
                </a:schemeClr>
              </a:solidFill>
            </a:rPr>
            <a:t>онучи</a:t>
          </a:r>
          <a:endParaRPr lang="ru-RU" sz="280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E6097B2E-DDB5-436E-94B0-0A7AA7465E3C}" type="parTrans" cxnId="{47E70E75-8246-4EE9-A5CC-4727FC7B6517}">
      <dgm:prSet/>
      <dgm:spPr/>
      <dgm:t>
        <a:bodyPr/>
        <a:lstStyle/>
        <a:p>
          <a:endParaRPr lang="ru-RU"/>
        </a:p>
      </dgm:t>
    </dgm:pt>
    <dgm:pt modelId="{9A44760C-1B02-4333-8B66-D04C2EEBB939}" type="sibTrans" cxnId="{47E70E75-8246-4EE9-A5CC-4727FC7B6517}">
      <dgm:prSet/>
      <dgm:spPr/>
      <dgm:t>
        <a:bodyPr/>
        <a:lstStyle/>
        <a:p>
          <a:endParaRPr lang="ru-RU"/>
        </a:p>
      </dgm:t>
    </dgm:pt>
    <dgm:pt modelId="{1E1F234C-E082-4CEA-978C-C938F8B9D163}">
      <dgm:prSet phldrT="[Текст]" custT="1"/>
      <dgm:spPr/>
      <dgm:t>
        <a:bodyPr/>
        <a:lstStyle/>
        <a:p>
          <a:r>
            <a:rPr lang="ru-RU" sz="2000" b="0" dirty="0" smtClean="0">
              <a:solidFill>
                <a:srgbClr val="FFFF00"/>
              </a:solidFill>
            </a:rPr>
            <a:t>Троллейбус (из английского)</a:t>
          </a:r>
          <a:endParaRPr lang="ru-RU" sz="2000" b="0" dirty="0">
            <a:solidFill>
              <a:srgbClr val="FFFF00"/>
            </a:solidFill>
          </a:endParaRPr>
        </a:p>
      </dgm:t>
    </dgm:pt>
    <dgm:pt modelId="{85FE8B18-E19E-40AB-8971-63F4C184C116}" type="parTrans" cxnId="{ACF718C1-F841-46FB-B2EB-20B17E2A66D0}">
      <dgm:prSet/>
      <dgm:spPr/>
      <dgm:t>
        <a:bodyPr/>
        <a:lstStyle/>
        <a:p>
          <a:endParaRPr lang="ru-RU"/>
        </a:p>
      </dgm:t>
    </dgm:pt>
    <dgm:pt modelId="{4A70BCC2-EE8C-4717-A890-B1365B90EA17}" type="sibTrans" cxnId="{ACF718C1-F841-46FB-B2EB-20B17E2A66D0}">
      <dgm:prSet/>
      <dgm:spPr/>
      <dgm:t>
        <a:bodyPr/>
        <a:lstStyle/>
        <a:p>
          <a:endParaRPr lang="ru-RU"/>
        </a:p>
      </dgm:t>
    </dgm:pt>
    <dgm:pt modelId="{AA7C8A4B-4880-459E-ACA9-F0B74FB7E409}">
      <dgm:prSet phldrT="[Текст]" custT="1"/>
      <dgm:spPr/>
      <dgm:t>
        <a:bodyPr/>
        <a:lstStyle/>
        <a:p>
          <a:r>
            <a:rPr lang="ru-RU" sz="2000" b="0" dirty="0" smtClean="0">
              <a:solidFill>
                <a:srgbClr val="FFFF00"/>
              </a:solidFill>
            </a:rPr>
            <a:t>Цирк (из латинского)</a:t>
          </a:r>
          <a:endParaRPr lang="ru-RU" sz="2000" b="0" dirty="0">
            <a:solidFill>
              <a:srgbClr val="FFFF00"/>
            </a:solidFill>
          </a:endParaRPr>
        </a:p>
      </dgm:t>
    </dgm:pt>
    <dgm:pt modelId="{7F8533BC-8A32-4ACC-A361-A56CCC1E0961}" type="parTrans" cxnId="{B07506F7-08E7-4905-A251-B5CC07E1A2FA}">
      <dgm:prSet/>
      <dgm:spPr/>
      <dgm:t>
        <a:bodyPr/>
        <a:lstStyle/>
        <a:p>
          <a:endParaRPr lang="ru-RU"/>
        </a:p>
      </dgm:t>
    </dgm:pt>
    <dgm:pt modelId="{3740D60B-F00C-4AD1-B7AB-F0E3C8297299}" type="sibTrans" cxnId="{B07506F7-08E7-4905-A251-B5CC07E1A2FA}">
      <dgm:prSet/>
      <dgm:spPr/>
      <dgm:t>
        <a:bodyPr/>
        <a:lstStyle/>
        <a:p>
          <a:endParaRPr lang="ru-RU"/>
        </a:p>
      </dgm:t>
    </dgm:pt>
    <dgm:pt modelId="{68AB7236-6096-423A-BAA6-97639C1BCCDC}">
      <dgm:prSet phldrT="[Текст]" custT="1"/>
      <dgm:spPr/>
      <dgm:t>
        <a:bodyPr/>
        <a:lstStyle/>
        <a:p>
          <a:r>
            <a:rPr lang="ru-RU" sz="2800" dirty="0" smtClean="0">
              <a:solidFill>
                <a:srgbClr val="002060"/>
              </a:solidFill>
            </a:rPr>
            <a:t>космонавт</a:t>
          </a:r>
          <a:endParaRPr lang="ru-RU" sz="2800" dirty="0">
            <a:solidFill>
              <a:srgbClr val="002060"/>
            </a:solidFill>
          </a:endParaRPr>
        </a:p>
      </dgm:t>
    </dgm:pt>
    <dgm:pt modelId="{874DE470-C6FE-403B-BEEA-6B3EA5B37BB4}" type="parTrans" cxnId="{8986E489-B61B-4F9D-AC23-5AA66B3C649E}">
      <dgm:prSet/>
      <dgm:spPr/>
      <dgm:t>
        <a:bodyPr/>
        <a:lstStyle/>
        <a:p>
          <a:endParaRPr lang="ru-RU"/>
        </a:p>
      </dgm:t>
    </dgm:pt>
    <dgm:pt modelId="{DE9C3A9C-A0C7-435C-9D27-1DA481851EE2}" type="sibTrans" cxnId="{8986E489-B61B-4F9D-AC23-5AA66B3C649E}">
      <dgm:prSet/>
      <dgm:spPr/>
      <dgm:t>
        <a:bodyPr/>
        <a:lstStyle/>
        <a:p>
          <a:endParaRPr lang="ru-RU"/>
        </a:p>
      </dgm:t>
    </dgm:pt>
    <dgm:pt modelId="{48AA9809-BCDA-44E9-9A5B-2232DCDF40DE}">
      <dgm:prSet phldrT="[Текст]" custT="1"/>
      <dgm:spPr/>
      <dgm:t>
        <a:bodyPr/>
        <a:lstStyle/>
        <a:p>
          <a:r>
            <a:rPr lang="ru-RU" sz="2800" dirty="0" smtClean="0">
              <a:solidFill>
                <a:srgbClr val="002060"/>
              </a:solidFill>
            </a:rPr>
            <a:t>интернет</a:t>
          </a:r>
          <a:endParaRPr lang="ru-RU" sz="2800" dirty="0">
            <a:solidFill>
              <a:srgbClr val="002060"/>
            </a:solidFill>
          </a:endParaRPr>
        </a:p>
      </dgm:t>
    </dgm:pt>
    <dgm:pt modelId="{3EF58DFB-E201-4514-892D-AFC54DDE66D0}" type="parTrans" cxnId="{6D500CCB-C60D-43C8-8927-D15D41DE3DA7}">
      <dgm:prSet/>
      <dgm:spPr/>
      <dgm:t>
        <a:bodyPr/>
        <a:lstStyle/>
        <a:p>
          <a:endParaRPr lang="ru-RU"/>
        </a:p>
      </dgm:t>
    </dgm:pt>
    <dgm:pt modelId="{30BB0AEB-FA56-423C-93C1-AD683C058648}" type="sibTrans" cxnId="{6D500CCB-C60D-43C8-8927-D15D41DE3DA7}">
      <dgm:prSet/>
      <dgm:spPr/>
      <dgm:t>
        <a:bodyPr/>
        <a:lstStyle/>
        <a:p>
          <a:endParaRPr lang="ru-RU"/>
        </a:p>
      </dgm:t>
    </dgm:pt>
    <dgm:pt modelId="{A0CFA36A-A6C5-4405-95D3-50A0A467D070}" type="pres">
      <dgm:prSet presAssocID="{B65A8B1C-B70A-4FDA-A060-843C5FA42CF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357F496-64C1-4FDF-87B4-9C219571CF8F}" type="pres">
      <dgm:prSet presAssocID="{A615D59F-C396-44C4-9F9D-02054E62A8D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B4B59D-4894-4FA1-824F-0ED6EA424E22}" type="pres">
      <dgm:prSet presAssocID="{698633D2-4055-447E-837F-1FBC16CBE0BC}" presName="sibTrans" presStyleCnt="0"/>
      <dgm:spPr/>
    </dgm:pt>
    <dgm:pt modelId="{0420F25D-23D5-45FB-8637-B3B090C6471F}" type="pres">
      <dgm:prSet presAssocID="{E19AAFC1-EFFB-4E3D-AFE8-A21D89605FB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D833B8-1131-4811-A17C-D825DA76697F}" type="pres">
      <dgm:prSet presAssocID="{EE6EA94A-70DC-49F3-BC67-0AC4131AD273}" presName="sibTrans" presStyleCnt="0"/>
      <dgm:spPr/>
    </dgm:pt>
    <dgm:pt modelId="{3FC78085-20FA-4C26-89EB-7BD4FBCAF811}" type="pres">
      <dgm:prSet presAssocID="{DACB3649-C91A-416F-9A1B-E0BD3F9C865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7450E6C-B9E2-40CB-AE3C-C502774052F4}" srcId="{A615D59F-C396-44C4-9F9D-02054E62A8D3}" destId="{71E54452-5945-4FA9-8C2B-56A639E823F8}" srcOrd="2" destOrd="0" parTransId="{FCE26F8F-2D4C-4CA6-8ADA-D03CF6427297}" sibTransId="{2A04596E-76D5-4903-918D-5B32A53D92C3}"/>
    <dgm:cxn modelId="{FAEB79DD-6064-437C-9EAA-6DAA47426CFA}" srcId="{A615D59F-C396-44C4-9F9D-02054E62A8D3}" destId="{68F28479-993A-48BD-BF09-4E30CA5C0B81}" srcOrd="1" destOrd="0" parTransId="{DC2EB480-5C50-45CC-97C6-7AC6A71509F9}" sibTransId="{7280E4FA-38F5-4C71-8971-AFFA38247CA1}"/>
    <dgm:cxn modelId="{94659666-1729-4304-822E-E72E1EB07D55}" type="presOf" srcId="{0F5376EC-1974-4C8B-A52F-F95319623809}" destId="{3FC78085-20FA-4C26-89EB-7BD4FBCAF811}" srcOrd="0" destOrd="2" presId="urn:microsoft.com/office/officeart/2005/8/layout/hList6"/>
    <dgm:cxn modelId="{A3C68507-7171-46A7-8DFA-875E9F50487D}" type="presOf" srcId="{71E54452-5945-4FA9-8C2B-56A639E823F8}" destId="{5357F496-64C1-4FDF-87B4-9C219571CF8F}" srcOrd="0" destOrd="3" presId="urn:microsoft.com/office/officeart/2005/8/layout/hList6"/>
    <dgm:cxn modelId="{805C4563-5E13-4F26-AA4C-44494EF211FD}" srcId="{B65A8B1C-B70A-4FDA-A060-843C5FA42CF4}" destId="{DACB3649-C91A-416F-9A1B-E0BD3F9C865F}" srcOrd="2" destOrd="0" parTransId="{9D2F3691-C8D6-4ABC-9154-87F5DD27D53B}" sibTransId="{9107458A-E75F-44E1-A774-EF613E05560D}"/>
    <dgm:cxn modelId="{0DAE2D8E-3B63-46D1-B757-568EBF4B1CAA}" srcId="{E19AAFC1-EFFB-4E3D-AFE8-A21D89605FB1}" destId="{7EDF3B99-A7B6-4FCE-8B89-9962079AA7A9}" srcOrd="1" destOrd="0" parTransId="{C1C79A1C-D7C2-4038-BDA8-C3255235C163}" sibTransId="{BD5C50E1-B9DC-41CA-9F33-4514BBE63C99}"/>
    <dgm:cxn modelId="{ACF718C1-F841-46FB-B2EB-20B17E2A66D0}" srcId="{E19AAFC1-EFFB-4E3D-AFE8-A21D89605FB1}" destId="{1E1F234C-E082-4CEA-978C-C938F8B9D163}" srcOrd="2" destOrd="0" parTransId="{85FE8B18-E19E-40AB-8971-63F4C184C116}" sibTransId="{4A70BCC2-EE8C-4717-A890-B1365B90EA17}"/>
    <dgm:cxn modelId="{061B71F9-F2C1-4B7C-A464-4319014F806F}" type="presOf" srcId="{A615D59F-C396-44C4-9F9D-02054E62A8D3}" destId="{5357F496-64C1-4FDF-87B4-9C219571CF8F}" srcOrd="0" destOrd="0" presId="urn:microsoft.com/office/officeart/2005/8/layout/hList6"/>
    <dgm:cxn modelId="{8986E489-B61B-4F9D-AC23-5AA66B3C649E}" srcId="{DACB3649-C91A-416F-9A1B-E0BD3F9C865F}" destId="{68AB7236-6096-423A-BAA6-97639C1BCCDC}" srcOrd="2" destOrd="0" parTransId="{874DE470-C6FE-403B-BEEA-6B3EA5B37BB4}" sibTransId="{DE9C3A9C-A0C7-435C-9D27-1DA481851EE2}"/>
    <dgm:cxn modelId="{9CBEFF9B-C72C-40FC-81CD-E2EB8A2B0CBA}" type="presOf" srcId="{48AA9809-BCDA-44E9-9A5B-2232DCDF40DE}" destId="{3FC78085-20FA-4C26-89EB-7BD4FBCAF811}" srcOrd="0" destOrd="4" presId="urn:microsoft.com/office/officeart/2005/8/layout/hList6"/>
    <dgm:cxn modelId="{D17C740B-CFBF-4797-A84B-2AB56EDBAE8B}" type="presOf" srcId="{1E1F234C-E082-4CEA-978C-C938F8B9D163}" destId="{0420F25D-23D5-45FB-8637-B3B090C6471F}" srcOrd="0" destOrd="3" presId="urn:microsoft.com/office/officeart/2005/8/layout/hList6"/>
    <dgm:cxn modelId="{47E70E75-8246-4EE9-A5CC-4727FC7B6517}" srcId="{A615D59F-C396-44C4-9F9D-02054E62A8D3}" destId="{C632B1B6-5CC3-45CD-B571-A969A870E4E7}" srcOrd="3" destOrd="0" parTransId="{E6097B2E-DDB5-436E-94B0-0A7AA7465E3C}" sibTransId="{9A44760C-1B02-4333-8B66-D04C2EEBB939}"/>
    <dgm:cxn modelId="{2671513D-19FE-41BE-90B4-3056BF4396AF}" type="presOf" srcId="{B65A8B1C-B70A-4FDA-A060-843C5FA42CF4}" destId="{A0CFA36A-A6C5-4405-95D3-50A0A467D070}" srcOrd="0" destOrd="0" presId="urn:microsoft.com/office/officeart/2005/8/layout/hList6"/>
    <dgm:cxn modelId="{309D203D-7FCD-4A19-9D00-0CA1E19D00B7}" type="presOf" srcId="{DACB3649-C91A-416F-9A1B-E0BD3F9C865F}" destId="{3FC78085-20FA-4C26-89EB-7BD4FBCAF811}" srcOrd="0" destOrd="0" presId="urn:microsoft.com/office/officeart/2005/8/layout/hList6"/>
    <dgm:cxn modelId="{8651A1A6-CF13-491F-B5B8-7E40BDC97C79}" type="presOf" srcId="{E19AAFC1-EFFB-4E3D-AFE8-A21D89605FB1}" destId="{0420F25D-23D5-45FB-8637-B3B090C6471F}" srcOrd="0" destOrd="0" presId="urn:microsoft.com/office/officeart/2005/8/layout/hList6"/>
    <dgm:cxn modelId="{B2AE5ECB-CEAC-416D-A661-C293D5D5E458}" type="presOf" srcId="{C632B1B6-5CC3-45CD-B571-A969A870E4E7}" destId="{5357F496-64C1-4FDF-87B4-9C219571CF8F}" srcOrd="0" destOrd="4" presId="urn:microsoft.com/office/officeart/2005/8/layout/hList6"/>
    <dgm:cxn modelId="{978E05AC-721E-42A7-8B5C-9FB63383E74B}" type="presOf" srcId="{7EDF3B99-A7B6-4FCE-8B89-9962079AA7A9}" destId="{0420F25D-23D5-45FB-8637-B3B090C6471F}" srcOrd="0" destOrd="2" presId="urn:microsoft.com/office/officeart/2005/8/layout/hList6"/>
    <dgm:cxn modelId="{09147627-D9F9-41C1-9F5F-E73E0ED3FAB9}" srcId="{A615D59F-C396-44C4-9F9D-02054E62A8D3}" destId="{42C7C396-9F00-43DC-B360-4101164D4641}" srcOrd="0" destOrd="0" parTransId="{046E47D5-2877-48BE-BEEA-50AE82E34C49}" sibTransId="{99DF203F-EDC5-456C-9DEA-B658BFDA3BFA}"/>
    <dgm:cxn modelId="{9C470D69-5743-4249-807A-63E9FD20F609}" srcId="{B65A8B1C-B70A-4FDA-A060-843C5FA42CF4}" destId="{A615D59F-C396-44C4-9F9D-02054E62A8D3}" srcOrd="0" destOrd="0" parTransId="{CA7679CB-907A-4D71-9174-754CD4677668}" sibTransId="{698633D2-4055-447E-837F-1FBC16CBE0BC}"/>
    <dgm:cxn modelId="{8B5FE184-3508-4208-ACFA-873986978777}" type="presOf" srcId="{4A73F2AA-DB29-4A67-8B59-82606D3D62B9}" destId="{3FC78085-20FA-4C26-89EB-7BD4FBCAF811}" srcOrd="0" destOrd="1" presId="urn:microsoft.com/office/officeart/2005/8/layout/hList6"/>
    <dgm:cxn modelId="{B07506F7-08E7-4905-A251-B5CC07E1A2FA}" srcId="{E19AAFC1-EFFB-4E3D-AFE8-A21D89605FB1}" destId="{AA7C8A4B-4880-459E-ACA9-F0B74FB7E409}" srcOrd="3" destOrd="0" parTransId="{7F8533BC-8A32-4ACC-A361-A56CCC1E0961}" sibTransId="{3740D60B-F00C-4AD1-B7AB-F0E3C8297299}"/>
    <dgm:cxn modelId="{0E641E82-A877-47BE-BB22-3ACAFCC5D23B}" srcId="{B65A8B1C-B70A-4FDA-A060-843C5FA42CF4}" destId="{E19AAFC1-EFFB-4E3D-AFE8-A21D89605FB1}" srcOrd="1" destOrd="0" parTransId="{C7320DFF-DD2B-486D-9487-8B7A71DAE323}" sibTransId="{EE6EA94A-70DC-49F3-BC67-0AC4131AD273}"/>
    <dgm:cxn modelId="{882049FD-4197-4DF4-82B3-19D83766731A}" type="presOf" srcId="{42C7C396-9F00-43DC-B360-4101164D4641}" destId="{5357F496-64C1-4FDF-87B4-9C219571CF8F}" srcOrd="0" destOrd="1" presId="urn:microsoft.com/office/officeart/2005/8/layout/hList6"/>
    <dgm:cxn modelId="{11384693-26B9-4EC9-98A4-79CDB32DCEB1}" type="presOf" srcId="{68F28479-993A-48BD-BF09-4E30CA5C0B81}" destId="{5357F496-64C1-4FDF-87B4-9C219571CF8F}" srcOrd="0" destOrd="2" presId="urn:microsoft.com/office/officeart/2005/8/layout/hList6"/>
    <dgm:cxn modelId="{4B645777-86B7-44A2-A219-393632CAC62B}" srcId="{DACB3649-C91A-416F-9A1B-E0BD3F9C865F}" destId="{4A73F2AA-DB29-4A67-8B59-82606D3D62B9}" srcOrd="0" destOrd="0" parTransId="{CDDDAE9A-7B21-45C3-830E-B51D2007715D}" sibTransId="{86D72378-3968-48B0-9DE8-1A99400A3CAE}"/>
    <dgm:cxn modelId="{6D500CCB-C60D-43C8-8927-D15D41DE3DA7}" srcId="{DACB3649-C91A-416F-9A1B-E0BD3F9C865F}" destId="{48AA9809-BCDA-44E9-9A5B-2232DCDF40DE}" srcOrd="3" destOrd="0" parTransId="{3EF58DFB-E201-4514-892D-AFC54DDE66D0}" sibTransId="{30BB0AEB-FA56-423C-93C1-AD683C058648}"/>
    <dgm:cxn modelId="{B76ABDD5-06C0-4B94-B806-AF06B18ED08A}" srcId="{E19AAFC1-EFFB-4E3D-AFE8-A21D89605FB1}" destId="{0916E891-23F0-4D11-9606-ED3752F71C19}" srcOrd="0" destOrd="0" parTransId="{2A23EA34-96A0-4484-8B14-26EC4BA39A9E}" sibTransId="{5957387B-F707-42B5-88EA-4BD605F5AA5A}"/>
    <dgm:cxn modelId="{A6BBA9D5-149E-4DFA-8964-ACE1A17ABE8F}" type="presOf" srcId="{68AB7236-6096-423A-BAA6-97639C1BCCDC}" destId="{3FC78085-20FA-4C26-89EB-7BD4FBCAF811}" srcOrd="0" destOrd="3" presId="urn:microsoft.com/office/officeart/2005/8/layout/hList6"/>
    <dgm:cxn modelId="{04B4CCB5-C9D9-452C-92F5-602CB8252804}" type="presOf" srcId="{0916E891-23F0-4D11-9606-ED3752F71C19}" destId="{0420F25D-23D5-45FB-8637-B3B090C6471F}" srcOrd="0" destOrd="1" presId="urn:microsoft.com/office/officeart/2005/8/layout/hList6"/>
    <dgm:cxn modelId="{783C3B5F-8DBF-4A64-BF13-725055D4DB7B}" srcId="{DACB3649-C91A-416F-9A1B-E0BD3F9C865F}" destId="{0F5376EC-1974-4C8B-A52F-F95319623809}" srcOrd="1" destOrd="0" parTransId="{F958FF1E-EBD8-4ED7-A474-926E7FE9BA90}" sibTransId="{E679A6D7-45E9-4D80-B686-0C3E9236A44D}"/>
    <dgm:cxn modelId="{60AD56BE-8EC4-4AC7-AF2A-B6E9416D355F}" type="presOf" srcId="{AA7C8A4B-4880-459E-ACA9-F0B74FB7E409}" destId="{0420F25D-23D5-45FB-8637-B3B090C6471F}" srcOrd="0" destOrd="4" presId="urn:microsoft.com/office/officeart/2005/8/layout/hList6"/>
    <dgm:cxn modelId="{342A3999-78E4-4723-BE84-A2B818E63750}" type="presParOf" srcId="{A0CFA36A-A6C5-4405-95D3-50A0A467D070}" destId="{5357F496-64C1-4FDF-87B4-9C219571CF8F}" srcOrd="0" destOrd="0" presId="urn:microsoft.com/office/officeart/2005/8/layout/hList6"/>
    <dgm:cxn modelId="{07F9D790-1227-4A13-BBB8-25C34934111C}" type="presParOf" srcId="{A0CFA36A-A6C5-4405-95D3-50A0A467D070}" destId="{25B4B59D-4894-4FA1-824F-0ED6EA424E22}" srcOrd="1" destOrd="0" presId="urn:microsoft.com/office/officeart/2005/8/layout/hList6"/>
    <dgm:cxn modelId="{018D2296-4826-4076-BA57-87C372BB4FC2}" type="presParOf" srcId="{A0CFA36A-A6C5-4405-95D3-50A0A467D070}" destId="{0420F25D-23D5-45FB-8637-B3B090C6471F}" srcOrd="2" destOrd="0" presId="urn:microsoft.com/office/officeart/2005/8/layout/hList6"/>
    <dgm:cxn modelId="{F9315973-45AE-45D8-81C5-0DD72CDA65E7}" type="presParOf" srcId="{A0CFA36A-A6C5-4405-95D3-50A0A467D070}" destId="{E6D833B8-1131-4811-A17C-D825DA76697F}" srcOrd="3" destOrd="0" presId="urn:microsoft.com/office/officeart/2005/8/layout/hList6"/>
    <dgm:cxn modelId="{76877999-E700-4228-83AE-7F24BEDA087E}" type="presParOf" srcId="{A0CFA36A-A6C5-4405-95D3-50A0A467D070}" destId="{3FC78085-20FA-4C26-89EB-7BD4FBCAF811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FAA0B93-D477-46F1-BCCD-DA62C1A21F3D}" type="doc">
      <dgm:prSet loTypeId="urn:microsoft.com/office/officeart/2005/8/layout/radial4" loCatId="relationship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862ED829-641C-42EC-9C28-F04148E89316}">
      <dgm:prSet phldrT="[Текст]" custT="1"/>
      <dgm:spPr/>
      <dgm:t>
        <a:bodyPr/>
        <a:lstStyle/>
        <a:p>
          <a:r>
            <a:rPr lang="ru-RU" sz="2000" b="1" i="0" dirty="0" smtClean="0">
              <a:solidFill>
                <a:srgbClr val="FFFF00"/>
              </a:solidFill>
            </a:rPr>
            <a:t>Фразеологизмы</a:t>
          </a:r>
          <a:endParaRPr lang="ru-RU" sz="2000" b="1" dirty="0">
            <a:solidFill>
              <a:srgbClr val="FFFF00"/>
            </a:solidFill>
          </a:endParaRPr>
        </a:p>
      </dgm:t>
    </dgm:pt>
    <dgm:pt modelId="{C517117B-3D81-4DF2-86C5-E653B8D55B04}" type="parTrans" cxnId="{FBA4696C-B6A5-4FB7-B61B-18F068C20721}">
      <dgm:prSet/>
      <dgm:spPr/>
      <dgm:t>
        <a:bodyPr/>
        <a:lstStyle/>
        <a:p>
          <a:endParaRPr lang="ru-RU"/>
        </a:p>
      </dgm:t>
    </dgm:pt>
    <dgm:pt modelId="{A9E935CC-9456-4CC3-A44B-1B14226C3D65}" type="sibTrans" cxnId="{FBA4696C-B6A5-4FB7-B61B-18F068C20721}">
      <dgm:prSet/>
      <dgm:spPr/>
      <dgm:t>
        <a:bodyPr/>
        <a:lstStyle/>
        <a:p>
          <a:endParaRPr lang="ru-RU"/>
        </a:p>
      </dgm:t>
    </dgm:pt>
    <dgm:pt modelId="{C5BA6098-07F9-4D5E-A74D-0FAFA84E80D6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FFFF00"/>
              </a:solidFill>
            </a:rPr>
            <a:t>устойчивое сочетание слов</a:t>
          </a:r>
          <a:endParaRPr lang="ru-RU" sz="2400" b="1" dirty="0">
            <a:solidFill>
              <a:srgbClr val="FFFF00"/>
            </a:solidFill>
          </a:endParaRPr>
        </a:p>
      </dgm:t>
    </dgm:pt>
    <dgm:pt modelId="{302722C2-D915-49E0-8DC6-FA0D3B4FE851}" type="parTrans" cxnId="{68E01D9E-4402-4A16-A155-331AEC792AAB}">
      <dgm:prSet/>
      <dgm:spPr/>
      <dgm:t>
        <a:bodyPr/>
        <a:lstStyle/>
        <a:p>
          <a:endParaRPr lang="ru-RU"/>
        </a:p>
      </dgm:t>
    </dgm:pt>
    <dgm:pt modelId="{AEBF9811-DECA-4C05-BCC9-2EFB6AB07C96}" type="sibTrans" cxnId="{68E01D9E-4402-4A16-A155-331AEC792AAB}">
      <dgm:prSet/>
      <dgm:spPr/>
      <dgm:t>
        <a:bodyPr/>
        <a:lstStyle/>
        <a:p>
          <a:endParaRPr lang="ru-RU"/>
        </a:p>
      </dgm:t>
    </dgm:pt>
    <dgm:pt modelId="{D58A2187-4132-4643-8E04-87307B40F240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FFFF00"/>
              </a:solidFill>
            </a:rPr>
            <a:t>целостное значение</a:t>
          </a:r>
          <a:endParaRPr lang="ru-RU" sz="2400" b="1" dirty="0">
            <a:solidFill>
              <a:srgbClr val="FFFF00"/>
            </a:solidFill>
          </a:endParaRPr>
        </a:p>
      </dgm:t>
    </dgm:pt>
    <dgm:pt modelId="{7AF78FB6-FEBA-49AD-A8A9-E9F6875DF0E8}" type="parTrans" cxnId="{EB836F27-5B33-4132-BEA5-6538C1BD6205}">
      <dgm:prSet/>
      <dgm:spPr/>
      <dgm:t>
        <a:bodyPr/>
        <a:lstStyle/>
        <a:p>
          <a:endParaRPr lang="ru-RU"/>
        </a:p>
      </dgm:t>
    </dgm:pt>
    <dgm:pt modelId="{1A9F34A6-AB49-40C3-A50B-478DD00B6C7E}" type="sibTrans" cxnId="{EB836F27-5B33-4132-BEA5-6538C1BD6205}">
      <dgm:prSet/>
      <dgm:spPr/>
      <dgm:t>
        <a:bodyPr/>
        <a:lstStyle/>
        <a:p>
          <a:endParaRPr lang="ru-RU"/>
        </a:p>
      </dgm:t>
    </dgm:pt>
    <dgm:pt modelId="{749A68D0-19F0-44E6-BA58-BC2E0F7B32F7}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FFFF00"/>
              </a:solidFill>
            </a:rPr>
            <a:t>придают языку яркую эмоциональную окраску</a:t>
          </a:r>
          <a:endParaRPr lang="ru-RU" sz="1800" b="1" dirty="0">
            <a:solidFill>
              <a:srgbClr val="FFFF00"/>
            </a:solidFill>
          </a:endParaRPr>
        </a:p>
      </dgm:t>
    </dgm:pt>
    <dgm:pt modelId="{EACF5081-5AD3-4AC8-B9CA-82060055A673}" type="parTrans" cxnId="{81BC73C1-8E11-42F0-81EC-D34781B611FB}">
      <dgm:prSet/>
      <dgm:spPr/>
      <dgm:t>
        <a:bodyPr/>
        <a:lstStyle/>
        <a:p>
          <a:endParaRPr lang="ru-RU"/>
        </a:p>
      </dgm:t>
    </dgm:pt>
    <dgm:pt modelId="{3A350DDD-B60B-412F-A447-8DE93D2894F3}" type="sibTrans" cxnId="{81BC73C1-8E11-42F0-81EC-D34781B611FB}">
      <dgm:prSet/>
      <dgm:spPr/>
      <dgm:t>
        <a:bodyPr/>
        <a:lstStyle/>
        <a:p>
          <a:endParaRPr lang="ru-RU"/>
        </a:p>
      </dgm:t>
    </dgm:pt>
    <dgm:pt modelId="{F44A00F2-713B-4254-AF3F-0CD139DDF493}" type="pres">
      <dgm:prSet presAssocID="{DFAA0B93-D477-46F1-BCCD-DA62C1A21F3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5EBE6B6-032F-4861-805D-501263D59096}" type="pres">
      <dgm:prSet presAssocID="{862ED829-641C-42EC-9C28-F04148E89316}" presName="centerShape" presStyleLbl="node0" presStyleIdx="0" presStyleCnt="1" custScaleX="156648"/>
      <dgm:spPr/>
      <dgm:t>
        <a:bodyPr/>
        <a:lstStyle/>
        <a:p>
          <a:endParaRPr lang="ru-RU"/>
        </a:p>
      </dgm:t>
    </dgm:pt>
    <dgm:pt modelId="{5B61E55C-29B2-40D2-8112-8B81484E9667}" type="pres">
      <dgm:prSet presAssocID="{302722C2-D915-49E0-8DC6-FA0D3B4FE851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7D80FCA4-82B3-45FE-A1A7-CC50F381FFC4}" type="pres">
      <dgm:prSet presAssocID="{C5BA6098-07F9-4D5E-A74D-0FAFA84E80D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4D36CD-26FC-4A59-B134-F46B8930092C}" type="pres">
      <dgm:prSet presAssocID="{7AF78FB6-FEBA-49AD-A8A9-E9F6875DF0E8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4592E8FA-6802-4F91-AB29-A6C6FC3BE7E6}" type="pres">
      <dgm:prSet presAssocID="{D58A2187-4132-4643-8E04-87307B40F240}" presName="node" presStyleLbl="node1" presStyleIdx="1" presStyleCnt="3" custRadScaleRad="102242" custRadScaleInc="10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0DD8BE-13CF-470E-AFFE-D92CE540900A}" type="pres">
      <dgm:prSet presAssocID="{EACF5081-5AD3-4AC8-B9CA-82060055A673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D5AFC2E4-C66A-4FA9-A593-2817BA386A13}" type="pres">
      <dgm:prSet presAssocID="{749A68D0-19F0-44E6-BA58-BC2E0F7B32F7}" presName="node" presStyleLbl="node1" presStyleIdx="2" presStyleCnt="3" custScaleX="1032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BA4696C-B6A5-4FB7-B61B-18F068C20721}" srcId="{DFAA0B93-D477-46F1-BCCD-DA62C1A21F3D}" destId="{862ED829-641C-42EC-9C28-F04148E89316}" srcOrd="0" destOrd="0" parTransId="{C517117B-3D81-4DF2-86C5-E653B8D55B04}" sibTransId="{A9E935CC-9456-4CC3-A44B-1B14226C3D65}"/>
    <dgm:cxn modelId="{A71FB9B1-08E5-4C55-97AE-30EAD455212F}" type="presOf" srcId="{302722C2-D915-49E0-8DC6-FA0D3B4FE851}" destId="{5B61E55C-29B2-40D2-8112-8B81484E9667}" srcOrd="0" destOrd="0" presId="urn:microsoft.com/office/officeart/2005/8/layout/radial4"/>
    <dgm:cxn modelId="{EB836F27-5B33-4132-BEA5-6538C1BD6205}" srcId="{862ED829-641C-42EC-9C28-F04148E89316}" destId="{D58A2187-4132-4643-8E04-87307B40F240}" srcOrd="1" destOrd="0" parTransId="{7AF78FB6-FEBA-49AD-A8A9-E9F6875DF0E8}" sibTransId="{1A9F34A6-AB49-40C3-A50B-478DD00B6C7E}"/>
    <dgm:cxn modelId="{8156C84C-189D-43E9-B453-66AC59B57B52}" type="presOf" srcId="{7AF78FB6-FEBA-49AD-A8A9-E9F6875DF0E8}" destId="{664D36CD-26FC-4A59-B134-F46B8930092C}" srcOrd="0" destOrd="0" presId="urn:microsoft.com/office/officeart/2005/8/layout/radial4"/>
    <dgm:cxn modelId="{49EC0356-0DA4-47DA-A728-23B66ED5588E}" type="presOf" srcId="{D58A2187-4132-4643-8E04-87307B40F240}" destId="{4592E8FA-6802-4F91-AB29-A6C6FC3BE7E6}" srcOrd="0" destOrd="0" presId="urn:microsoft.com/office/officeart/2005/8/layout/radial4"/>
    <dgm:cxn modelId="{68E01D9E-4402-4A16-A155-331AEC792AAB}" srcId="{862ED829-641C-42EC-9C28-F04148E89316}" destId="{C5BA6098-07F9-4D5E-A74D-0FAFA84E80D6}" srcOrd="0" destOrd="0" parTransId="{302722C2-D915-49E0-8DC6-FA0D3B4FE851}" sibTransId="{AEBF9811-DECA-4C05-BCC9-2EFB6AB07C96}"/>
    <dgm:cxn modelId="{5C960407-5DB4-4702-B54A-D3531757783E}" type="presOf" srcId="{DFAA0B93-D477-46F1-BCCD-DA62C1A21F3D}" destId="{F44A00F2-713B-4254-AF3F-0CD139DDF493}" srcOrd="0" destOrd="0" presId="urn:microsoft.com/office/officeart/2005/8/layout/radial4"/>
    <dgm:cxn modelId="{3E843384-CF97-47B9-BC68-F2004C934D9F}" type="presOf" srcId="{862ED829-641C-42EC-9C28-F04148E89316}" destId="{B5EBE6B6-032F-4861-805D-501263D59096}" srcOrd="0" destOrd="0" presId="urn:microsoft.com/office/officeart/2005/8/layout/radial4"/>
    <dgm:cxn modelId="{1220C56A-892E-4739-BC3A-D90F4CE1ABBC}" type="presOf" srcId="{C5BA6098-07F9-4D5E-A74D-0FAFA84E80D6}" destId="{7D80FCA4-82B3-45FE-A1A7-CC50F381FFC4}" srcOrd="0" destOrd="0" presId="urn:microsoft.com/office/officeart/2005/8/layout/radial4"/>
    <dgm:cxn modelId="{10EB139E-8ADF-40F0-897A-82D15246291B}" type="presOf" srcId="{749A68D0-19F0-44E6-BA58-BC2E0F7B32F7}" destId="{D5AFC2E4-C66A-4FA9-A593-2817BA386A13}" srcOrd="0" destOrd="0" presId="urn:microsoft.com/office/officeart/2005/8/layout/radial4"/>
    <dgm:cxn modelId="{81BC73C1-8E11-42F0-81EC-D34781B611FB}" srcId="{862ED829-641C-42EC-9C28-F04148E89316}" destId="{749A68D0-19F0-44E6-BA58-BC2E0F7B32F7}" srcOrd="2" destOrd="0" parTransId="{EACF5081-5AD3-4AC8-B9CA-82060055A673}" sibTransId="{3A350DDD-B60B-412F-A447-8DE93D2894F3}"/>
    <dgm:cxn modelId="{5626E478-383C-4BDF-8E73-560BC0512F54}" type="presOf" srcId="{EACF5081-5AD3-4AC8-B9CA-82060055A673}" destId="{300DD8BE-13CF-470E-AFFE-D92CE540900A}" srcOrd="0" destOrd="0" presId="urn:microsoft.com/office/officeart/2005/8/layout/radial4"/>
    <dgm:cxn modelId="{6290AAE7-B616-4A22-A768-A387CDDFD0AD}" type="presParOf" srcId="{F44A00F2-713B-4254-AF3F-0CD139DDF493}" destId="{B5EBE6B6-032F-4861-805D-501263D59096}" srcOrd="0" destOrd="0" presId="urn:microsoft.com/office/officeart/2005/8/layout/radial4"/>
    <dgm:cxn modelId="{FF030930-B8BB-47CA-A130-32A92107BC44}" type="presParOf" srcId="{F44A00F2-713B-4254-AF3F-0CD139DDF493}" destId="{5B61E55C-29B2-40D2-8112-8B81484E9667}" srcOrd="1" destOrd="0" presId="urn:microsoft.com/office/officeart/2005/8/layout/radial4"/>
    <dgm:cxn modelId="{338CC27F-AC25-4A63-8137-C6449B6909EA}" type="presParOf" srcId="{F44A00F2-713B-4254-AF3F-0CD139DDF493}" destId="{7D80FCA4-82B3-45FE-A1A7-CC50F381FFC4}" srcOrd="2" destOrd="0" presId="urn:microsoft.com/office/officeart/2005/8/layout/radial4"/>
    <dgm:cxn modelId="{137E6C1E-E1B8-4B3F-A670-0A87EDB81E53}" type="presParOf" srcId="{F44A00F2-713B-4254-AF3F-0CD139DDF493}" destId="{664D36CD-26FC-4A59-B134-F46B8930092C}" srcOrd="3" destOrd="0" presId="urn:microsoft.com/office/officeart/2005/8/layout/radial4"/>
    <dgm:cxn modelId="{55E8071A-645B-4C9E-A017-50F5B3F0D335}" type="presParOf" srcId="{F44A00F2-713B-4254-AF3F-0CD139DDF493}" destId="{4592E8FA-6802-4F91-AB29-A6C6FC3BE7E6}" srcOrd="4" destOrd="0" presId="urn:microsoft.com/office/officeart/2005/8/layout/radial4"/>
    <dgm:cxn modelId="{25319DEB-C8A6-44B2-B9E2-F85C800453EA}" type="presParOf" srcId="{F44A00F2-713B-4254-AF3F-0CD139DDF493}" destId="{300DD8BE-13CF-470E-AFFE-D92CE540900A}" srcOrd="5" destOrd="0" presId="urn:microsoft.com/office/officeart/2005/8/layout/radial4"/>
    <dgm:cxn modelId="{08FA3B4C-B3D5-4743-8DB1-527EB19F4D04}" type="presParOf" srcId="{F44A00F2-713B-4254-AF3F-0CD139DDF493}" destId="{D5AFC2E4-C66A-4FA9-A593-2817BA386A13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19C30C4-6E67-4CD9-82EC-32D9907717CF}" type="doc">
      <dgm:prSet loTypeId="urn:microsoft.com/office/officeart/2005/8/layout/equation2" loCatId="process" qsTypeId="urn:microsoft.com/office/officeart/2005/8/quickstyle/3d2" qsCatId="3D" csTypeId="urn:microsoft.com/office/officeart/2005/8/colors/colorful3" csCatId="colorful" phldr="1"/>
      <dgm:spPr/>
    </dgm:pt>
    <dgm:pt modelId="{1A30AAF9-BC11-4168-8EC1-5C7854F7FBD8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FFFF00"/>
              </a:solidFill>
            </a:rPr>
            <a:t>Принести толковый словарь</a:t>
          </a:r>
          <a:endParaRPr lang="ru-RU" sz="2400" b="1" dirty="0">
            <a:solidFill>
              <a:srgbClr val="FFFF00"/>
            </a:solidFill>
          </a:endParaRPr>
        </a:p>
      </dgm:t>
    </dgm:pt>
    <dgm:pt modelId="{54015A91-FD76-4342-BD72-FEFB80E3A3D3}" type="parTrans" cxnId="{770AC6A1-4B4E-41DC-B904-6502A95CA5ED}">
      <dgm:prSet/>
      <dgm:spPr/>
      <dgm:t>
        <a:bodyPr/>
        <a:lstStyle/>
        <a:p>
          <a:endParaRPr lang="ru-RU"/>
        </a:p>
      </dgm:t>
    </dgm:pt>
    <dgm:pt modelId="{5E7839F4-D3A0-4301-B991-468C6939DF8C}" type="sibTrans" cxnId="{770AC6A1-4B4E-41DC-B904-6502A95CA5ED}">
      <dgm:prSet/>
      <dgm:spPr/>
      <dgm:t>
        <a:bodyPr/>
        <a:lstStyle/>
        <a:p>
          <a:endParaRPr lang="ru-RU"/>
        </a:p>
      </dgm:t>
    </dgm:pt>
    <dgm:pt modelId="{5C8D20D9-8AC1-4588-8689-9DBB83FC673D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FFFF00"/>
              </a:solidFill>
            </a:rPr>
            <a:t>Записать фразеологизмы со значением «работать усердно» </a:t>
          </a:r>
          <a:endParaRPr lang="ru-RU" sz="2400" b="1" dirty="0">
            <a:solidFill>
              <a:srgbClr val="FFFF00"/>
            </a:solidFill>
          </a:endParaRPr>
        </a:p>
      </dgm:t>
    </dgm:pt>
    <dgm:pt modelId="{4BE8D63B-EED1-493A-AE35-B95795DC55FB}" type="parTrans" cxnId="{B5D64BBF-56E3-4673-8528-8B03F0C95F72}">
      <dgm:prSet/>
      <dgm:spPr/>
      <dgm:t>
        <a:bodyPr/>
        <a:lstStyle/>
        <a:p>
          <a:endParaRPr lang="ru-RU"/>
        </a:p>
      </dgm:t>
    </dgm:pt>
    <dgm:pt modelId="{36B478DA-F97C-4708-9B32-D2E9FA4B53E1}" type="sibTrans" cxnId="{B5D64BBF-56E3-4673-8528-8B03F0C95F72}">
      <dgm:prSet/>
      <dgm:spPr/>
      <dgm:t>
        <a:bodyPr/>
        <a:lstStyle/>
        <a:p>
          <a:endParaRPr lang="ru-RU"/>
        </a:p>
      </dgm:t>
    </dgm:pt>
    <dgm:pt modelId="{9B5832DD-D064-4EC4-AE98-39DA0D9751CD}">
      <dgm:prSet phldrT="[Текст]"/>
      <dgm:spPr/>
      <dgm:t>
        <a:bodyPr/>
        <a:lstStyle/>
        <a:p>
          <a:r>
            <a:rPr lang="ru-RU" dirty="0" smtClean="0"/>
            <a:t>Домашнее задание</a:t>
          </a:r>
          <a:endParaRPr lang="ru-RU" dirty="0"/>
        </a:p>
      </dgm:t>
    </dgm:pt>
    <dgm:pt modelId="{E9E1293F-3828-4C13-9E1D-DFCF66C20209}" type="parTrans" cxnId="{47FA35B2-0C43-4A6A-B517-0AB65101D663}">
      <dgm:prSet/>
      <dgm:spPr/>
      <dgm:t>
        <a:bodyPr/>
        <a:lstStyle/>
        <a:p>
          <a:endParaRPr lang="ru-RU"/>
        </a:p>
      </dgm:t>
    </dgm:pt>
    <dgm:pt modelId="{29F06FB3-CD05-4339-A505-A670037AE6A1}" type="sibTrans" cxnId="{47FA35B2-0C43-4A6A-B517-0AB65101D663}">
      <dgm:prSet/>
      <dgm:spPr/>
      <dgm:t>
        <a:bodyPr/>
        <a:lstStyle/>
        <a:p>
          <a:endParaRPr lang="ru-RU"/>
        </a:p>
      </dgm:t>
    </dgm:pt>
    <dgm:pt modelId="{ABE127DA-6667-4E00-A69B-5F283E1EF0BF}" type="pres">
      <dgm:prSet presAssocID="{519C30C4-6E67-4CD9-82EC-32D9907717CF}" presName="Name0" presStyleCnt="0">
        <dgm:presLayoutVars>
          <dgm:dir/>
          <dgm:resizeHandles val="exact"/>
        </dgm:presLayoutVars>
      </dgm:prSet>
      <dgm:spPr/>
    </dgm:pt>
    <dgm:pt modelId="{026C85D8-29E9-4873-8305-2387416E410B}" type="pres">
      <dgm:prSet presAssocID="{519C30C4-6E67-4CD9-82EC-32D9907717CF}" presName="vNodes" presStyleCnt="0"/>
      <dgm:spPr/>
    </dgm:pt>
    <dgm:pt modelId="{1962602B-886E-4043-8578-1BD0F1D78BD0}" type="pres">
      <dgm:prSet presAssocID="{1A30AAF9-BC11-4168-8EC1-5C7854F7FBD8}" presName="node" presStyleLbl="node1" presStyleIdx="0" presStyleCnt="3" custScaleX="1591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38041E-8B55-4A3E-A79C-0DB027092ADA}" type="pres">
      <dgm:prSet presAssocID="{5E7839F4-D3A0-4301-B991-468C6939DF8C}" presName="spacerT" presStyleCnt="0"/>
      <dgm:spPr/>
    </dgm:pt>
    <dgm:pt modelId="{4EF68A4B-870B-40C4-BD71-D07C41F6E306}" type="pres">
      <dgm:prSet presAssocID="{5E7839F4-D3A0-4301-B991-468C6939DF8C}" presName="sibTrans" presStyleLbl="sibTrans2D1" presStyleIdx="0" presStyleCnt="2"/>
      <dgm:spPr/>
      <dgm:t>
        <a:bodyPr/>
        <a:lstStyle/>
        <a:p>
          <a:endParaRPr lang="ru-RU"/>
        </a:p>
      </dgm:t>
    </dgm:pt>
    <dgm:pt modelId="{BBE8A3C4-15DF-4F08-90E8-B429DAF476A2}" type="pres">
      <dgm:prSet presAssocID="{5E7839F4-D3A0-4301-B991-468C6939DF8C}" presName="spacerB" presStyleCnt="0"/>
      <dgm:spPr/>
    </dgm:pt>
    <dgm:pt modelId="{78F60518-14EA-4B13-BA80-A94D00A3915A}" type="pres">
      <dgm:prSet presAssocID="{5C8D20D9-8AC1-4588-8689-9DBB83FC673D}" presName="node" presStyleLbl="node1" presStyleIdx="1" presStyleCnt="3" custScaleX="228080" custScaleY="1203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B221E1-1FDD-4650-B71E-62FB605F0882}" type="pres">
      <dgm:prSet presAssocID="{519C30C4-6E67-4CD9-82EC-32D9907717CF}" presName="sibTransLast" presStyleLbl="sibTrans2D1" presStyleIdx="1" presStyleCnt="2"/>
      <dgm:spPr/>
      <dgm:t>
        <a:bodyPr/>
        <a:lstStyle/>
        <a:p>
          <a:endParaRPr lang="ru-RU"/>
        </a:p>
      </dgm:t>
    </dgm:pt>
    <dgm:pt modelId="{51624A09-69C6-4F93-9652-B41110D63EC3}" type="pres">
      <dgm:prSet presAssocID="{519C30C4-6E67-4CD9-82EC-32D9907717CF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303B84AE-C0B9-44E6-AD33-FA44E7383CCA}" type="pres">
      <dgm:prSet presAssocID="{519C30C4-6E67-4CD9-82EC-32D9907717CF}" presName="lastNode" presStyleLbl="node1" presStyleIdx="2" presStyleCnt="3" custScaleX="1020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5D64BBF-56E3-4673-8528-8B03F0C95F72}" srcId="{519C30C4-6E67-4CD9-82EC-32D9907717CF}" destId="{5C8D20D9-8AC1-4588-8689-9DBB83FC673D}" srcOrd="1" destOrd="0" parTransId="{4BE8D63B-EED1-493A-AE35-B95795DC55FB}" sibTransId="{36B478DA-F97C-4708-9B32-D2E9FA4B53E1}"/>
    <dgm:cxn modelId="{81992472-BB55-48E4-9B08-31C6A8406DCE}" type="presOf" srcId="{519C30C4-6E67-4CD9-82EC-32D9907717CF}" destId="{ABE127DA-6667-4E00-A69B-5F283E1EF0BF}" srcOrd="0" destOrd="0" presId="urn:microsoft.com/office/officeart/2005/8/layout/equation2"/>
    <dgm:cxn modelId="{770AC6A1-4B4E-41DC-B904-6502A95CA5ED}" srcId="{519C30C4-6E67-4CD9-82EC-32D9907717CF}" destId="{1A30AAF9-BC11-4168-8EC1-5C7854F7FBD8}" srcOrd="0" destOrd="0" parTransId="{54015A91-FD76-4342-BD72-FEFB80E3A3D3}" sibTransId="{5E7839F4-D3A0-4301-B991-468C6939DF8C}"/>
    <dgm:cxn modelId="{8F33CE25-B72E-40FB-8A5D-25FC988AFBA4}" type="presOf" srcId="{36B478DA-F97C-4708-9B32-D2E9FA4B53E1}" destId="{34B221E1-1FDD-4650-B71E-62FB605F0882}" srcOrd="0" destOrd="0" presId="urn:microsoft.com/office/officeart/2005/8/layout/equation2"/>
    <dgm:cxn modelId="{1F2CEF64-B03A-45E0-B19F-35954E5BF982}" type="presOf" srcId="{5C8D20D9-8AC1-4588-8689-9DBB83FC673D}" destId="{78F60518-14EA-4B13-BA80-A94D00A3915A}" srcOrd="0" destOrd="0" presId="urn:microsoft.com/office/officeart/2005/8/layout/equation2"/>
    <dgm:cxn modelId="{47FA35B2-0C43-4A6A-B517-0AB65101D663}" srcId="{519C30C4-6E67-4CD9-82EC-32D9907717CF}" destId="{9B5832DD-D064-4EC4-AE98-39DA0D9751CD}" srcOrd="2" destOrd="0" parTransId="{E9E1293F-3828-4C13-9E1D-DFCF66C20209}" sibTransId="{29F06FB3-CD05-4339-A505-A670037AE6A1}"/>
    <dgm:cxn modelId="{E61BDBDF-D866-48BF-94D6-21313A0E2027}" type="presOf" srcId="{1A30AAF9-BC11-4168-8EC1-5C7854F7FBD8}" destId="{1962602B-886E-4043-8578-1BD0F1D78BD0}" srcOrd="0" destOrd="0" presId="urn:microsoft.com/office/officeart/2005/8/layout/equation2"/>
    <dgm:cxn modelId="{9B5781C4-2D8A-4A7B-AB40-D4CE6FA9704F}" type="presOf" srcId="{9B5832DD-D064-4EC4-AE98-39DA0D9751CD}" destId="{303B84AE-C0B9-44E6-AD33-FA44E7383CCA}" srcOrd="0" destOrd="0" presId="urn:microsoft.com/office/officeart/2005/8/layout/equation2"/>
    <dgm:cxn modelId="{22EA0E2F-8A17-4838-9568-D39CAB2D4807}" type="presOf" srcId="{36B478DA-F97C-4708-9B32-D2E9FA4B53E1}" destId="{51624A09-69C6-4F93-9652-B41110D63EC3}" srcOrd="1" destOrd="0" presId="urn:microsoft.com/office/officeart/2005/8/layout/equation2"/>
    <dgm:cxn modelId="{6C9506C1-21EB-4A43-9A07-5EA448C04671}" type="presOf" srcId="{5E7839F4-D3A0-4301-B991-468C6939DF8C}" destId="{4EF68A4B-870B-40C4-BD71-D07C41F6E306}" srcOrd="0" destOrd="0" presId="urn:microsoft.com/office/officeart/2005/8/layout/equation2"/>
    <dgm:cxn modelId="{EE3F3D47-9FC8-4723-8240-B223B262A9B2}" type="presParOf" srcId="{ABE127DA-6667-4E00-A69B-5F283E1EF0BF}" destId="{026C85D8-29E9-4873-8305-2387416E410B}" srcOrd="0" destOrd="0" presId="urn:microsoft.com/office/officeart/2005/8/layout/equation2"/>
    <dgm:cxn modelId="{C3A32E21-77E7-49EC-B271-6108F75ACE0E}" type="presParOf" srcId="{026C85D8-29E9-4873-8305-2387416E410B}" destId="{1962602B-886E-4043-8578-1BD0F1D78BD0}" srcOrd="0" destOrd="0" presId="urn:microsoft.com/office/officeart/2005/8/layout/equation2"/>
    <dgm:cxn modelId="{69079A29-81E1-4268-BD59-159CE0AFB645}" type="presParOf" srcId="{026C85D8-29E9-4873-8305-2387416E410B}" destId="{0F38041E-8B55-4A3E-A79C-0DB027092ADA}" srcOrd="1" destOrd="0" presId="urn:microsoft.com/office/officeart/2005/8/layout/equation2"/>
    <dgm:cxn modelId="{3F5CEA87-5119-43BE-975B-EA11894CF1A8}" type="presParOf" srcId="{026C85D8-29E9-4873-8305-2387416E410B}" destId="{4EF68A4B-870B-40C4-BD71-D07C41F6E306}" srcOrd="2" destOrd="0" presId="urn:microsoft.com/office/officeart/2005/8/layout/equation2"/>
    <dgm:cxn modelId="{D814DAF1-D7F7-43D6-BAC0-448FBE52DA8C}" type="presParOf" srcId="{026C85D8-29E9-4873-8305-2387416E410B}" destId="{BBE8A3C4-15DF-4F08-90E8-B429DAF476A2}" srcOrd="3" destOrd="0" presId="urn:microsoft.com/office/officeart/2005/8/layout/equation2"/>
    <dgm:cxn modelId="{F59E2003-F614-4ED1-868E-586B26B5C6AA}" type="presParOf" srcId="{026C85D8-29E9-4873-8305-2387416E410B}" destId="{78F60518-14EA-4B13-BA80-A94D00A3915A}" srcOrd="4" destOrd="0" presId="urn:microsoft.com/office/officeart/2005/8/layout/equation2"/>
    <dgm:cxn modelId="{0A2867FF-EFEF-4EC2-AC10-310B5C043554}" type="presParOf" srcId="{ABE127DA-6667-4E00-A69B-5F283E1EF0BF}" destId="{34B221E1-1FDD-4650-B71E-62FB605F0882}" srcOrd="1" destOrd="0" presId="urn:microsoft.com/office/officeart/2005/8/layout/equation2"/>
    <dgm:cxn modelId="{579741FE-1B9E-4823-91A0-52C2C26B5A8C}" type="presParOf" srcId="{34B221E1-1FDD-4650-B71E-62FB605F0882}" destId="{51624A09-69C6-4F93-9652-B41110D63EC3}" srcOrd="0" destOrd="0" presId="urn:microsoft.com/office/officeart/2005/8/layout/equation2"/>
    <dgm:cxn modelId="{8BB902D9-9E35-46EB-83D1-B064247BA84C}" type="presParOf" srcId="{ABE127DA-6667-4E00-A69B-5F283E1EF0BF}" destId="{303B84AE-C0B9-44E6-AD33-FA44E7383CCA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ECD245-F56C-47FF-8674-868BD04DD2B5}">
      <dsp:nvSpPr>
        <dsp:cNvPr id="0" name=""/>
        <dsp:cNvSpPr/>
      </dsp:nvSpPr>
      <dsp:spPr>
        <a:xfrm rot="5400000">
          <a:off x="5254253" y="-1946089"/>
          <a:ext cx="1344485" cy="5577879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dirty="0" smtClean="0"/>
            <a:t>Близкие по значению</a:t>
          </a:r>
          <a:endParaRPr lang="ru-RU" sz="2500" b="1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dirty="0" smtClean="0"/>
            <a:t>Отвечают на один вопрос</a:t>
          </a:r>
          <a:endParaRPr lang="ru-RU" sz="2500" b="1" kern="1200" dirty="0"/>
        </a:p>
      </dsp:txBody>
      <dsp:txXfrm rot="-5400000">
        <a:off x="3137556" y="236240"/>
        <a:ext cx="5512247" cy="1213221"/>
      </dsp:txXfrm>
    </dsp:sp>
    <dsp:sp modelId="{A21C810C-36D4-421A-B4CE-440900414BFC}">
      <dsp:nvSpPr>
        <dsp:cNvPr id="0" name=""/>
        <dsp:cNvSpPr/>
      </dsp:nvSpPr>
      <dsp:spPr>
        <a:xfrm>
          <a:off x="0" y="2546"/>
          <a:ext cx="3137556" cy="168060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/>
            <a:t>Синонимы</a:t>
          </a:r>
          <a:endParaRPr lang="ru-RU" sz="3900" kern="1200" dirty="0"/>
        </a:p>
      </dsp:txBody>
      <dsp:txXfrm>
        <a:off x="82040" y="84586"/>
        <a:ext cx="2973476" cy="1516526"/>
      </dsp:txXfrm>
    </dsp:sp>
    <dsp:sp modelId="{84722698-6256-4238-AA8E-AC9EA81DFE08}">
      <dsp:nvSpPr>
        <dsp:cNvPr id="0" name=""/>
        <dsp:cNvSpPr/>
      </dsp:nvSpPr>
      <dsp:spPr>
        <a:xfrm rot="5400000">
          <a:off x="5254253" y="-124553"/>
          <a:ext cx="1344485" cy="5577879"/>
        </a:xfrm>
        <a:prstGeom prst="round2SameRect">
          <a:avLst/>
        </a:prstGeom>
        <a:solidFill>
          <a:schemeClr val="accent2">
            <a:tint val="40000"/>
            <a:alpha val="90000"/>
            <a:hueOff val="4734308"/>
            <a:satOff val="11143"/>
            <a:lumOff val="1074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4734308"/>
              <a:satOff val="11143"/>
              <a:lumOff val="1074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dirty="0" smtClean="0"/>
            <a:t>Противоположные по значению</a:t>
          </a:r>
          <a:endParaRPr lang="ru-RU" sz="2500" b="1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dirty="0" smtClean="0"/>
            <a:t>Отвечают на один вопрос</a:t>
          </a:r>
          <a:endParaRPr lang="ru-RU" sz="2500" b="1" kern="1200" dirty="0"/>
        </a:p>
      </dsp:txBody>
      <dsp:txXfrm rot="-5400000">
        <a:off x="3137556" y="2057776"/>
        <a:ext cx="5512247" cy="1213221"/>
      </dsp:txXfrm>
    </dsp:sp>
    <dsp:sp modelId="{47519F63-11B5-41CB-8A39-917B4974020D}">
      <dsp:nvSpPr>
        <dsp:cNvPr id="0" name=""/>
        <dsp:cNvSpPr/>
      </dsp:nvSpPr>
      <dsp:spPr>
        <a:xfrm>
          <a:off x="0" y="1767183"/>
          <a:ext cx="3137556" cy="1680606"/>
        </a:xfrm>
        <a:prstGeom prst="roundRect">
          <a:avLst/>
        </a:prstGeom>
        <a:solidFill>
          <a:schemeClr val="accent2">
            <a:hueOff val="4765848"/>
            <a:satOff val="9751"/>
            <a:lumOff val="3725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/>
            <a:t>Антонимы</a:t>
          </a:r>
          <a:endParaRPr lang="ru-RU" sz="3900" kern="1200" dirty="0"/>
        </a:p>
      </dsp:txBody>
      <dsp:txXfrm>
        <a:off x="82040" y="1849223"/>
        <a:ext cx="2973476" cy="1516526"/>
      </dsp:txXfrm>
    </dsp:sp>
    <dsp:sp modelId="{E3A577CC-2C4D-4FA3-B82B-750CA8C18BB8}">
      <dsp:nvSpPr>
        <dsp:cNvPr id="0" name=""/>
        <dsp:cNvSpPr/>
      </dsp:nvSpPr>
      <dsp:spPr>
        <a:xfrm rot="5400000">
          <a:off x="5254253" y="1583184"/>
          <a:ext cx="1344485" cy="5577879"/>
        </a:xfrm>
        <a:prstGeom prst="round2SameRect">
          <a:avLst/>
        </a:prstGeom>
        <a:solidFill>
          <a:schemeClr val="accent2">
            <a:tint val="40000"/>
            <a:alpha val="90000"/>
            <a:hueOff val="9468616"/>
            <a:satOff val="22287"/>
            <a:lumOff val="2149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9468616"/>
              <a:satOff val="22287"/>
              <a:lumOff val="2149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dirty="0" smtClean="0"/>
            <a:t>Звучат и пишутся одинаково</a:t>
          </a:r>
          <a:endParaRPr lang="ru-RU" sz="2500" b="1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dirty="0" smtClean="0"/>
            <a:t>Разные по значению</a:t>
          </a:r>
          <a:endParaRPr lang="ru-RU" sz="2500" b="1" kern="1200" dirty="0"/>
        </a:p>
      </dsp:txBody>
      <dsp:txXfrm rot="-5400000">
        <a:off x="3137556" y="3765513"/>
        <a:ext cx="5512247" cy="1213221"/>
      </dsp:txXfrm>
    </dsp:sp>
    <dsp:sp modelId="{B856D5AD-3FB1-4DFE-9516-5E3AEEBD0105}">
      <dsp:nvSpPr>
        <dsp:cNvPr id="0" name=""/>
        <dsp:cNvSpPr/>
      </dsp:nvSpPr>
      <dsp:spPr>
        <a:xfrm>
          <a:off x="0" y="3506174"/>
          <a:ext cx="3137556" cy="1680606"/>
        </a:xfrm>
        <a:prstGeom prst="roundRect">
          <a:avLst/>
        </a:prstGeom>
        <a:solidFill>
          <a:schemeClr val="accent2">
            <a:hueOff val="9531696"/>
            <a:satOff val="19501"/>
            <a:lumOff val="7451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/>
            <a:t>Омонимы</a:t>
          </a:r>
          <a:endParaRPr lang="ru-RU" sz="3900" kern="1200" dirty="0"/>
        </a:p>
      </dsp:txBody>
      <dsp:txXfrm>
        <a:off x="82040" y="3588214"/>
        <a:ext cx="2973476" cy="15165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8DD4CD-8BC2-489A-BC5E-E0314B477B88}">
      <dsp:nvSpPr>
        <dsp:cNvPr id="0" name=""/>
        <dsp:cNvSpPr/>
      </dsp:nvSpPr>
      <dsp:spPr>
        <a:xfrm>
          <a:off x="4044254" y="125"/>
          <a:ext cx="2199439" cy="146629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>
              <a:solidFill>
                <a:srgbClr val="002060"/>
              </a:solidFill>
            </a:rPr>
            <a:t>Значение слова</a:t>
          </a:r>
          <a:endParaRPr lang="ru-RU" sz="2500" b="1" kern="1200" dirty="0">
            <a:solidFill>
              <a:srgbClr val="002060"/>
            </a:solidFill>
          </a:endParaRPr>
        </a:p>
      </dsp:txBody>
      <dsp:txXfrm>
        <a:off x="4087200" y="43071"/>
        <a:ext cx="2113547" cy="1380400"/>
      </dsp:txXfrm>
    </dsp:sp>
    <dsp:sp modelId="{CBD73C8B-DDE2-44BD-ACAB-7EBB5BFCCB49}">
      <dsp:nvSpPr>
        <dsp:cNvPr id="0" name=""/>
        <dsp:cNvSpPr/>
      </dsp:nvSpPr>
      <dsp:spPr>
        <a:xfrm>
          <a:off x="2999520" y="1466418"/>
          <a:ext cx="2144453" cy="586517"/>
        </a:xfrm>
        <a:custGeom>
          <a:avLst/>
          <a:gdLst/>
          <a:ahLst/>
          <a:cxnLst/>
          <a:rect l="0" t="0" r="0" b="0"/>
          <a:pathLst>
            <a:path>
              <a:moveTo>
                <a:pt x="2144453" y="0"/>
              </a:moveTo>
              <a:lnTo>
                <a:pt x="2144453" y="293258"/>
              </a:lnTo>
              <a:lnTo>
                <a:pt x="0" y="293258"/>
              </a:lnTo>
              <a:lnTo>
                <a:pt x="0" y="586517"/>
              </a:lnTo>
            </a:path>
          </a:pathLst>
        </a:custGeom>
        <a:noFill/>
        <a:ln w="11429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9A4309-84AA-422B-A38F-D0445ACF3310}">
      <dsp:nvSpPr>
        <dsp:cNvPr id="0" name=""/>
        <dsp:cNvSpPr/>
      </dsp:nvSpPr>
      <dsp:spPr>
        <a:xfrm>
          <a:off x="1899800" y="2052935"/>
          <a:ext cx="2199439" cy="146629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accent3">
                  <a:lumMod val="50000"/>
                </a:schemeClr>
              </a:solidFill>
            </a:rPr>
            <a:t>переносное</a:t>
          </a:r>
          <a:endParaRPr lang="ru-RU" sz="2400" b="1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1942746" y="2095881"/>
        <a:ext cx="2113547" cy="1380400"/>
      </dsp:txXfrm>
    </dsp:sp>
    <dsp:sp modelId="{485151C1-D5F7-4FB3-A6FA-83E684D36127}">
      <dsp:nvSpPr>
        <dsp:cNvPr id="0" name=""/>
        <dsp:cNvSpPr/>
      </dsp:nvSpPr>
      <dsp:spPr>
        <a:xfrm>
          <a:off x="1569884" y="3519228"/>
          <a:ext cx="1429635" cy="586517"/>
        </a:xfrm>
        <a:custGeom>
          <a:avLst/>
          <a:gdLst/>
          <a:ahLst/>
          <a:cxnLst/>
          <a:rect l="0" t="0" r="0" b="0"/>
          <a:pathLst>
            <a:path>
              <a:moveTo>
                <a:pt x="1429635" y="0"/>
              </a:moveTo>
              <a:lnTo>
                <a:pt x="1429635" y="293258"/>
              </a:lnTo>
              <a:lnTo>
                <a:pt x="0" y="293258"/>
              </a:lnTo>
              <a:lnTo>
                <a:pt x="0" y="586517"/>
              </a:lnTo>
            </a:path>
          </a:pathLst>
        </a:custGeom>
        <a:noFill/>
        <a:ln w="11429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30FB58-DCAA-4BC2-872C-D816F1FECE67}">
      <dsp:nvSpPr>
        <dsp:cNvPr id="0" name=""/>
        <dsp:cNvSpPr/>
      </dsp:nvSpPr>
      <dsp:spPr>
        <a:xfrm>
          <a:off x="470165" y="4105745"/>
          <a:ext cx="2199439" cy="146629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>
              <a:solidFill>
                <a:schemeClr val="tx1"/>
              </a:solidFill>
            </a:rPr>
            <a:t>Мягкий характер</a:t>
          </a:r>
          <a:endParaRPr lang="ru-RU" sz="2500" b="1" kern="1200" dirty="0">
            <a:solidFill>
              <a:schemeClr val="tx1"/>
            </a:solidFill>
          </a:endParaRPr>
        </a:p>
      </dsp:txBody>
      <dsp:txXfrm>
        <a:off x="513111" y="4148691"/>
        <a:ext cx="2113547" cy="1380400"/>
      </dsp:txXfrm>
    </dsp:sp>
    <dsp:sp modelId="{FB7E6628-DAD4-4B69-A4B4-90C15FCCC2FC}">
      <dsp:nvSpPr>
        <dsp:cNvPr id="0" name=""/>
        <dsp:cNvSpPr/>
      </dsp:nvSpPr>
      <dsp:spPr>
        <a:xfrm>
          <a:off x="2999520" y="3519228"/>
          <a:ext cx="1429635" cy="5865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3258"/>
              </a:lnTo>
              <a:lnTo>
                <a:pt x="1429635" y="293258"/>
              </a:lnTo>
              <a:lnTo>
                <a:pt x="1429635" y="586517"/>
              </a:lnTo>
            </a:path>
          </a:pathLst>
        </a:custGeom>
        <a:noFill/>
        <a:ln w="11429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2BE3C5-2A92-4A80-A8D5-424E00702DCA}">
      <dsp:nvSpPr>
        <dsp:cNvPr id="0" name=""/>
        <dsp:cNvSpPr/>
      </dsp:nvSpPr>
      <dsp:spPr>
        <a:xfrm>
          <a:off x="3329436" y="4105745"/>
          <a:ext cx="2199439" cy="146629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>
              <a:solidFill>
                <a:schemeClr val="tx1"/>
              </a:solidFill>
            </a:rPr>
            <a:t>Мягкий человек</a:t>
          </a:r>
          <a:endParaRPr lang="ru-RU" sz="2500" b="1" kern="1200" dirty="0">
            <a:solidFill>
              <a:schemeClr val="tx1"/>
            </a:solidFill>
          </a:endParaRPr>
        </a:p>
      </dsp:txBody>
      <dsp:txXfrm>
        <a:off x="3372382" y="4148691"/>
        <a:ext cx="2113547" cy="1380400"/>
      </dsp:txXfrm>
    </dsp:sp>
    <dsp:sp modelId="{D1DDB2B5-8DB9-465C-99E2-CD41F476EB1D}">
      <dsp:nvSpPr>
        <dsp:cNvPr id="0" name=""/>
        <dsp:cNvSpPr/>
      </dsp:nvSpPr>
      <dsp:spPr>
        <a:xfrm>
          <a:off x="5143973" y="1466418"/>
          <a:ext cx="2144453" cy="5865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3258"/>
              </a:lnTo>
              <a:lnTo>
                <a:pt x="2144453" y="293258"/>
              </a:lnTo>
              <a:lnTo>
                <a:pt x="2144453" y="586517"/>
              </a:lnTo>
            </a:path>
          </a:pathLst>
        </a:custGeom>
        <a:noFill/>
        <a:ln w="11429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476229-8894-42B3-B9A0-39B4B35FF3B4}">
      <dsp:nvSpPr>
        <dsp:cNvPr id="0" name=""/>
        <dsp:cNvSpPr/>
      </dsp:nvSpPr>
      <dsp:spPr>
        <a:xfrm>
          <a:off x="6188707" y="2052935"/>
          <a:ext cx="2199439" cy="146629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>
              <a:solidFill>
                <a:schemeClr val="accent3">
                  <a:lumMod val="50000"/>
                </a:schemeClr>
              </a:solidFill>
            </a:rPr>
            <a:t>прямое</a:t>
          </a:r>
          <a:endParaRPr lang="ru-RU" sz="2500" b="1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6231653" y="2095881"/>
        <a:ext cx="2113547" cy="1380400"/>
      </dsp:txXfrm>
    </dsp:sp>
    <dsp:sp modelId="{5BAA6CAE-B3D2-4065-A3ED-BCD8F8D11859}">
      <dsp:nvSpPr>
        <dsp:cNvPr id="0" name=""/>
        <dsp:cNvSpPr/>
      </dsp:nvSpPr>
      <dsp:spPr>
        <a:xfrm>
          <a:off x="7242707" y="3519228"/>
          <a:ext cx="91440" cy="58651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86517"/>
              </a:lnTo>
            </a:path>
          </a:pathLst>
        </a:custGeom>
        <a:noFill/>
        <a:ln w="11429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FA25FB-5B56-4A4E-8FA5-A9C15B706AFD}">
      <dsp:nvSpPr>
        <dsp:cNvPr id="0" name=""/>
        <dsp:cNvSpPr/>
      </dsp:nvSpPr>
      <dsp:spPr>
        <a:xfrm>
          <a:off x="6188707" y="4105745"/>
          <a:ext cx="2199439" cy="146629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>
              <a:solidFill>
                <a:schemeClr val="tx1"/>
              </a:solidFill>
            </a:rPr>
            <a:t>Мягкий хлеб</a:t>
          </a:r>
          <a:endParaRPr lang="ru-RU" sz="2500" b="1" kern="1200" dirty="0">
            <a:solidFill>
              <a:schemeClr val="tx1"/>
            </a:solidFill>
          </a:endParaRPr>
        </a:p>
      </dsp:txBody>
      <dsp:txXfrm>
        <a:off x="6231653" y="4148691"/>
        <a:ext cx="2113547" cy="13804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88E7C2-F5A1-4D24-BFB3-F1FE2D2B9004}">
      <dsp:nvSpPr>
        <dsp:cNvPr id="0" name=""/>
        <dsp:cNvSpPr/>
      </dsp:nvSpPr>
      <dsp:spPr>
        <a:xfrm>
          <a:off x="62377" y="2788528"/>
          <a:ext cx="2074492" cy="103724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solidFill>
                <a:schemeClr val="bg2">
                  <a:lumMod val="10000"/>
                </a:schemeClr>
              </a:solidFill>
            </a:rPr>
            <a:t>Значение слова</a:t>
          </a:r>
          <a:endParaRPr lang="ru-RU" sz="2700" b="1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92757" y="2818908"/>
        <a:ext cx="2013732" cy="976486"/>
      </dsp:txXfrm>
    </dsp:sp>
    <dsp:sp modelId="{649838D5-6DCA-4B9B-9380-803285BA4D85}">
      <dsp:nvSpPr>
        <dsp:cNvPr id="0" name=""/>
        <dsp:cNvSpPr/>
      </dsp:nvSpPr>
      <dsp:spPr>
        <a:xfrm rot="17826862">
          <a:off x="1678424" y="2541800"/>
          <a:ext cx="1684744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1684744" y="15556"/>
              </a:lnTo>
            </a:path>
          </a:pathLst>
        </a:custGeom>
        <a:noFill/>
        <a:ln w="11429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2478677" y="2515238"/>
        <a:ext cx="84237" cy="84237"/>
      </dsp:txXfrm>
    </dsp:sp>
    <dsp:sp modelId="{1A77DF7B-AD3E-43E5-9A16-D9379342E915}">
      <dsp:nvSpPr>
        <dsp:cNvPr id="0" name=""/>
        <dsp:cNvSpPr/>
      </dsp:nvSpPr>
      <dsp:spPr>
        <a:xfrm>
          <a:off x="2904722" y="1288939"/>
          <a:ext cx="2905990" cy="103724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C00000"/>
              </a:solidFill>
            </a:rPr>
            <a:t>Многозначные слова</a:t>
          </a:r>
          <a:endParaRPr lang="ru-RU" sz="2400" b="1" kern="1200" dirty="0">
            <a:solidFill>
              <a:srgbClr val="C00000"/>
            </a:solidFill>
          </a:endParaRPr>
        </a:p>
      </dsp:txBody>
      <dsp:txXfrm>
        <a:off x="2935102" y="1319319"/>
        <a:ext cx="2845230" cy="976486"/>
      </dsp:txXfrm>
    </dsp:sp>
    <dsp:sp modelId="{3A3BEC31-4940-4FA8-BC84-F4589F42418F}">
      <dsp:nvSpPr>
        <dsp:cNvPr id="0" name=""/>
        <dsp:cNvSpPr/>
      </dsp:nvSpPr>
      <dsp:spPr>
        <a:xfrm rot="18289469">
          <a:off x="5499076" y="1195589"/>
          <a:ext cx="1453070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1453070" y="15556"/>
              </a:lnTo>
            </a:path>
          </a:pathLst>
        </a:custGeom>
        <a:noFill/>
        <a:ln w="11429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6189285" y="1174819"/>
        <a:ext cx="72653" cy="72653"/>
      </dsp:txXfrm>
    </dsp:sp>
    <dsp:sp modelId="{2EE6C8CC-6998-4156-9B4C-1439B7654DB3}">
      <dsp:nvSpPr>
        <dsp:cNvPr id="0" name=""/>
        <dsp:cNvSpPr/>
      </dsp:nvSpPr>
      <dsp:spPr>
        <a:xfrm>
          <a:off x="6640510" y="96106"/>
          <a:ext cx="2074492" cy="103724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/>
            <a:t>кисть</a:t>
          </a:r>
          <a:endParaRPr lang="ru-RU" sz="2900" b="1" kern="1200" dirty="0"/>
        </a:p>
      </dsp:txBody>
      <dsp:txXfrm>
        <a:off x="6670890" y="126486"/>
        <a:ext cx="2013732" cy="976486"/>
      </dsp:txXfrm>
    </dsp:sp>
    <dsp:sp modelId="{A6420DDF-51AE-4F45-BB76-51305DCABFF9}">
      <dsp:nvSpPr>
        <dsp:cNvPr id="0" name=""/>
        <dsp:cNvSpPr/>
      </dsp:nvSpPr>
      <dsp:spPr>
        <a:xfrm>
          <a:off x="5810713" y="1792006"/>
          <a:ext cx="829797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829797" y="15556"/>
              </a:lnTo>
            </a:path>
          </a:pathLst>
        </a:custGeom>
        <a:noFill/>
        <a:ln w="11429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6204866" y="1786817"/>
        <a:ext cx="41489" cy="41489"/>
      </dsp:txXfrm>
    </dsp:sp>
    <dsp:sp modelId="{853FABA6-98FE-4551-8B50-40C212EAB45A}">
      <dsp:nvSpPr>
        <dsp:cNvPr id="0" name=""/>
        <dsp:cNvSpPr/>
      </dsp:nvSpPr>
      <dsp:spPr>
        <a:xfrm>
          <a:off x="6640510" y="1288939"/>
          <a:ext cx="2074492" cy="103724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/>
            <a:t>коса</a:t>
          </a:r>
          <a:endParaRPr lang="ru-RU" sz="2900" b="1" kern="1200" dirty="0"/>
        </a:p>
      </dsp:txBody>
      <dsp:txXfrm>
        <a:off x="6670890" y="1319319"/>
        <a:ext cx="2013732" cy="976486"/>
      </dsp:txXfrm>
    </dsp:sp>
    <dsp:sp modelId="{2E0FAFD2-F599-4668-9C68-93157162C784}">
      <dsp:nvSpPr>
        <dsp:cNvPr id="0" name=""/>
        <dsp:cNvSpPr/>
      </dsp:nvSpPr>
      <dsp:spPr>
        <a:xfrm rot="3310531">
          <a:off x="5499076" y="2388422"/>
          <a:ext cx="1453070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1453070" y="15556"/>
              </a:lnTo>
            </a:path>
          </a:pathLst>
        </a:custGeom>
        <a:noFill/>
        <a:ln w="11429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6189285" y="2367652"/>
        <a:ext cx="72653" cy="72653"/>
      </dsp:txXfrm>
    </dsp:sp>
    <dsp:sp modelId="{EF30D966-0836-47DD-9C14-43F1E19994B6}">
      <dsp:nvSpPr>
        <dsp:cNvPr id="0" name=""/>
        <dsp:cNvSpPr/>
      </dsp:nvSpPr>
      <dsp:spPr>
        <a:xfrm>
          <a:off x="6640510" y="2481772"/>
          <a:ext cx="2074492" cy="103724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/>
            <a:t>ковш</a:t>
          </a:r>
          <a:endParaRPr lang="ru-RU" sz="2900" b="1" kern="1200" dirty="0"/>
        </a:p>
      </dsp:txBody>
      <dsp:txXfrm>
        <a:off x="6670890" y="2512152"/>
        <a:ext cx="2013732" cy="976486"/>
      </dsp:txXfrm>
    </dsp:sp>
    <dsp:sp modelId="{3371BD63-C058-4EC2-8165-5DAE4D2360C1}">
      <dsp:nvSpPr>
        <dsp:cNvPr id="0" name=""/>
        <dsp:cNvSpPr/>
      </dsp:nvSpPr>
      <dsp:spPr>
        <a:xfrm rot="3757096">
          <a:off x="1686022" y="4032841"/>
          <a:ext cx="1669547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1669547" y="15556"/>
              </a:lnTo>
            </a:path>
          </a:pathLst>
        </a:custGeom>
        <a:noFill/>
        <a:ln w="11429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479057" y="4006659"/>
        <a:ext cx="83477" cy="83477"/>
      </dsp:txXfrm>
    </dsp:sp>
    <dsp:sp modelId="{644E8097-6EDC-4C3E-BBC8-262677158FDA}">
      <dsp:nvSpPr>
        <dsp:cNvPr id="0" name=""/>
        <dsp:cNvSpPr/>
      </dsp:nvSpPr>
      <dsp:spPr>
        <a:xfrm>
          <a:off x="2904722" y="4271022"/>
          <a:ext cx="2507024" cy="103724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C00000"/>
              </a:solidFill>
            </a:rPr>
            <a:t>Однозначные слова</a:t>
          </a:r>
          <a:endParaRPr lang="ru-RU" sz="2400" b="1" kern="1200" dirty="0">
            <a:solidFill>
              <a:srgbClr val="C00000"/>
            </a:solidFill>
          </a:endParaRPr>
        </a:p>
      </dsp:txBody>
      <dsp:txXfrm>
        <a:off x="2935102" y="4301402"/>
        <a:ext cx="2446264" cy="976486"/>
      </dsp:txXfrm>
    </dsp:sp>
    <dsp:sp modelId="{EA3F9692-E2ED-46FC-A804-4915C0A480B4}">
      <dsp:nvSpPr>
        <dsp:cNvPr id="0" name=""/>
        <dsp:cNvSpPr/>
      </dsp:nvSpPr>
      <dsp:spPr>
        <a:xfrm rot="19457599">
          <a:off x="5315696" y="4475880"/>
          <a:ext cx="1021898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1021898" y="15556"/>
              </a:lnTo>
            </a:path>
          </a:pathLst>
        </a:custGeom>
        <a:noFill/>
        <a:ln w="11429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801097" y="4465890"/>
        <a:ext cx="51094" cy="51094"/>
      </dsp:txXfrm>
    </dsp:sp>
    <dsp:sp modelId="{6B39BA07-BDD4-4BFA-A1DB-6FA60225AE58}">
      <dsp:nvSpPr>
        <dsp:cNvPr id="0" name=""/>
        <dsp:cNvSpPr/>
      </dsp:nvSpPr>
      <dsp:spPr>
        <a:xfrm>
          <a:off x="6241543" y="3674606"/>
          <a:ext cx="2074492" cy="103724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/>
            <a:t>вода</a:t>
          </a:r>
          <a:endParaRPr lang="ru-RU" sz="2900" b="1" kern="1200" dirty="0"/>
        </a:p>
      </dsp:txBody>
      <dsp:txXfrm>
        <a:off x="6271923" y="3704986"/>
        <a:ext cx="2013732" cy="976486"/>
      </dsp:txXfrm>
    </dsp:sp>
    <dsp:sp modelId="{F7CE7D19-9BA2-4CBB-A05D-330406BF69CF}">
      <dsp:nvSpPr>
        <dsp:cNvPr id="0" name=""/>
        <dsp:cNvSpPr/>
      </dsp:nvSpPr>
      <dsp:spPr>
        <a:xfrm rot="2142401">
          <a:off x="5315696" y="5072297"/>
          <a:ext cx="1021898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1021898" y="15556"/>
              </a:lnTo>
            </a:path>
          </a:pathLst>
        </a:custGeom>
        <a:noFill/>
        <a:ln w="11429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801097" y="5062306"/>
        <a:ext cx="51094" cy="51094"/>
      </dsp:txXfrm>
    </dsp:sp>
    <dsp:sp modelId="{10C83525-CD42-4648-86D3-989E13D55734}">
      <dsp:nvSpPr>
        <dsp:cNvPr id="0" name=""/>
        <dsp:cNvSpPr/>
      </dsp:nvSpPr>
      <dsp:spPr>
        <a:xfrm>
          <a:off x="6241543" y="4867439"/>
          <a:ext cx="2074492" cy="103724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/>
            <a:t>сыр</a:t>
          </a:r>
          <a:endParaRPr lang="ru-RU" sz="2900" b="1" kern="1200" dirty="0"/>
        </a:p>
      </dsp:txBody>
      <dsp:txXfrm>
        <a:off x="6271923" y="4897819"/>
        <a:ext cx="2013732" cy="97648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57F496-64C1-4FDF-87B4-9C219571CF8F}">
      <dsp:nvSpPr>
        <dsp:cNvPr id="0" name=""/>
        <dsp:cNvSpPr/>
      </dsp:nvSpPr>
      <dsp:spPr>
        <a:xfrm rot="16200000">
          <a:off x="-1327149" y="1328160"/>
          <a:ext cx="5286412" cy="2630090"/>
        </a:xfrm>
        <a:prstGeom prst="flowChartManualOperati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0" tIns="0" rIns="158750" bIns="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/>
            <a:t>Устаревшие</a:t>
          </a:r>
          <a:endParaRPr lang="ru-RU" sz="2500" b="1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ямщик</a:t>
          </a:r>
          <a:endParaRPr lang="ru-RU" sz="2800" kern="1200" dirty="0">
            <a:solidFill>
              <a:schemeClr val="tx1">
                <a:lumMod val="95000"/>
                <a:lumOff val="5000"/>
              </a:schemeClr>
            </a:solidFill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картуз</a:t>
          </a:r>
          <a:endParaRPr lang="ru-RU" sz="2800" kern="1200" dirty="0">
            <a:solidFill>
              <a:schemeClr val="tx1">
                <a:lumMod val="95000"/>
                <a:lumOff val="5000"/>
              </a:schemeClr>
            </a:solidFill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лапти</a:t>
          </a:r>
          <a:endParaRPr lang="ru-RU" sz="2800" kern="1200" dirty="0">
            <a:solidFill>
              <a:schemeClr val="tx1">
                <a:lumMod val="95000"/>
                <a:lumOff val="5000"/>
              </a:schemeClr>
            </a:solidFill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онучи</a:t>
          </a:r>
          <a:endParaRPr lang="ru-RU" sz="28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 rot="5400000">
        <a:off x="1012" y="1057281"/>
        <a:ext cx="2630090" cy="3171848"/>
      </dsp:txXfrm>
    </dsp:sp>
    <dsp:sp modelId="{0420F25D-23D5-45FB-8637-B3B090C6471F}">
      <dsp:nvSpPr>
        <dsp:cNvPr id="0" name=""/>
        <dsp:cNvSpPr/>
      </dsp:nvSpPr>
      <dsp:spPr>
        <a:xfrm rot="16200000">
          <a:off x="1500198" y="1328160"/>
          <a:ext cx="5286412" cy="2630090"/>
        </a:xfrm>
        <a:prstGeom prst="flowChartManualOperation">
          <a:avLst/>
        </a:prstGeom>
        <a:solidFill>
          <a:schemeClr val="accent3">
            <a:hueOff val="-6901799"/>
            <a:satOff val="-18192"/>
            <a:lumOff val="-470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Заимствованные</a:t>
          </a:r>
          <a:endParaRPr lang="ru-RU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0" kern="1200" dirty="0" smtClean="0">
              <a:solidFill>
                <a:srgbClr val="FFFF00"/>
              </a:solidFill>
            </a:rPr>
            <a:t>Бижутерия (из французского)</a:t>
          </a:r>
          <a:endParaRPr lang="ru-RU" sz="2000" b="0" kern="1200" dirty="0">
            <a:solidFill>
              <a:srgbClr val="FFFF00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0" kern="1200" dirty="0" smtClean="0">
              <a:solidFill>
                <a:srgbClr val="FFFF00"/>
              </a:solidFill>
            </a:rPr>
            <a:t>Граната (из немецкого)</a:t>
          </a:r>
          <a:endParaRPr lang="ru-RU" sz="2000" b="0" kern="1200" dirty="0">
            <a:solidFill>
              <a:srgbClr val="FFFF00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0" kern="1200" dirty="0" smtClean="0">
              <a:solidFill>
                <a:srgbClr val="FFFF00"/>
              </a:solidFill>
            </a:rPr>
            <a:t>Троллейбус (из английского)</a:t>
          </a:r>
          <a:endParaRPr lang="ru-RU" sz="2000" b="0" kern="1200" dirty="0">
            <a:solidFill>
              <a:srgbClr val="FFFF00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0" kern="1200" dirty="0" smtClean="0">
              <a:solidFill>
                <a:srgbClr val="FFFF00"/>
              </a:solidFill>
            </a:rPr>
            <a:t>Цирк (из латинского)</a:t>
          </a:r>
          <a:endParaRPr lang="ru-RU" sz="2000" b="0" kern="1200" dirty="0">
            <a:solidFill>
              <a:srgbClr val="FFFF00"/>
            </a:solidFill>
          </a:endParaRPr>
        </a:p>
      </dsp:txBody>
      <dsp:txXfrm rot="5400000">
        <a:off x="2828359" y="1057281"/>
        <a:ext cx="2630090" cy="3171848"/>
      </dsp:txXfrm>
    </dsp:sp>
    <dsp:sp modelId="{3FC78085-20FA-4C26-89EB-7BD4FBCAF811}">
      <dsp:nvSpPr>
        <dsp:cNvPr id="0" name=""/>
        <dsp:cNvSpPr/>
      </dsp:nvSpPr>
      <dsp:spPr>
        <a:xfrm rot="16200000">
          <a:off x="4327545" y="1328160"/>
          <a:ext cx="5286412" cy="2630090"/>
        </a:xfrm>
        <a:prstGeom prst="flowChartManualOperation">
          <a:avLst/>
        </a:prstGeom>
        <a:solidFill>
          <a:schemeClr val="accent3">
            <a:hueOff val="-13803598"/>
            <a:satOff val="-36385"/>
            <a:lumOff val="-9412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0" tIns="0" rIns="158750" bIns="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/>
            <a:t>Новые</a:t>
          </a:r>
          <a:endParaRPr lang="ru-RU" sz="2500" b="1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>
              <a:solidFill>
                <a:srgbClr val="002060"/>
              </a:solidFill>
            </a:rPr>
            <a:t>менеджер</a:t>
          </a:r>
          <a:endParaRPr lang="ru-RU" sz="2800" kern="1200" dirty="0">
            <a:solidFill>
              <a:srgbClr val="002060"/>
            </a:solidFill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>
              <a:solidFill>
                <a:srgbClr val="002060"/>
              </a:solidFill>
            </a:rPr>
            <a:t>планшет</a:t>
          </a:r>
          <a:endParaRPr lang="ru-RU" sz="2800" kern="1200" dirty="0">
            <a:solidFill>
              <a:srgbClr val="002060"/>
            </a:solidFill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>
              <a:solidFill>
                <a:srgbClr val="002060"/>
              </a:solidFill>
            </a:rPr>
            <a:t>космонавт</a:t>
          </a:r>
          <a:endParaRPr lang="ru-RU" sz="2800" kern="1200" dirty="0">
            <a:solidFill>
              <a:srgbClr val="002060"/>
            </a:solidFill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>
              <a:solidFill>
                <a:srgbClr val="002060"/>
              </a:solidFill>
            </a:rPr>
            <a:t>интернет</a:t>
          </a:r>
          <a:endParaRPr lang="ru-RU" sz="2800" kern="1200" dirty="0">
            <a:solidFill>
              <a:srgbClr val="002060"/>
            </a:solidFill>
          </a:endParaRPr>
        </a:p>
      </dsp:txBody>
      <dsp:txXfrm rot="5400000">
        <a:off x="5655706" y="1057281"/>
        <a:ext cx="2630090" cy="317184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EBE6B6-032F-4861-805D-501263D59096}">
      <dsp:nvSpPr>
        <dsp:cNvPr id="0" name=""/>
        <dsp:cNvSpPr/>
      </dsp:nvSpPr>
      <dsp:spPr>
        <a:xfrm>
          <a:off x="2394241" y="2957528"/>
          <a:ext cx="3535116" cy="225672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>
              <a:solidFill>
                <a:srgbClr val="FFFF00"/>
              </a:solidFill>
            </a:rPr>
            <a:t>Фразеологизмы</a:t>
          </a:r>
          <a:endParaRPr lang="ru-RU" sz="2000" b="1" kern="1200" dirty="0">
            <a:solidFill>
              <a:srgbClr val="FFFF00"/>
            </a:solidFill>
          </a:endParaRPr>
        </a:p>
      </dsp:txBody>
      <dsp:txXfrm>
        <a:off x="2911947" y="3288018"/>
        <a:ext cx="2499704" cy="1595746"/>
      </dsp:txXfrm>
    </dsp:sp>
    <dsp:sp modelId="{5B61E55C-29B2-40D2-8112-8B81484E9667}">
      <dsp:nvSpPr>
        <dsp:cNvPr id="0" name=""/>
        <dsp:cNvSpPr/>
      </dsp:nvSpPr>
      <dsp:spPr>
        <a:xfrm rot="12900000">
          <a:off x="1366314" y="2393765"/>
          <a:ext cx="1676297" cy="643167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D80FCA4-82B3-45FE-A1A7-CC50F381FFC4}">
      <dsp:nvSpPr>
        <dsp:cNvPr id="0" name=""/>
        <dsp:cNvSpPr/>
      </dsp:nvSpPr>
      <dsp:spPr>
        <a:xfrm>
          <a:off x="445946" y="1377050"/>
          <a:ext cx="2143890" cy="171511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FFFF00"/>
              </a:solidFill>
            </a:rPr>
            <a:t>устойчивое сочетание слов</a:t>
          </a:r>
          <a:endParaRPr lang="ru-RU" sz="2400" b="1" kern="1200" dirty="0">
            <a:solidFill>
              <a:srgbClr val="FFFF00"/>
            </a:solidFill>
          </a:endParaRPr>
        </a:p>
      </dsp:txBody>
      <dsp:txXfrm>
        <a:off x="496180" y="1427284"/>
        <a:ext cx="2043422" cy="1614644"/>
      </dsp:txXfrm>
    </dsp:sp>
    <dsp:sp modelId="{664D36CD-26FC-4A59-B134-F46B8930092C}">
      <dsp:nvSpPr>
        <dsp:cNvPr id="0" name=""/>
        <dsp:cNvSpPr/>
      </dsp:nvSpPr>
      <dsp:spPr>
        <a:xfrm rot="16238452">
          <a:off x="3194500" y="1528223"/>
          <a:ext cx="1984625" cy="643167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-6901799"/>
            <a:satOff val="-18192"/>
            <a:lumOff val="-470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592E8FA-6802-4F91-AB29-A6C6FC3BE7E6}">
      <dsp:nvSpPr>
        <dsp:cNvPr id="0" name=""/>
        <dsp:cNvSpPr/>
      </dsp:nvSpPr>
      <dsp:spPr>
        <a:xfrm>
          <a:off x="3125966" y="0"/>
          <a:ext cx="2143890" cy="1715112"/>
        </a:xfrm>
        <a:prstGeom prst="roundRect">
          <a:avLst>
            <a:gd name="adj" fmla="val 10000"/>
          </a:avLst>
        </a:prstGeom>
        <a:solidFill>
          <a:schemeClr val="accent3">
            <a:hueOff val="-6901799"/>
            <a:satOff val="-18192"/>
            <a:lumOff val="-470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FFFF00"/>
              </a:solidFill>
            </a:rPr>
            <a:t>целостное значение</a:t>
          </a:r>
          <a:endParaRPr lang="ru-RU" sz="2400" b="1" kern="1200" dirty="0">
            <a:solidFill>
              <a:srgbClr val="FFFF00"/>
            </a:solidFill>
          </a:endParaRPr>
        </a:p>
      </dsp:txBody>
      <dsp:txXfrm>
        <a:off x="3176200" y="50234"/>
        <a:ext cx="2043422" cy="1614644"/>
      </dsp:txXfrm>
    </dsp:sp>
    <dsp:sp modelId="{300DD8BE-13CF-470E-AFFE-D92CE540900A}">
      <dsp:nvSpPr>
        <dsp:cNvPr id="0" name=""/>
        <dsp:cNvSpPr/>
      </dsp:nvSpPr>
      <dsp:spPr>
        <a:xfrm rot="19500000">
          <a:off x="5280988" y="2393765"/>
          <a:ext cx="1676297" cy="643167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-13803598"/>
            <a:satOff val="-36385"/>
            <a:lumOff val="-9412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5AFC2E4-C66A-4FA9-A593-2817BA386A13}">
      <dsp:nvSpPr>
        <dsp:cNvPr id="0" name=""/>
        <dsp:cNvSpPr/>
      </dsp:nvSpPr>
      <dsp:spPr>
        <a:xfrm>
          <a:off x="5699118" y="1377050"/>
          <a:ext cx="2213180" cy="1715112"/>
        </a:xfrm>
        <a:prstGeom prst="roundRect">
          <a:avLst>
            <a:gd name="adj" fmla="val 10000"/>
          </a:avLst>
        </a:prstGeom>
        <a:solidFill>
          <a:schemeClr val="accent3">
            <a:hueOff val="-13803598"/>
            <a:satOff val="-36385"/>
            <a:lumOff val="-9412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FF00"/>
              </a:solidFill>
            </a:rPr>
            <a:t>придают языку яркую эмоциональную окраску</a:t>
          </a:r>
          <a:endParaRPr lang="ru-RU" sz="1800" b="1" kern="1200" dirty="0">
            <a:solidFill>
              <a:srgbClr val="FFFF00"/>
            </a:solidFill>
          </a:endParaRPr>
        </a:p>
      </dsp:txBody>
      <dsp:txXfrm>
        <a:off x="5749352" y="1427284"/>
        <a:ext cx="2112712" cy="161464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62602B-886E-4043-8578-1BD0F1D78BD0}">
      <dsp:nvSpPr>
        <dsp:cNvPr id="0" name=""/>
        <dsp:cNvSpPr/>
      </dsp:nvSpPr>
      <dsp:spPr>
        <a:xfrm>
          <a:off x="585685" y="428628"/>
          <a:ext cx="2702355" cy="169776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FFFF00"/>
              </a:solidFill>
            </a:rPr>
            <a:t>Принести толковый словарь</a:t>
          </a:r>
          <a:endParaRPr lang="ru-RU" sz="2400" b="1" kern="1200" dirty="0">
            <a:solidFill>
              <a:srgbClr val="FFFF00"/>
            </a:solidFill>
          </a:endParaRPr>
        </a:p>
      </dsp:txBody>
      <dsp:txXfrm>
        <a:off x="981436" y="677260"/>
        <a:ext cx="1910853" cy="1200504"/>
      </dsp:txXfrm>
    </dsp:sp>
    <dsp:sp modelId="{4EF68A4B-870B-40C4-BD71-D07C41F6E306}">
      <dsp:nvSpPr>
        <dsp:cNvPr id="0" name=""/>
        <dsp:cNvSpPr/>
      </dsp:nvSpPr>
      <dsp:spPr>
        <a:xfrm>
          <a:off x="1444509" y="2264256"/>
          <a:ext cx="984705" cy="984705"/>
        </a:xfrm>
        <a:prstGeom prst="mathPlus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>
        <a:off x="1575032" y="2640807"/>
        <a:ext cx="723659" cy="231603"/>
      </dsp:txXfrm>
    </dsp:sp>
    <dsp:sp modelId="{78F60518-14EA-4B13-BA80-A94D00A3915A}">
      <dsp:nvSpPr>
        <dsp:cNvPr id="0" name=""/>
        <dsp:cNvSpPr/>
      </dsp:nvSpPr>
      <dsp:spPr>
        <a:xfrm>
          <a:off x="727" y="3386820"/>
          <a:ext cx="3872270" cy="2042466"/>
        </a:xfrm>
        <a:prstGeom prst="ellipse">
          <a:avLst/>
        </a:prstGeom>
        <a:solidFill>
          <a:schemeClr val="accent3">
            <a:hueOff val="-6901799"/>
            <a:satOff val="-18192"/>
            <a:lumOff val="-470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FFFF00"/>
              </a:solidFill>
            </a:rPr>
            <a:t>Записать фразеологизмы со значением «работать усердно» </a:t>
          </a:r>
          <a:endParaRPr lang="ru-RU" sz="2400" b="1" kern="1200" dirty="0">
            <a:solidFill>
              <a:srgbClr val="FFFF00"/>
            </a:solidFill>
          </a:endParaRPr>
        </a:p>
      </dsp:txBody>
      <dsp:txXfrm>
        <a:off x="567808" y="3685932"/>
        <a:ext cx="2738108" cy="1444242"/>
      </dsp:txXfrm>
    </dsp:sp>
    <dsp:sp modelId="{34B221E1-1FDD-4650-B71E-62FB605F0882}">
      <dsp:nvSpPr>
        <dsp:cNvPr id="0" name=""/>
        <dsp:cNvSpPr/>
      </dsp:nvSpPr>
      <dsp:spPr>
        <a:xfrm>
          <a:off x="4127663" y="2613173"/>
          <a:ext cx="539890" cy="6315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13803598"/>
            <a:satOff val="-36385"/>
            <a:lumOff val="-9412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>
        <a:off x="4127663" y="2739487"/>
        <a:ext cx="377923" cy="378941"/>
      </dsp:txXfrm>
    </dsp:sp>
    <dsp:sp modelId="{303B84AE-C0B9-44E6-AD33-FA44E7383CCA}">
      <dsp:nvSpPr>
        <dsp:cNvPr id="0" name=""/>
        <dsp:cNvSpPr/>
      </dsp:nvSpPr>
      <dsp:spPr>
        <a:xfrm>
          <a:off x="4891659" y="1231189"/>
          <a:ext cx="3465859" cy="3395537"/>
        </a:xfrm>
        <a:prstGeom prst="ellipse">
          <a:avLst/>
        </a:prstGeom>
        <a:solidFill>
          <a:schemeClr val="accent3">
            <a:hueOff val="-13803598"/>
            <a:satOff val="-36385"/>
            <a:lumOff val="-9412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smtClean="0"/>
            <a:t>Домашнее задание</a:t>
          </a:r>
          <a:endParaRPr lang="ru-RU" sz="3700" kern="1200" dirty="0"/>
        </a:p>
      </dsp:txBody>
      <dsp:txXfrm>
        <a:off x="5399222" y="1728454"/>
        <a:ext cx="2450733" cy="24010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7580-A6EA-4FCB-B620-41E6352F8A64}" type="datetimeFigureOut">
              <a:rPr lang="ru-RU" smtClean="0"/>
              <a:pPr/>
              <a:t>10.01.16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49DCCEB-88E3-4EFF-8BB4-DDDCBDE5B7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7580-A6EA-4FCB-B620-41E6352F8A64}" type="datetimeFigureOut">
              <a:rPr lang="ru-RU" smtClean="0"/>
              <a:pPr/>
              <a:t>10.01.16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CCEB-88E3-4EFF-8BB4-DDDCBDE5B7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49DCCEB-88E3-4EFF-8BB4-DDDCBDE5B7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7580-A6EA-4FCB-B620-41E6352F8A64}" type="datetimeFigureOut">
              <a:rPr lang="ru-RU" smtClean="0"/>
              <a:pPr/>
              <a:t>10.01.16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7580-A6EA-4FCB-B620-41E6352F8A64}" type="datetimeFigureOut">
              <a:rPr lang="ru-RU" smtClean="0"/>
              <a:pPr/>
              <a:t>10.01.16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49DCCEB-88E3-4EFF-8BB4-DDDCBDE5B7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7580-A6EA-4FCB-B620-41E6352F8A64}" type="datetimeFigureOut">
              <a:rPr lang="ru-RU" smtClean="0"/>
              <a:pPr/>
              <a:t>10.01.16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49DCCEB-88E3-4EFF-8BB4-DDDCBDE5B7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CA17580-A6EA-4FCB-B620-41E6352F8A64}" type="datetimeFigureOut">
              <a:rPr lang="ru-RU" smtClean="0"/>
              <a:pPr/>
              <a:t>10.01.16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CCEB-88E3-4EFF-8BB4-DDDCBDE5B7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7580-A6EA-4FCB-B620-41E6352F8A64}" type="datetimeFigureOut">
              <a:rPr lang="ru-RU" smtClean="0"/>
              <a:pPr/>
              <a:t>10.01.16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49DCCEB-88E3-4EFF-8BB4-DDDCBDE5B7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7580-A6EA-4FCB-B620-41E6352F8A64}" type="datetimeFigureOut">
              <a:rPr lang="ru-RU" smtClean="0"/>
              <a:pPr/>
              <a:t>10.01.16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49DCCEB-88E3-4EFF-8BB4-DDDCBDE5B7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7580-A6EA-4FCB-B620-41E6352F8A64}" type="datetimeFigureOut">
              <a:rPr lang="ru-RU" smtClean="0"/>
              <a:pPr/>
              <a:t>10.01.16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49DCCEB-88E3-4EFF-8BB4-DDDCBDE5B7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49DCCEB-88E3-4EFF-8BB4-DDDCBDE5B7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7580-A6EA-4FCB-B620-41E6352F8A64}" type="datetimeFigureOut">
              <a:rPr lang="ru-RU" smtClean="0"/>
              <a:pPr/>
              <a:t>10.01.16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49DCCEB-88E3-4EFF-8BB4-DDDCBDE5B7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CA17580-A6EA-4FCB-B620-41E6352F8A64}" type="datetimeFigureOut">
              <a:rPr lang="ru-RU" smtClean="0"/>
              <a:pPr/>
              <a:t>10.01.16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CA17580-A6EA-4FCB-B620-41E6352F8A64}" type="datetimeFigureOut">
              <a:rPr lang="ru-RU" smtClean="0"/>
              <a:pPr/>
              <a:t>10.01.16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49DCCEB-88E3-4EFF-8BB4-DDDCBDE5B7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472" y="357166"/>
            <a:ext cx="750099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Как устроен наш язык.</a:t>
            </a:r>
          </a:p>
          <a:p>
            <a:r>
              <a:rPr lang="ru-RU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Повторение.</a:t>
            </a:r>
          </a:p>
          <a:p>
            <a:r>
              <a:rPr lang="ru-RU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2 класс.</a:t>
            </a:r>
          </a:p>
          <a:p>
            <a:r>
              <a:rPr lang="ru-RU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УМК «Начальная школа </a:t>
            </a:r>
            <a:r>
              <a:rPr lang="en-US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XXI </a:t>
            </a:r>
            <a:r>
              <a:rPr lang="ru-RU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века»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5984" y="4357694"/>
            <a:ext cx="65722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 smtClean="0">
                <a:solidFill>
                  <a:srgbClr val="002060"/>
                </a:solidFill>
                <a:latin typeface="Impact" pitchFamily="34" charset="0"/>
              </a:rPr>
              <a:t>Учитель начальных классов</a:t>
            </a:r>
          </a:p>
          <a:p>
            <a:pPr algn="r"/>
            <a:r>
              <a:rPr lang="ru-RU" sz="2400" dirty="0" smtClean="0">
                <a:solidFill>
                  <a:srgbClr val="002060"/>
                </a:solidFill>
                <a:latin typeface="Impact" pitchFamily="34" charset="0"/>
              </a:rPr>
              <a:t>МАОУ  «Лицей №28 </a:t>
            </a:r>
          </a:p>
          <a:p>
            <a:pPr algn="r"/>
            <a:r>
              <a:rPr lang="ru-RU" sz="2400" dirty="0" smtClean="0">
                <a:solidFill>
                  <a:srgbClr val="002060"/>
                </a:solidFill>
                <a:latin typeface="Impact" pitchFamily="34" charset="0"/>
              </a:rPr>
              <a:t>имени академика Б.А. Королёва»</a:t>
            </a:r>
          </a:p>
          <a:p>
            <a:pPr algn="r"/>
            <a:r>
              <a:rPr lang="ru-RU" sz="2400" dirty="0" smtClean="0">
                <a:solidFill>
                  <a:srgbClr val="002060"/>
                </a:solidFill>
                <a:latin typeface="Impact" pitchFamily="34" charset="0"/>
              </a:rPr>
              <a:t>г. Нижний Новгород</a:t>
            </a:r>
          </a:p>
          <a:p>
            <a:pPr algn="r"/>
            <a:r>
              <a:rPr lang="ru-RU" sz="2400" dirty="0" smtClean="0">
                <a:solidFill>
                  <a:srgbClr val="002060"/>
                </a:solidFill>
                <a:latin typeface="Impact" pitchFamily="34" charset="0"/>
              </a:rPr>
              <a:t>Сморкачева Татьяна Евгеньевна</a:t>
            </a:r>
            <a:endParaRPr lang="ru-RU" sz="2400" dirty="0">
              <a:solidFill>
                <a:srgbClr val="002060"/>
              </a:solidFill>
              <a:latin typeface="Impact" pitchFamily="34" charset="0"/>
            </a:endParaRPr>
          </a:p>
        </p:txBody>
      </p:sp>
      <p:pic>
        <p:nvPicPr>
          <p:cNvPr id="13314" name="Picture 2" descr="http://img2.gorod.lv/images/news_item/pic/160092/big/00126gb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014372">
            <a:off x="369583" y="3310236"/>
            <a:ext cx="3839999" cy="216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142852"/>
            <a:ext cx="88583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rgbClr val="00B050"/>
                </a:solidFill>
                <a:latin typeface="Impact" pitchFamily="34" charset="0"/>
              </a:rPr>
              <a:t>Определи о чем идет речь</a:t>
            </a:r>
            <a:endParaRPr lang="ru-RU" sz="4000" dirty="0">
              <a:solidFill>
                <a:srgbClr val="00B050"/>
              </a:solidFill>
              <a:latin typeface="Impact" pitchFamily="34" charset="0"/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428596" y="928670"/>
          <a:ext cx="8358246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Овал 3"/>
          <p:cNvSpPr/>
          <p:nvPr/>
        </p:nvSpPr>
        <p:spPr>
          <a:xfrm>
            <a:off x="3357554" y="4643446"/>
            <a:ext cx="2571768" cy="71438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142853"/>
            <a:ext cx="88583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rgbClr val="00B050"/>
                </a:solidFill>
                <a:latin typeface="Impact" pitchFamily="34" charset="0"/>
              </a:rPr>
              <a:t>Выполни практическое задание </a:t>
            </a:r>
          </a:p>
          <a:p>
            <a:pPr algn="ctr"/>
            <a:r>
              <a:rPr lang="ru-RU" sz="4000" dirty="0" smtClean="0">
                <a:solidFill>
                  <a:srgbClr val="00B050"/>
                </a:solidFill>
                <a:latin typeface="Impact" pitchFamily="34" charset="0"/>
              </a:rPr>
              <a:t>и проверь себя</a:t>
            </a:r>
            <a:endParaRPr lang="ru-RU" sz="4000" dirty="0">
              <a:solidFill>
                <a:srgbClr val="00B050"/>
              </a:solidFill>
              <a:latin typeface="Impact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2844" y="1428736"/>
            <a:ext cx="900115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 smtClean="0"/>
              <a:t>1. </a:t>
            </a:r>
            <a:r>
              <a:rPr lang="ru-RU" sz="2600" i="1" u="sng" dirty="0" smtClean="0"/>
              <a:t>Вставь названия животных во фразеологизмы. Запиши.</a:t>
            </a:r>
            <a:endParaRPr lang="ru-RU" sz="2600" i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214282" y="2285992"/>
            <a:ext cx="85725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 smtClean="0"/>
              <a:t>Покупать кота в мешке.     Делать из мухи слона.</a:t>
            </a:r>
          </a:p>
          <a:p>
            <a:r>
              <a:rPr lang="ru-RU" sz="2600" dirty="0" smtClean="0"/>
              <a:t>На душе кошки скребут.    Медведь на ухо наступил.</a:t>
            </a:r>
            <a:endParaRPr lang="ru-RU" sz="2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857356" y="2357430"/>
            <a:ext cx="714380" cy="35719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929322" y="2428868"/>
            <a:ext cx="857256" cy="28575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286248" y="2786058"/>
            <a:ext cx="1428760" cy="42862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643042" y="2786058"/>
            <a:ext cx="1071570" cy="42862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42844" y="3571876"/>
            <a:ext cx="900115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 smtClean="0"/>
              <a:t>2. </a:t>
            </a:r>
            <a:r>
              <a:rPr lang="ru-RU" sz="2600" i="1" u="sng" dirty="0" smtClean="0"/>
              <a:t>Замени каждый фразеологизм одним словом (глаголом).</a:t>
            </a:r>
            <a:endParaRPr lang="ru-RU" sz="2600" i="1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214282" y="4429132"/>
            <a:ext cx="892971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 smtClean="0"/>
              <a:t>Путаться под ногами –       мешать.</a:t>
            </a:r>
          </a:p>
          <a:p>
            <a:r>
              <a:rPr lang="ru-RU" sz="2600" dirty="0" smtClean="0"/>
              <a:t>Пропустить мимо ушей -   прослушать.</a:t>
            </a:r>
          </a:p>
          <a:p>
            <a:r>
              <a:rPr lang="ru-RU" sz="2600" dirty="0" smtClean="0"/>
              <a:t>Водить за нос –                     обманывать.</a:t>
            </a:r>
          </a:p>
          <a:p>
            <a:r>
              <a:rPr lang="ru-RU" sz="2600" dirty="0" smtClean="0"/>
              <a:t>падать с ног –                        уставать.</a:t>
            </a:r>
            <a:endParaRPr lang="ru-RU" sz="2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286248" y="4357694"/>
            <a:ext cx="2357454" cy="185738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500034" y="357166"/>
          <a:ext cx="8358246" cy="5857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Овал 2"/>
          <p:cNvSpPr/>
          <p:nvPr/>
        </p:nvSpPr>
        <p:spPr>
          <a:xfrm>
            <a:off x="5857884" y="2071678"/>
            <a:ext cx="2500330" cy="2428892"/>
          </a:xfrm>
          <a:prstGeom prst="ellipse">
            <a:avLst/>
          </a:prstGeom>
          <a:solidFill>
            <a:srgbClr val="3CE470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214282" y="928670"/>
          <a:ext cx="8715436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00034" y="1500174"/>
            <a:ext cx="2571768" cy="50006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3286124"/>
            <a:ext cx="2571768" cy="500066"/>
          </a:xfrm>
          <a:prstGeom prst="rect">
            <a:avLst/>
          </a:prstGeom>
          <a:solidFill>
            <a:srgbClr val="BD92DE"/>
          </a:solidFill>
          <a:ln>
            <a:solidFill>
              <a:srgbClr val="BD92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4929198"/>
            <a:ext cx="2357454" cy="64294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14282" y="214290"/>
            <a:ext cx="86439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00B050"/>
                </a:solidFill>
                <a:latin typeface="Impact" pitchFamily="34" charset="0"/>
              </a:rPr>
              <a:t>Назови слова по значению</a:t>
            </a:r>
            <a:endParaRPr lang="ru-RU" sz="400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142852"/>
            <a:ext cx="87868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00B050"/>
                </a:solidFill>
                <a:latin typeface="Impact" pitchFamily="34" charset="0"/>
              </a:rPr>
              <a:t>Выполни практическое задание </a:t>
            </a:r>
          </a:p>
          <a:p>
            <a:pPr algn="ctr"/>
            <a:r>
              <a:rPr lang="ru-RU" sz="4000" dirty="0" smtClean="0">
                <a:solidFill>
                  <a:srgbClr val="00B050"/>
                </a:solidFill>
                <a:latin typeface="Impact" pitchFamily="34" charset="0"/>
              </a:rPr>
              <a:t>и проверь себя</a:t>
            </a:r>
            <a:endParaRPr lang="ru-RU" sz="4000" dirty="0">
              <a:solidFill>
                <a:srgbClr val="00B050"/>
              </a:solidFill>
              <a:latin typeface="Impact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2844" y="1428736"/>
            <a:ext cx="900115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 smtClean="0"/>
              <a:t>1.</a:t>
            </a:r>
            <a:r>
              <a:rPr lang="ru-RU" sz="2600" i="1" dirty="0" smtClean="0"/>
              <a:t> </a:t>
            </a:r>
            <a:r>
              <a:rPr lang="ru-RU" sz="2600" i="1" u="sng" dirty="0" smtClean="0"/>
              <a:t>Выбери в скобках и запиши синонимы к выделенному слову.</a:t>
            </a:r>
          </a:p>
          <a:p>
            <a:r>
              <a:rPr lang="ru-RU" sz="2600" i="1" dirty="0" smtClean="0">
                <a:solidFill>
                  <a:srgbClr val="C00000"/>
                </a:solidFill>
              </a:rPr>
              <a:t>Добрый</a:t>
            </a:r>
            <a:r>
              <a:rPr lang="ru-RU" sz="2600" dirty="0" smtClean="0"/>
              <a:t> человек (храбрый, радостный, сердечный, правдивый, добродушный, грустный, отзывчивый)</a:t>
            </a:r>
          </a:p>
          <a:p>
            <a:r>
              <a:rPr lang="ru-RU" sz="2600" i="1" dirty="0" smtClean="0">
                <a:solidFill>
                  <a:srgbClr val="C00000"/>
                </a:solidFill>
              </a:rPr>
              <a:t>Маленькая</a:t>
            </a:r>
            <a:r>
              <a:rPr lang="ru-RU" sz="2600" dirty="0" smtClean="0"/>
              <a:t>  машина ( новая, небольшая, крошечная, быстрая, красивая)</a:t>
            </a:r>
            <a:endParaRPr lang="ru-RU" sz="2600" dirty="0"/>
          </a:p>
        </p:txBody>
      </p:sp>
      <p:sp>
        <p:nvSpPr>
          <p:cNvPr id="4" name="TextBox 3"/>
          <p:cNvSpPr txBox="1"/>
          <p:nvPr/>
        </p:nvSpPr>
        <p:spPr>
          <a:xfrm>
            <a:off x="142844" y="3929066"/>
            <a:ext cx="900115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 smtClean="0"/>
              <a:t>2. </a:t>
            </a:r>
            <a:r>
              <a:rPr lang="ru-RU" sz="2600" i="1" u="sng" dirty="0" smtClean="0"/>
              <a:t>Подбери антонимы к выделенным словам. Запиши пары слов.</a:t>
            </a:r>
          </a:p>
          <a:p>
            <a:r>
              <a:rPr lang="ru-RU" sz="2600" dirty="0" smtClean="0"/>
              <a:t>Глубокий ручей - …   </a:t>
            </a:r>
          </a:p>
          <a:p>
            <a:r>
              <a:rPr lang="ru-RU" sz="2600" dirty="0" smtClean="0"/>
              <a:t>Холодный душ - …</a:t>
            </a:r>
          </a:p>
          <a:p>
            <a:r>
              <a:rPr lang="ru-RU" sz="2600" dirty="0" smtClean="0"/>
              <a:t>Сильный человек - …</a:t>
            </a:r>
          </a:p>
          <a:p>
            <a:r>
              <a:rPr lang="ru-RU" sz="2600" dirty="0" smtClean="0"/>
              <a:t>Бодрый конь - …</a:t>
            </a:r>
            <a:endParaRPr lang="ru-RU" sz="2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928926" y="2285992"/>
            <a:ext cx="3357586" cy="42862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2714620"/>
            <a:ext cx="5857916" cy="35719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643306" y="4714884"/>
            <a:ext cx="1928826" cy="164307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ru-RU" sz="2600" dirty="0" smtClean="0">
                <a:solidFill>
                  <a:srgbClr val="FFFF00"/>
                </a:solidFill>
              </a:rPr>
              <a:t>Мелкий</a:t>
            </a:r>
          </a:p>
          <a:p>
            <a:r>
              <a:rPr lang="ru-RU" sz="2600" dirty="0" smtClean="0">
                <a:solidFill>
                  <a:srgbClr val="FFFF00"/>
                </a:solidFill>
              </a:rPr>
              <a:t>Горячий</a:t>
            </a:r>
          </a:p>
          <a:p>
            <a:r>
              <a:rPr lang="ru-RU" sz="2600" dirty="0" smtClean="0">
                <a:solidFill>
                  <a:srgbClr val="FFFF00"/>
                </a:solidFill>
              </a:rPr>
              <a:t>Слабый</a:t>
            </a:r>
          </a:p>
          <a:p>
            <a:r>
              <a:rPr lang="ru-RU" sz="2600" dirty="0" smtClean="0">
                <a:solidFill>
                  <a:srgbClr val="FFFF00"/>
                </a:solidFill>
              </a:rPr>
              <a:t>Усталый</a:t>
            </a:r>
          </a:p>
          <a:p>
            <a:endParaRPr lang="ru-RU" sz="26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643306" y="3143248"/>
            <a:ext cx="1071570" cy="35719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14282" y="3500438"/>
            <a:ext cx="2857520" cy="35719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10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0" y="785794"/>
          <a:ext cx="8858312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2000232" y="3429000"/>
            <a:ext cx="2000264" cy="357190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572264" y="3429000"/>
            <a:ext cx="1428760" cy="357190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14282" y="142852"/>
            <a:ext cx="84296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00B050"/>
                </a:solidFill>
                <a:latin typeface="Impact" pitchFamily="34" charset="0"/>
              </a:rPr>
              <a:t>Определи значение слова</a:t>
            </a:r>
            <a:endParaRPr lang="ru-RU" sz="400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2844" y="142852"/>
            <a:ext cx="885831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00B050"/>
                </a:solidFill>
                <a:latin typeface="Impact" pitchFamily="34" charset="0"/>
              </a:rPr>
              <a:t>Выполни практическое задание </a:t>
            </a:r>
          </a:p>
          <a:p>
            <a:pPr algn="ctr"/>
            <a:r>
              <a:rPr lang="ru-RU" sz="4000" dirty="0" smtClean="0">
                <a:solidFill>
                  <a:srgbClr val="00B050"/>
                </a:solidFill>
                <a:latin typeface="Impact" pitchFamily="34" charset="0"/>
              </a:rPr>
              <a:t>и проверь себя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42844" y="1285860"/>
            <a:ext cx="900115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 smtClean="0"/>
              <a:t>1. </a:t>
            </a:r>
            <a:r>
              <a:rPr lang="ru-RU" sz="2600" i="1" u="sng" dirty="0" smtClean="0"/>
              <a:t>Выпиши предложения, в которых слово </a:t>
            </a:r>
            <a:r>
              <a:rPr lang="ru-RU" sz="2600" i="1" u="sng" dirty="0" smtClean="0">
                <a:solidFill>
                  <a:srgbClr val="C00000"/>
                </a:solidFill>
              </a:rPr>
              <a:t>идти </a:t>
            </a:r>
            <a:r>
              <a:rPr lang="ru-RU" sz="2600" i="1" u="sng" dirty="0" smtClean="0"/>
              <a:t>употреблено в прямом значении.</a:t>
            </a:r>
            <a:endParaRPr lang="ru-RU" sz="2600" i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214282" y="2143116"/>
            <a:ext cx="86439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 smtClean="0"/>
              <a:t>Маме идёт новая шляпа.</a:t>
            </a:r>
          </a:p>
          <a:p>
            <a:r>
              <a:rPr lang="ru-RU" sz="2600" dirty="0" smtClean="0"/>
              <a:t>В классе идёт спор о новой книге.</a:t>
            </a:r>
          </a:p>
          <a:p>
            <a:r>
              <a:rPr lang="ru-RU" sz="2600" dirty="0" smtClean="0"/>
              <a:t>По телевизору идёт новый фильм.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14282" y="3286124"/>
            <a:ext cx="450059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 smtClean="0"/>
              <a:t>Учитель идёт в класс.</a:t>
            </a:r>
          </a:p>
          <a:p>
            <a:r>
              <a:rPr lang="ru-RU" sz="2600" dirty="0" smtClean="0"/>
              <a:t>Мы идём на концерт.</a:t>
            </a:r>
            <a:endParaRPr lang="ru-RU" sz="2600" dirty="0"/>
          </a:p>
        </p:txBody>
      </p:sp>
      <p:sp>
        <p:nvSpPr>
          <p:cNvPr id="7" name="TextBox 6"/>
          <p:cNvSpPr txBox="1"/>
          <p:nvPr/>
        </p:nvSpPr>
        <p:spPr>
          <a:xfrm>
            <a:off x="142844" y="4071942"/>
            <a:ext cx="900115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 smtClean="0"/>
              <a:t>2. </a:t>
            </a:r>
            <a:r>
              <a:rPr lang="ru-RU" sz="2600" i="1" u="sng" dirty="0" smtClean="0"/>
              <a:t>Выпиши предложения, в которых слово </a:t>
            </a:r>
            <a:r>
              <a:rPr lang="ru-RU" sz="2600" i="1" u="sng" dirty="0" smtClean="0">
                <a:solidFill>
                  <a:srgbClr val="C00000"/>
                </a:solidFill>
              </a:rPr>
              <a:t>уснуть</a:t>
            </a:r>
            <a:r>
              <a:rPr lang="ru-RU" sz="2600" i="1" u="sng" dirty="0" smtClean="0"/>
              <a:t> употреблено в переносном значении.</a:t>
            </a:r>
            <a:endParaRPr lang="ru-RU" sz="2600" i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142844" y="4929198"/>
            <a:ext cx="842968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 smtClean="0"/>
              <a:t>Уснула ёлочка, укрывшись снегом.</a:t>
            </a:r>
          </a:p>
          <a:p>
            <a:r>
              <a:rPr lang="ru-RU" sz="2600" dirty="0" smtClean="0"/>
              <a:t>До весны уснули поля.</a:t>
            </a:r>
            <a:endParaRPr lang="ru-RU" sz="2600" dirty="0"/>
          </a:p>
        </p:txBody>
      </p:sp>
      <p:sp>
        <p:nvSpPr>
          <p:cNvPr id="10" name="TextBox 9"/>
          <p:cNvSpPr txBox="1"/>
          <p:nvPr/>
        </p:nvSpPr>
        <p:spPr>
          <a:xfrm>
            <a:off x="142844" y="5715016"/>
            <a:ext cx="850112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 smtClean="0"/>
              <a:t>На коврике уснул щенок.</a:t>
            </a:r>
            <a:endParaRPr lang="ru-RU" sz="2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5" grpId="1"/>
      <p:bldP spid="6" grpId="0"/>
      <p:bldP spid="7" grpId="0"/>
      <p:bldP spid="8" grpId="0"/>
      <p:bldP spid="10" grpId="0"/>
      <p:bldP spid="10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214282" y="285728"/>
          <a:ext cx="8715436" cy="600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71414"/>
            <a:ext cx="88583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rgbClr val="00B050"/>
                </a:solidFill>
                <a:latin typeface="Impact" pitchFamily="34" charset="0"/>
              </a:rPr>
              <a:t>Выполни практическое задание </a:t>
            </a:r>
          </a:p>
          <a:p>
            <a:pPr algn="ctr"/>
            <a:r>
              <a:rPr lang="ru-RU" sz="4000" dirty="0" smtClean="0">
                <a:solidFill>
                  <a:srgbClr val="00B050"/>
                </a:solidFill>
                <a:latin typeface="Impact" pitchFamily="34" charset="0"/>
              </a:rPr>
              <a:t>и проверь себя</a:t>
            </a:r>
            <a:endParaRPr lang="ru-RU" sz="4000" dirty="0">
              <a:solidFill>
                <a:srgbClr val="00B050"/>
              </a:solidFill>
              <a:latin typeface="Impact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2844" y="1357298"/>
            <a:ext cx="900115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 smtClean="0"/>
              <a:t>1. </a:t>
            </a:r>
            <a:r>
              <a:rPr lang="ru-RU" sz="2600" i="1" u="sng" dirty="0" smtClean="0"/>
              <a:t>Выпиши сочетания слов, в которых слова </a:t>
            </a:r>
            <a:r>
              <a:rPr lang="ru-RU" sz="2600" i="1" u="sng" dirty="0" smtClean="0">
                <a:solidFill>
                  <a:srgbClr val="C00000"/>
                </a:solidFill>
              </a:rPr>
              <a:t>норка</a:t>
            </a:r>
            <a:r>
              <a:rPr lang="ru-RU" sz="2600" i="1" u="sng" dirty="0" smtClean="0"/>
              <a:t> и </a:t>
            </a:r>
            <a:r>
              <a:rPr lang="ru-RU" sz="2600" i="1" u="sng" dirty="0" smtClean="0">
                <a:solidFill>
                  <a:srgbClr val="C00000"/>
                </a:solidFill>
              </a:rPr>
              <a:t>лисичка</a:t>
            </a:r>
            <a:r>
              <a:rPr lang="ru-RU" sz="2600" i="1" u="sng" dirty="0" smtClean="0"/>
              <a:t> обозначают зверька.</a:t>
            </a:r>
            <a:endParaRPr lang="ru-RU" sz="2600" i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142844" y="2214554"/>
            <a:ext cx="835824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 smtClean="0"/>
              <a:t>Уютная норка. Вкусные лисички.</a:t>
            </a:r>
            <a:endParaRPr lang="ru-RU" sz="2600" dirty="0"/>
          </a:p>
        </p:txBody>
      </p:sp>
      <p:sp>
        <p:nvSpPr>
          <p:cNvPr id="5" name="TextBox 4"/>
          <p:cNvSpPr txBox="1"/>
          <p:nvPr/>
        </p:nvSpPr>
        <p:spPr>
          <a:xfrm>
            <a:off x="142844" y="2643182"/>
            <a:ext cx="621510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 smtClean="0"/>
              <a:t>Озорные лисички. Шустрая норка.</a:t>
            </a:r>
            <a:endParaRPr lang="ru-RU" sz="2600" dirty="0"/>
          </a:p>
        </p:txBody>
      </p:sp>
      <p:sp>
        <p:nvSpPr>
          <p:cNvPr id="6" name="TextBox 5"/>
          <p:cNvSpPr txBox="1"/>
          <p:nvPr/>
        </p:nvSpPr>
        <p:spPr>
          <a:xfrm>
            <a:off x="142844" y="3286124"/>
            <a:ext cx="900115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 smtClean="0"/>
              <a:t>2. </a:t>
            </a:r>
            <a:r>
              <a:rPr lang="ru-RU" sz="2600" i="1" u="sng" dirty="0" smtClean="0"/>
              <a:t>Выпиши сочетания слов, в которых слова </a:t>
            </a:r>
            <a:r>
              <a:rPr lang="ru-RU" sz="2600" i="1" u="sng" dirty="0" smtClean="0">
                <a:solidFill>
                  <a:srgbClr val="C00000"/>
                </a:solidFill>
              </a:rPr>
              <a:t>кашка</a:t>
            </a:r>
            <a:r>
              <a:rPr lang="ru-RU" sz="2600" i="1" u="sng" dirty="0" smtClean="0"/>
              <a:t> и </a:t>
            </a:r>
            <a:r>
              <a:rPr lang="ru-RU" sz="2600" i="1" u="sng" dirty="0" smtClean="0">
                <a:solidFill>
                  <a:srgbClr val="C00000"/>
                </a:solidFill>
              </a:rPr>
              <a:t>лисичка</a:t>
            </a:r>
            <a:r>
              <a:rPr lang="ru-RU" sz="2600" i="1" u="sng" dirty="0" smtClean="0"/>
              <a:t> обозначают еду.</a:t>
            </a:r>
            <a:endParaRPr lang="ru-RU" sz="2600" i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142844" y="4214818"/>
            <a:ext cx="821537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 smtClean="0"/>
              <a:t>Вкусные лисички. Горячая кашка.</a:t>
            </a:r>
            <a:endParaRPr lang="ru-RU" sz="2600" dirty="0"/>
          </a:p>
        </p:txBody>
      </p:sp>
      <p:sp>
        <p:nvSpPr>
          <p:cNvPr id="8" name="TextBox 7"/>
          <p:cNvSpPr txBox="1"/>
          <p:nvPr/>
        </p:nvSpPr>
        <p:spPr>
          <a:xfrm>
            <a:off x="142844" y="4643446"/>
            <a:ext cx="878687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 smtClean="0"/>
              <a:t>Цветущая кашка.  Озорные лисички.</a:t>
            </a:r>
            <a:endParaRPr lang="ru-RU" sz="2600" dirty="0"/>
          </a:p>
        </p:txBody>
      </p:sp>
      <p:pic>
        <p:nvPicPr>
          <p:cNvPr id="7172" name="Picture 4" descr="http://otvet.imgsmail.ru/download/b8337971c065a7aea925d0f40c52b140_i-19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54" y="3714752"/>
            <a:ext cx="1852200" cy="252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4" grpId="1"/>
      <p:bldP spid="5" grpId="0"/>
      <p:bldP spid="6" grpId="0"/>
      <p:bldP spid="7" grpId="0"/>
      <p:bldP spid="8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500034" y="1000108"/>
          <a:ext cx="8286808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42844" y="214290"/>
            <a:ext cx="8858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00B050"/>
                </a:solidFill>
                <a:latin typeface="Impact" pitchFamily="34" charset="0"/>
              </a:rPr>
              <a:t>Слова бывают разные</a:t>
            </a:r>
            <a:endParaRPr lang="ru-RU" sz="400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142853"/>
            <a:ext cx="88583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rgbClr val="00B050"/>
                </a:solidFill>
                <a:latin typeface="Impact" pitchFamily="34" charset="0"/>
              </a:rPr>
              <a:t>Выполни практическое задание </a:t>
            </a:r>
          </a:p>
          <a:p>
            <a:pPr algn="ctr"/>
            <a:r>
              <a:rPr lang="ru-RU" sz="4000" dirty="0" smtClean="0">
                <a:solidFill>
                  <a:srgbClr val="00B050"/>
                </a:solidFill>
                <a:latin typeface="Impact" pitchFamily="34" charset="0"/>
              </a:rPr>
              <a:t>и проверь себя</a:t>
            </a:r>
            <a:endParaRPr lang="ru-RU" sz="4000" dirty="0">
              <a:solidFill>
                <a:srgbClr val="00B050"/>
              </a:solidFill>
              <a:latin typeface="Impact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2844" y="1285860"/>
            <a:ext cx="900115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 smtClean="0"/>
              <a:t>1. </a:t>
            </a:r>
            <a:r>
              <a:rPr lang="ru-RU" sz="2600" i="1" u="sng" dirty="0" smtClean="0"/>
              <a:t>К устаревшим словам запиши современные синонимы.</a:t>
            </a:r>
          </a:p>
          <a:p>
            <a:r>
              <a:rPr lang="ru-RU" sz="2600" dirty="0" smtClean="0"/>
              <a:t>Лекарь - …</a:t>
            </a:r>
          </a:p>
          <a:p>
            <a:r>
              <a:rPr lang="ru-RU" sz="2600" dirty="0" smtClean="0"/>
              <a:t>Брадобрей - …</a:t>
            </a:r>
          </a:p>
          <a:p>
            <a:r>
              <a:rPr lang="ru-RU" sz="2600" dirty="0" smtClean="0"/>
              <a:t>Ветрило -…</a:t>
            </a:r>
          </a:p>
          <a:p>
            <a:r>
              <a:rPr lang="ru-RU" sz="2600" dirty="0" smtClean="0"/>
              <a:t>Очи -…</a:t>
            </a:r>
          </a:p>
          <a:p>
            <a:r>
              <a:rPr lang="ru-RU" sz="2600" dirty="0" smtClean="0"/>
              <a:t>Рать - …</a:t>
            </a:r>
            <a:endParaRPr lang="ru-RU" sz="2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00298" y="2143116"/>
            <a:ext cx="2643206" cy="207170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ru-RU" sz="2600" dirty="0" smtClean="0">
                <a:solidFill>
                  <a:srgbClr val="FFFF00"/>
                </a:solidFill>
              </a:rPr>
              <a:t>врач</a:t>
            </a:r>
          </a:p>
          <a:p>
            <a:r>
              <a:rPr lang="ru-RU" sz="2600" dirty="0" smtClean="0">
                <a:solidFill>
                  <a:srgbClr val="FFFF00"/>
                </a:solidFill>
              </a:rPr>
              <a:t>парикмахер</a:t>
            </a:r>
          </a:p>
          <a:p>
            <a:r>
              <a:rPr lang="ru-RU" sz="2600" dirty="0" smtClean="0">
                <a:solidFill>
                  <a:srgbClr val="FFFF00"/>
                </a:solidFill>
              </a:rPr>
              <a:t>парус</a:t>
            </a:r>
          </a:p>
          <a:p>
            <a:r>
              <a:rPr lang="ru-RU" sz="2600" dirty="0" smtClean="0">
                <a:solidFill>
                  <a:srgbClr val="FFFF00"/>
                </a:solidFill>
              </a:rPr>
              <a:t>глаза</a:t>
            </a:r>
          </a:p>
          <a:p>
            <a:r>
              <a:rPr lang="ru-RU" sz="2600" dirty="0" smtClean="0">
                <a:solidFill>
                  <a:srgbClr val="FFFF00"/>
                </a:solidFill>
              </a:rPr>
              <a:t>войско</a:t>
            </a:r>
          </a:p>
          <a:p>
            <a:endParaRPr lang="ru-RU" sz="26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44" y="4214818"/>
            <a:ext cx="900115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 smtClean="0"/>
              <a:t>2.</a:t>
            </a:r>
            <a:r>
              <a:rPr lang="ru-RU" sz="2600" i="1" u="sng" dirty="0" smtClean="0"/>
              <a:t> Закончи предложения заимствованными словами. Запиши.</a:t>
            </a:r>
          </a:p>
          <a:p>
            <a:r>
              <a:rPr lang="ru-RU" sz="2600" dirty="0" smtClean="0"/>
              <a:t>Стеклянный ящик с водой для рыб –...</a:t>
            </a:r>
          </a:p>
          <a:p>
            <a:r>
              <a:rPr lang="ru-RU" sz="2600" dirty="0" smtClean="0"/>
              <a:t>Разноцветная масса для лепки - …</a:t>
            </a:r>
          </a:p>
          <a:p>
            <a:r>
              <a:rPr lang="ru-RU" sz="2600" dirty="0" smtClean="0"/>
              <a:t>Коллекция засушенных растений - …</a:t>
            </a:r>
            <a:endParaRPr lang="ru-RU" sz="2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215074" y="5000636"/>
            <a:ext cx="2286016" cy="135732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ru-RU" sz="2600" dirty="0" smtClean="0">
                <a:solidFill>
                  <a:srgbClr val="FFFF00"/>
                </a:solidFill>
              </a:rPr>
              <a:t>аквариум</a:t>
            </a:r>
          </a:p>
          <a:p>
            <a:r>
              <a:rPr lang="ru-RU" sz="2600" dirty="0" smtClean="0">
                <a:solidFill>
                  <a:srgbClr val="FFFF00"/>
                </a:solidFill>
              </a:rPr>
              <a:t>пластилин</a:t>
            </a:r>
          </a:p>
          <a:p>
            <a:r>
              <a:rPr lang="ru-RU" sz="2600" dirty="0" smtClean="0">
                <a:solidFill>
                  <a:srgbClr val="FFFF00"/>
                </a:solidFill>
              </a:rPr>
              <a:t>гербарий</a:t>
            </a:r>
          </a:p>
          <a:p>
            <a:endParaRPr lang="ru-RU" sz="2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/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Официа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299</TotalTime>
  <Words>511</Words>
  <Application>Microsoft Macintosh PowerPoint</Application>
  <PresentationFormat>Экран (4:3)</PresentationFormat>
  <Paragraphs>122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Официальная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ПК</dc:creator>
  <cp:lastModifiedBy>v b</cp:lastModifiedBy>
  <cp:revision>63</cp:revision>
  <dcterms:created xsi:type="dcterms:W3CDTF">2015-11-04T10:39:13Z</dcterms:created>
  <dcterms:modified xsi:type="dcterms:W3CDTF">2016-01-10T17:12:36Z</dcterms:modified>
</cp:coreProperties>
</file>