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6" r:id="rId14"/>
    <p:sldId id="268" r:id="rId15"/>
    <p:sldId id="269" r:id="rId16"/>
    <p:sldId id="280" r:id="rId17"/>
    <p:sldId id="278" r:id="rId18"/>
    <p:sldId id="282" r:id="rId19"/>
    <p:sldId id="279" r:id="rId20"/>
    <p:sldId id="274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50AA-AE9B-4B9D-8FE4-096C59D1933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A055-B37C-47D8-B85B-DA331BACC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50AA-AE9B-4B9D-8FE4-096C59D1933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A055-B37C-47D8-B85B-DA331BACC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50AA-AE9B-4B9D-8FE4-096C59D1933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A055-B37C-47D8-B85B-DA331BACC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50AA-AE9B-4B9D-8FE4-096C59D1933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A055-B37C-47D8-B85B-DA331BACC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50AA-AE9B-4B9D-8FE4-096C59D1933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A055-B37C-47D8-B85B-DA331BACC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50AA-AE9B-4B9D-8FE4-096C59D1933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A055-B37C-47D8-B85B-DA331BACC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50AA-AE9B-4B9D-8FE4-096C59D1933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A055-B37C-47D8-B85B-DA331BACC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50AA-AE9B-4B9D-8FE4-096C59D1933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A055-B37C-47D8-B85B-DA331BACC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50AA-AE9B-4B9D-8FE4-096C59D1933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A055-B37C-47D8-B85B-DA331BACC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50AA-AE9B-4B9D-8FE4-096C59D1933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A055-B37C-47D8-B85B-DA331BACC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50AA-AE9B-4B9D-8FE4-096C59D1933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A055-B37C-47D8-B85B-DA331BACC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50AA-AE9B-4B9D-8FE4-096C59D1933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BA055-B37C-47D8-B85B-DA331BACC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1214422"/>
            <a:ext cx="49292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Monotype Corsiva" pitchFamily="66" charset="0"/>
                <a:cs typeface="Tahoma"/>
              </a:rPr>
              <a:t>Жизнь  </a:t>
            </a:r>
          </a:p>
          <a:p>
            <a:r>
              <a:rPr lang="ru-RU" sz="9600" b="1" dirty="0" smtClean="0">
                <a:solidFill>
                  <a:srgbClr val="7030A0"/>
                </a:solidFill>
                <a:latin typeface="Monotype Corsiva" pitchFamily="66" charset="0"/>
                <a:cs typeface="Tahoma"/>
              </a:rPr>
              <a:t>группы</a:t>
            </a:r>
            <a:endParaRPr lang="ru-RU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3" name="Рисунок 2" descr="C:\Users\Админ\AppData\Local\Microsoft\Windows\Temporary Internet Files\Content.Word\IMG_20151005_105333.jpg"/>
          <p:cNvPicPr/>
          <p:nvPr/>
        </p:nvPicPr>
        <p:blipFill>
          <a:blip r:embed="rId3" cstate="print"/>
          <a:srcRect l="7972" t="6037" b="525"/>
          <a:stretch>
            <a:fillRect/>
          </a:stretch>
        </p:blipFill>
        <p:spPr bwMode="auto">
          <a:xfrm>
            <a:off x="785786" y="1643050"/>
            <a:ext cx="5357850" cy="3472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3306" y="428604"/>
            <a:ext cx="5000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На прогулку все пошли 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Играть с друзьями будем мы 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3" name="Рисунок 2" descr="C:\Users\Админ\AppData\Local\Microsoft\Windows\Temporary Internet Files\Content.Word\IMG_20151020_1001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643050"/>
            <a:ext cx="5357850" cy="33969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4286248" y="5000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Нарисуем мы цветы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Небывалой красоты!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3" name="Рисунок 2" descr="C:\Users\Админ\AppData\Local\Microsoft\Windows\Temporary Internet Files\Content.Word\IMG_20151022_094325.jpg"/>
          <p:cNvPicPr/>
          <p:nvPr/>
        </p:nvPicPr>
        <p:blipFill>
          <a:blip r:embed="rId3" cstate="print"/>
          <a:srcRect t="2215" b="19931"/>
          <a:stretch>
            <a:fillRect/>
          </a:stretch>
        </p:blipFill>
        <p:spPr bwMode="auto">
          <a:xfrm>
            <a:off x="785786" y="1714488"/>
            <a:ext cx="292895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\AppData\Local\Microsoft\Windows\Temporary Internet Files\Content.Word\IMG_20151020_1000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14488"/>
            <a:ext cx="38576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4612" y="571480"/>
            <a:ext cx="3732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Юные художники…</a:t>
            </a:r>
            <a:endParaRPr lang="ru-RU" sz="3600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3" name="Рисунок 2" descr="C:\Users\Админ\AppData\Local\Microsoft\Windows\Temporary Internet Files\Content.Word\IMG_20151028_1003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43050"/>
            <a:ext cx="5286412" cy="3424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43438" y="642918"/>
            <a:ext cx="3062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Я познаю мир…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3" name="Рисунок 2" descr="C:\Users\Админ\AppData\Local\Microsoft\Windows\Temporary Internet Files\Content.Word\IMG_20151028_100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714356"/>
            <a:ext cx="292895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29322" y="1928802"/>
            <a:ext cx="20329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Развиваем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м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оторику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рук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3" name="Рисунок 2" descr="C:\Users\Админ\AppData\Local\Microsoft\Windows\Temporary Internet Files\Content.Word\IMG_20151029_152622.jpg"/>
          <p:cNvPicPr/>
          <p:nvPr/>
        </p:nvPicPr>
        <p:blipFill>
          <a:blip r:embed="rId3" cstate="print"/>
          <a:srcRect t="11930" b="11930"/>
          <a:stretch>
            <a:fillRect/>
          </a:stretch>
        </p:blipFill>
        <p:spPr bwMode="auto">
          <a:xfrm>
            <a:off x="1428728" y="2000240"/>
            <a:ext cx="2714644" cy="3362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Админ\AppData\Local\Microsoft\Windows\Temporary Internet Files\Content.Word\IMG_20151029_1526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428736"/>
            <a:ext cx="2286016" cy="3383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42860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Вот и полдник подошел,</a:t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сели дети все за стол.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  <p:pic>
        <p:nvPicPr>
          <p:cNvPr id="1026" name="Picture 2" descr="C:\Users\Админ\Desktop\сад\фото планета детства\IMG_20151008_141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14356"/>
            <a:ext cx="3357586" cy="4421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86314" y="2000240"/>
            <a:ext cx="39180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Наше творчество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«Осень в лесу»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3074" name="Picture 2" descr="C:\Users\Админ\Desktop\сад\фото планета детства\IMG_20151008_140817.jpg"/>
          <p:cNvPicPr>
            <a:picLocks noChangeAspect="1" noChangeArrowheads="1"/>
          </p:cNvPicPr>
          <p:nvPr/>
        </p:nvPicPr>
        <p:blipFill>
          <a:blip r:embed="rId3" cstate="print"/>
          <a:srcRect t="8563" r="8399" b="12402"/>
          <a:stretch>
            <a:fillRect/>
          </a:stretch>
        </p:blipFill>
        <p:spPr bwMode="auto">
          <a:xfrm>
            <a:off x="5286380" y="714356"/>
            <a:ext cx="2786082" cy="4273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413767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Коллективная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работа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«Дары осени»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8924"/>
          <a:stretch>
            <a:fillRect/>
          </a:stretch>
        </p:blipFill>
        <p:spPr bwMode="auto">
          <a:xfrm>
            <a:off x="1643042" y="1642566"/>
            <a:ext cx="5572164" cy="3335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596" y="500042"/>
            <a:ext cx="8140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Выставка детских рисунков «Береги природу»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2050" name="Picture 2" descr="C:\Users\Админ\Desktop\сад\фото планета детства\IMG_20151028_095531.jpg"/>
          <p:cNvPicPr>
            <a:picLocks noChangeAspect="1" noChangeArrowheads="1"/>
          </p:cNvPicPr>
          <p:nvPr/>
        </p:nvPicPr>
        <p:blipFill>
          <a:blip r:embed="rId3" cstate="print"/>
          <a:srcRect t="20472"/>
          <a:stretch>
            <a:fillRect/>
          </a:stretch>
        </p:blipFill>
        <p:spPr bwMode="auto">
          <a:xfrm>
            <a:off x="3214678" y="1714488"/>
            <a:ext cx="5286412" cy="349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21017628">
            <a:off x="-671667" y="558367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Выставка детских работ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«Вторая жизнь мусора»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500042"/>
            <a:ext cx="5429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 детский сад детишки 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С радостью всегда идут, 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И девчонки, и мальчишки, 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Очень нравится им тут! 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 детском саду у нас 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Очень интересно! 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Хотим мы провести для Вас 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Экскурсию все вместе. 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000108"/>
            <a:ext cx="80724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Подготовила: </a:t>
            </a:r>
          </a:p>
          <a:p>
            <a:pPr algn="ctr"/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воспитатель высшей категории </a:t>
            </a:r>
          </a:p>
          <a:p>
            <a:pPr algn="ctr"/>
            <a:r>
              <a:rPr lang="ru-RU" sz="6000" dirty="0" err="1" smtClean="0">
                <a:solidFill>
                  <a:srgbClr val="7030A0"/>
                </a:solidFill>
                <a:latin typeface="Monotype Corsiva" pitchFamily="66" charset="0"/>
              </a:rPr>
              <a:t>Лапенкова</a:t>
            </a: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 Н.Н.</a:t>
            </a:r>
          </a:p>
          <a:p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714356"/>
            <a:ext cx="4556055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СПАСИБО </a:t>
            </a:r>
          </a:p>
          <a:p>
            <a:pPr algn="ctr">
              <a:lnSpc>
                <a:spcPct val="150000"/>
              </a:lnSpc>
            </a:pPr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ЗА </a:t>
            </a:r>
          </a:p>
          <a:p>
            <a:pPr algn="ctr">
              <a:lnSpc>
                <a:spcPct val="150000"/>
              </a:lnSpc>
            </a:pPr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ВНИМАНИЕ!</a:t>
            </a:r>
            <a:endParaRPr lang="ru-RU" sz="6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3" name="Рисунок 2" descr="C:\Users\Админ\AppData\Local\Microsoft\Windows\Temporary Internet Files\Content.Word\IMG_20151005_1007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6298198" cy="381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5918" y="571480"/>
            <a:ext cx="5763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ahoma"/>
              </a:rPr>
              <a:t>Наша замечательная группа</a:t>
            </a:r>
            <a:endParaRPr lang="ru-RU" sz="4000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3" name="Рисунок 2" descr="C:\Users\Админ\AppData\Local\Microsoft\Windows\Temporary Internet Files\Content.Word\IMG_20151028_0715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928802"/>
            <a:ext cx="4929222" cy="3334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500042"/>
            <a:ext cx="8501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Игра – это не неотъемлемая часть </a:t>
            </a: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развития 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дошкольников. </a:t>
            </a:r>
            <a:r>
              <a:rPr lang="ru-RU" sz="3200" b="1" dirty="0">
                <a:solidFill>
                  <a:srgbClr val="7030A0"/>
                </a:solidFill>
              </a:rPr>
              <a:t/>
            </a:r>
            <a:br>
              <a:rPr lang="ru-RU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3" name="Рисунок 2" descr="C:\Users\Админ\AppData\Local\Microsoft\Windows\Temporary Internet Files\Content.Word\IMG_20151029_1537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5643602" cy="3715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71802" y="50004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Утром в садик все пришли 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Играть с друзьями будем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мы. 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  <p:pic>
        <p:nvPicPr>
          <p:cNvPr id="3" name="Рисунок 2" descr="C:\Users\Админ\AppData\Local\Microsoft\Windows\Temporary Internet Files\Content.Word\IMG_20151028_112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609797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2643174" y="428604"/>
            <a:ext cx="45005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Мы гуляем …</a:t>
            </a:r>
            <a:endParaRPr lang="ru-RU" sz="4400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3" name="Рисунок 2" descr="C:\Users\Админ\AppData\Local\Microsoft\Windows\Temporary Internet Files\Content.Word\IMG_20151028_1042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5715040" cy="3426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928794" y="428604"/>
            <a:ext cx="585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Всюду с нами музыка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рядом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живёт, 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О тёплом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дождике песню нам поёт. 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3" name="Рисунок 2" descr="C:\Users\Админ\AppData\Local\Microsoft\Windows\Temporary Internet Files\Content.Word\IMG_20151028_1029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43050"/>
            <a:ext cx="5283200" cy="34718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00166" y="428604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Ветерок под музыку водит хоровод, 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Пляшет вместе с музыкой весь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честной народ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. 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97730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3" name="Рисунок 2" descr="C:\Users\Админ\AppData\Local\Microsoft\Windows\Temporary Internet Files\Content.Word\IMG_20151028_1032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5717627" cy="3531475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500430" y="42860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Детки в садике живут,</a:t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Здесь играют и поют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106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12</cp:revision>
  <dcterms:created xsi:type="dcterms:W3CDTF">2015-11-26T17:29:38Z</dcterms:created>
  <dcterms:modified xsi:type="dcterms:W3CDTF">2015-11-27T06:26:14Z</dcterms:modified>
</cp:coreProperties>
</file>