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11" autoAdjust="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086E01-C331-40F4-8690-7D49D05CA4CB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9A95B7-E9AD-4EB7-A085-0AD1C2F3EB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086724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Совместный проект семейного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клуба выходного дня группы №2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«Книга – друг семьи»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357430"/>
            <a:ext cx="8229600" cy="382429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endParaRPr lang="ru-RU" sz="2800" b="1" i="1" dirty="0" smtClean="0">
              <a:latin typeface="Monotype Corsiva" pitchFamily="66" charset="0"/>
            </a:endParaRPr>
          </a:p>
          <a:p>
            <a:pPr algn="ctr">
              <a:buNone/>
              <a:defRPr/>
            </a:pPr>
            <a:endParaRPr lang="ru-RU" sz="2800" b="1" i="1" dirty="0" smtClean="0">
              <a:latin typeface="Monotype Corsiva" pitchFamily="66" charset="0"/>
            </a:endParaRPr>
          </a:p>
          <a:p>
            <a:pPr algn="ctr">
              <a:buNone/>
              <a:defRPr/>
            </a:pPr>
            <a:endParaRPr lang="ru-RU" sz="2800" b="1" i="1" dirty="0" smtClean="0">
              <a:latin typeface="Monotype Corsiva" pitchFamily="66" charset="0"/>
            </a:endParaRPr>
          </a:p>
          <a:p>
            <a:pPr algn="ctr">
              <a:buNone/>
              <a:defRPr/>
            </a:pPr>
            <a:endParaRPr lang="ru-RU" sz="2800" b="1" i="1" dirty="0" smtClean="0">
              <a:latin typeface="Monotype Corsiva" pitchFamily="66" charset="0"/>
            </a:endParaRPr>
          </a:p>
          <a:p>
            <a:pPr algn="ctr">
              <a:buNone/>
              <a:defRPr/>
            </a:pPr>
            <a:endParaRPr lang="ru-RU" sz="2800" b="1" i="1" dirty="0" smtClean="0">
              <a:latin typeface="Monotype Corsiva" pitchFamily="66" charset="0"/>
            </a:endParaRPr>
          </a:p>
          <a:p>
            <a:pPr algn="ctr">
              <a:buNone/>
              <a:defRPr/>
            </a:pPr>
            <a:endParaRPr lang="ru-RU" sz="2800" b="1" i="1" dirty="0" smtClean="0">
              <a:latin typeface="Monotype Corsiva" pitchFamily="66" charset="0"/>
            </a:endParaRPr>
          </a:p>
          <a:p>
            <a:pPr algn="ctr">
              <a:buNone/>
              <a:defRPr/>
            </a:pPr>
            <a:endParaRPr lang="ru-RU" sz="2800" b="1" i="1" dirty="0" smtClean="0">
              <a:latin typeface="Monotype Corsiva" pitchFamily="66" charset="0"/>
            </a:endParaRPr>
          </a:p>
          <a:p>
            <a:pPr algn="ctr">
              <a:buNone/>
              <a:defRPr/>
            </a:pPr>
            <a:r>
              <a:rPr lang="ru-RU" sz="2800" b="1" i="1" dirty="0" smtClean="0">
                <a:latin typeface="Monotype Corsiva" pitchFamily="66" charset="0"/>
              </a:rPr>
              <a:t>подготовила</a:t>
            </a:r>
            <a:endParaRPr lang="ru-RU" sz="2800" i="1" dirty="0" smtClean="0"/>
          </a:p>
          <a:p>
            <a:pPr algn="ctr">
              <a:buNone/>
              <a:defRPr/>
            </a:pPr>
            <a:endParaRPr lang="ru-RU" sz="28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ctr"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Горбачева Галина Витальевна</a:t>
            </a:r>
            <a:r>
              <a:rPr lang="ru-RU" sz="2800" dirty="0" smtClean="0"/>
              <a:t>  </a:t>
            </a:r>
          </a:p>
          <a:p>
            <a:pPr algn="ctr">
              <a:buNone/>
              <a:tabLst>
                <a:tab pos="1971675" algn="l"/>
              </a:tabLst>
              <a:defRPr/>
            </a:pPr>
            <a:endParaRPr lang="ru-RU" sz="2800" b="1" i="1" dirty="0" smtClean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42918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3200" b="1" i="1" dirty="0" smtClean="0">
                <a:latin typeface="Monotype Corsiva" pitchFamily="66" charset="0"/>
              </a:rPr>
              <a:t>НДОУ «Детский сад № 216 ОАО «РЖД»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 на презентацию\IMG_1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56924"/>
            <a:ext cx="7335962" cy="511534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00042"/>
            <a:ext cx="8305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Заседание Клуба выходного дня 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«Книга – друг семьи» - 23 ноября 2014 г.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 на презентацию\IMG_1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63848"/>
            <a:ext cx="7682663" cy="555506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Парехина</a:t>
            </a:r>
            <a:r>
              <a:rPr lang="ru-RU" sz="3200" b="1" dirty="0" smtClean="0">
                <a:solidFill>
                  <a:srgbClr val="002060"/>
                </a:solidFill>
              </a:rPr>
              <a:t> Т.Ю. об акции «Подари детям книгу»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то на презентацию\IMG_1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6715172" cy="503611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это картотека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Фото на презентацию\IMG_1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720414" cy="5790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Фото на презентацию\IMG_1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355837" cy="47668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5800" cy="7143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теперь отдохнем!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Фото на презентацию\IMG_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97340" y="1517314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Фото на презентацию\IMG_1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022592" cy="52669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305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теперь читатели!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Виртуальное посещение библиотеки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Фото на презентацию\DSC02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367452" cy="4502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ожидания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Большинство родителей сплотились в единый коллектив, активнее принимают участие в делах и начинаниях детского сада.</a:t>
            </a:r>
          </a:p>
          <a:p>
            <a:r>
              <a:rPr lang="ru-RU" dirty="0" smtClean="0"/>
              <a:t>Установились более доверительные отношения между воспитателем и родителями.</a:t>
            </a:r>
          </a:p>
          <a:p>
            <a:r>
              <a:rPr lang="ru-RU" dirty="0" smtClean="0"/>
              <a:t>Установилось эффективное и целенаправленное взаимодействие детского сада и родителей</a:t>
            </a:r>
          </a:p>
          <a:p>
            <a:r>
              <a:rPr lang="ru-RU" dirty="0" smtClean="0"/>
              <a:t>Дети дружнее и отзывчивее по отношению друг к другу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проекта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Тип проекта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  <a:p>
            <a:pPr>
              <a:buNone/>
              <a:defRPr/>
            </a:pPr>
            <a:r>
              <a:rPr lang="ru-RU" sz="2400" dirty="0" smtClean="0"/>
              <a:t>   </a:t>
            </a:r>
            <a:r>
              <a:rPr lang="ru-RU" sz="2400" i="1" dirty="0" smtClean="0"/>
              <a:t>социально-познавательный</a:t>
            </a:r>
            <a:endParaRPr lang="ru-RU" sz="2400" b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Продолжительность проекта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  <a:p>
            <a:pPr>
              <a:buNone/>
              <a:defRPr/>
            </a:pPr>
            <a:r>
              <a:rPr lang="ru-RU" sz="2400" dirty="0" smtClean="0"/>
              <a:t>9 месяцев (сентябрь-май)</a:t>
            </a:r>
            <a:endParaRPr lang="ru-RU" sz="2400" b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Участники проекта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  <a:p>
            <a:pPr algn="ctr">
              <a:buNone/>
              <a:defRPr/>
            </a:pPr>
            <a:r>
              <a:rPr lang="ru-RU" sz="2400" dirty="0" smtClean="0"/>
              <a:t> Дети, воспитатели, родители, заведующая библиотекой Парёхина Т.Ю. </a:t>
            </a:r>
          </a:p>
          <a:p>
            <a:pPr algn="ctr">
              <a:buNone/>
              <a:defRPr/>
            </a:pPr>
            <a:r>
              <a:rPr lang="ru-RU" sz="2400" dirty="0" smtClean="0"/>
              <a:t>социальные партнеры (</a:t>
            </a:r>
            <a:r>
              <a:rPr lang="ru-RU" sz="2400" dirty="0" err="1" smtClean="0"/>
              <a:t>Глазковская</a:t>
            </a:r>
            <a:r>
              <a:rPr lang="ru-RU" sz="2400" dirty="0" smtClean="0"/>
              <a:t> библиотека, писатели).</a:t>
            </a:r>
          </a:p>
          <a:p>
            <a:pPr>
              <a:buNone/>
              <a:defRPr/>
            </a:pPr>
            <a:r>
              <a:rPr lang="ru-RU" sz="24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Семья – это общество в миниатюре,</a:t>
            </a:r>
          </a:p>
          <a:p>
            <a:pPr algn="ctr">
              <a:buNone/>
            </a:pPr>
            <a:r>
              <a:rPr lang="ru-RU" sz="3200" b="1" dirty="0" smtClean="0"/>
              <a:t>От целостности, которого зависит</a:t>
            </a:r>
          </a:p>
          <a:p>
            <a:pPr algn="ctr">
              <a:buNone/>
            </a:pPr>
            <a:r>
              <a:rPr lang="ru-RU" sz="3200" b="1" dirty="0" smtClean="0"/>
              <a:t>Безопасность всего большого человеческого общества</a:t>
            </a:r>
          </a:p>
          <a:p>
            <a:pPr algn="r">
              <a:buNone/>
            </a:pPr>
            <a:endParaRPr lang="ru-RU" sz="3200" b="1" dirty="0" smtClean="0"/>
          </a:p>
          <a:p>
            <a:pPr algn="r">
              <a:buNone/>
            </a:pPr>
            <a:r>
              <a:rPr lang="ru-RU" sz="3200" b="1" dirty="0" smtClean="0"/>
              <a:t>Феликс Адлер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    Установление доверительных отношений между участниками образовательного процесса, объединение в единую команду. Воспитание интереса к книге и чтению.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Повышать педагогическую культуру родителей, изучать и обобщать лучший опыт семейного воспитания.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Внедрить новую форму сотрудничества с семьями воспитанников – совместный проект.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Приобщать родителей к участию в жизни группы и детского сада.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Формировать ценностное отношение к культуре, художественной литературе, активную жизненную позицию.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0417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Организационно – подготовительный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Основной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Заключительный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 ПРОЕКТА</a:t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Е Н Т Я Б Р Ь </a:t>
            </a: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ru-RU" sz="2800" dirty="0" smtClean="0"/>
          </a:p>
          <a:p>
            <a:pPr>
              <a:defRPr/>
            </a:pPr>
            <a:r>
              <a:rPr lang="ru-RU" sz="2800" dirty="0" smtClean="0"/>
              <a:t>Разработка положения семейного клуба</a:t>
            </a:r>
          </a:p>
          <a:p>
            <a:pPr>
              <a:defRPr/>
            </a:pPr>
            <a:r>
              <a:rPr lang="ru-RU" sz="2800" dirty="0" smtClean="0"/>
              <a:t>Обсуждение темы проекта с участниками образовательного процесса.</a:t>
            </a:r>
          </a:p>
          <a:p>
            <a:pPr>
              <a:defRPr/>
            </a:pPr>
            <a:r>
              <a:rPr lang="ru-RU" sz="2800" dirty="0" smtClean="0"/>
              <a:t>Формулировка поставленных задач, вход в проблему.</a:t>
            </a:r>
          </a:p>
          <a:p>
            <a:pPr>
              <a:defRPr/>
            </a:pPr>
            <a:r>
              <a:rPr lang="ru-RU" sz="2800" dirty="0" smtClean="0"/>
              <a:t>Размещение информации о проекте в родительском уголке (тема, сроки реализации, цель, задачи проекта, актуальность).</a:t>
            </a:r>
          </a:p>
          <a:p>
            <a:pPr>
              <a:defRPr/>
            </a:pPr>
            <a:r>
              <a:rPr lang="ru-RU" sz="2800" dirty="0" smtClean="0"/>
              <a:t>Разработка проекта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проекта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Мероприятия:</a:t>
            </a:r>
          </a:p>
          <a:p>
            <a:r>
              <a:rPr lang="ru-RU" dirty="0" smtClean="0"/>
              <a:t>Ознакомительная встреча с заведующей библиотеки - октябрь</a:t>
            </a:r>
          </a:p>
          <a:p>
            <a:r>
              <a:rPr lang="ru-RU" dirty="0" smtClean="0"/>
              <a:t>Заседание Клуба выходного дня «Книга – друг семьи» - ноябрь</a:t>
            </a:r>
          </a:p>
          <a:p>
            <a:r>
              <a:rPr lang="ru-RU" dirty="0" smtClean="0"/>
              <a:t>Мастер-класс для детей «Волшебное рождество» - декабрь</a:t>
            </a:r>
          </a:p>
          <a:p>
            <a:r>
              <a:rPr lang="ru-RU" dirty="0" smtClean="0"/>
              <a:t>Виртуальное посещение библиотек города Иркутска - январь</a:t>
            </a:r>
          </a:p>
          <a:p>
            <a:r>
              <a:rPr lang="ru-RU" dirty="0" smtClean="0"/>
              <a:t>Встреча с писателями – февраль/март</a:t>
            </a:r>
          </a:p>
          <a:p>
            <a:r>
              <a:rPr lang="ru-RU" dirty="0" smtClean="0"/>
              <a:t>Посещение библиотеки им. </a:t>
            </a:r>
            <a:r>
              <a:rPr lang="ru-RU" dirty="0" err="1" smtClean="0"/>
              <a:t>Молчанова-Сибирского</a:t>
            </a:r>
            <a:endParaRPr lang="ru-RU" dirty="0" smtClean="0"/>
          </a:p>
          <a:p>
            <a:r>
              <a:rPr lang="ru-RU" dirty="0" smtClean="0"/>
              <a:t>Участие в юбилейном празднике библиотеки - май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Заключительный</a:t>
            </a:r>
          </a:p>
          <a:p>
            <a:r>
              <a:rPr lang="ru-RU" dirty="0" smtClean="0"/>
              <a:t>Подведение итогов проекта</a:t>
            </a:r>
          </a:p>
          <a:p>
            <a:r>
              <a:rPr lang="ru-RU" dirty="0" err="1" smtClean="0"/>
              <a:t>Фотоотчет</a:t>
            </a:r>
            <a:r>
              <a:rPr lang="ru-RU" dirty="0" smtClean="0"/>
              <a:t> по проекту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328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                                                                                                                                                        Совместный проект семейного клуба выходного дня группы №2 «Книга – друг семьи»  </vt:lpstr>
      <vt:lpstr>                  Паспорт проекта </vt:lpstr>
      <vt:lpstr>Слайд 3</vt:lpstr>
      <vt:lpstr>       Цель </vt:lpstr>
      <vt:lpstr>ЗАДАЧИ</vt:lpstr>
      <vt:lpstr>  Этапы проекта </vt:lpstr>
      <vt:lpstr>              1 ЭТАП ПРОЕКТА С Е Н Т Я Б Р Ь  </vt:lpstr>
      <vt:lpstr>2 этап проекта</vt:lpstr>
      <vt:lpstr>3 этап проекта</vt:lpstr>
      <vt:lpstr>Заседание Клуба выходного дня  «Книга – друг семьи» - 23 ноября 2014 г. </vt:lpstr>
      <vt:lpstr>Парехина Т.Ю. об акции «Подари детям книгу»</vt:lpstr>
      <vt:lpstr>А это картотека</vt:lpstr>
      <vt:lpstr>Слайд 13</vt:lpstr>
      <vt:lpstr>А теперь отдохнем!</vt:lpstr>
      <vt:lpstr>Слайд 15</vt:lpstr>
      <vt:lpstr>Мы теперь читатели!</vt:lpstr>
      <vt:lpstr>Виртуальное посещение библиотеки</vt:lpstr>
      <vt:lpstr>Наши ожидания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«Клуб выходного дня»</dc:title>
  <dc:creator>1</dc:creator>
  <cp:lastModifiedBy>1</cp:lastModifiedBy>
  <cp:revision>35</cp:revision>
  <dcterms:created xsi:type="dcterms:W3CDTF">2014-11-27T13:25:45Z</dcterms:created>
  <dcterms:modified xsi:type="dcterms:W3CDTF">2016-01-21T15:59:11Z</dcterms:modified>
</cp:coreProperties>
</file>