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8" r:id="rId4"/>
    <p:sldId id="269" r:id="rId5"/>
    <p:sldId id="270" r:id="rId6"/>
    <p:sldId id="273" r:id="rId7"/>
    <p:sldId id="258" r:id="rId8"/>
    <p:sldId id="259" r:id="rId9"/>
    <p:sldId id="274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0F-13CC-4F99-9BED-13C81E2D6773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066-410D-4E49-90D8-3F8E224D58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0F-13CC-4F99-9BED-13C81E2D6773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066-410D-4E49-90D8-3F8E224D58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0F-13CC-4F99-9BED-13C81E2D6773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066-410D-4E49-90D8-3F8E224D58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0F-13CC-4F99-9BED-13C81E2D6773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066-410D-4E49-90D8-3F8E224D58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0F-13CC-4F99-9BED-13C81E2D6773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066-410D-4E49-90D8-3F8E224D58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0F-13CC-4F99-9BED-13C81E2D6773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066-410D-4E49-90D8-3F8E224D58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0F-13CC-4F99-9BED-13C81E2D6773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066-410D-4E49-90D8-3F8E224D58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0F-13CC-4F99-9BED-13C81E2D6773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066-410D-4E49-90D8-3F8E224D58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0F-13CC-4F99-9BED-13C81E2D6773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066-410D-4E49-90D8-3F8E224D58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0F-13CC-4F99-9BED-13C81E2D6773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066-410D-4E49-90D8-3F8E224D58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0F-13CC-4F99-9BED-13C81E2D6773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066-410D-4E49-90D8-3F8E224D58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300F-13CC-4F99-9BED-13C81E2D6773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2066-410D-4E49-90D8-3F8E224D58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81439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ДО «Центр дополнительного образования детей»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928934"/>
            <a:ext cx="34290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Выполнил работу: 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педагог дополнительного образования</a:t>
            </a:r>
          </a:p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Попова Екатерина Васильевна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6500834"/>
            <a:ext cx="335758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Мариинск 2016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452849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3" y="214291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Встреча воинов 2-й ударной и 42-й армий в районе Ропши. Январь 1944 г.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3" y="3857628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 успешный прорыв фашистской обороны и разгром петергофско-стрельнинской группировки гитлеровцев и освобождение Ропши название ее было увековечено на боевых знаменах тринадцати воинских частей. В жестоких боях они завоевали почетное наименование Ропшинских.</a:t>
            </a:r>
          </a:p>
          <a:p>
            <a:endParaRPr lang="ru-RU" b="1" dirty="0" smtClean="0"/>
          </a:p>
          <a:p>
            <a:r>
              <a:rPr lang="ru-RU" b="1" dirty="0" smtClean="0"/>
              <a:t>Командиру дивизии генерал майору П.Л. Романенко, старшему лейтенанту Е.И. Кабанову, старшим сержантам С.П. Пальчикову и Н.А. Рытову были присвоены звания Героев Советского Союза.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9" y="381000"/>
            <a:ext cx="43529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12894"/>
            <a:ext cx="5069229" cy="594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1285860"/>
            <a:ext cx="464345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66"/>
                </a:solidFill>
              </a:rPr>
              <a:t>Указом Президиума Верховного Совета СССР от 21 февраля 1944 года старший сержант С.П. Пальчиков удостоен звания Героя Советского Союза </a:t>
            </a:r>
            <a:endParaRPr lang="en-US" sz="2800" dirty="0" smtClean="0">
              <a:solidFill>
                <a:srgbClr val="FFFF66"/>
              </a:solidFill>
            </a:endParaRPr>
          </a:p>
          <a:p>
            <a:r>
              <a:rPr lang="ru-RU" sz="2800" dirty="0" smtClean="0">
                <a:solidFill>
                  <a:srgbClr val="FFFF66"/>
                </a:solidFill>
              </a:rPr>
              <a:t>(посмертно).</a:t>
            </a:r>
            <a:r>
              <a:rPr lang="ru-RU" dirty="0" smtClean="0">
                <a:solidFill>
                  <a:srgbClr val="FFFF66"/>
                </a:solidFill>
              </a:rPr>
              <a:t/>
            </a:r>
            <a:br>
              <a:rPr lang="ru-RU" dirty="0" smtClean="0">
                <a:solidFill>
                  <a:srgbClr val="FFFF66"/>
                </a:solidFill>
              </a:rPr>
            </a:br>
            <a:endParaRPr lang="ru-RU" dirty="0">
              <a:solidFill>
                <a:srgbClr val="FFFF66"/>
              </a:solidFill>
            </a:endParaRPr>
          </a:p>
        </p:txBody>
      </p:sp>
      <p:pic>
        <p:nvPicPr>
          <p:cNvPr id="4" name="Picture 5" descr="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81" y="1428736"/>
            <a:ext cx="156779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432425" cy="4075113"/>
          </a:xfrm>
          <a:prstGeom prst="rect">
            <a:avLst/>
          </a:prstGeom>
          <a:noFill/>
        </p:spPr>
      </p:pic>
      <p:pic>
        <p:nvPicPr>
          <p:cNvPr id="3" name="Picture 4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000108"/>
            <a:ext cx="4230688" cy="56403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5" y="4500570"/>
            <a:ext cx="2928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AF273E"/>
                  </a:outerShdw>
                </a:effectLst>
              </a:rPr>
              <a:t>Памяти героев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AF273E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4982 -0.06451 L 0.03854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2986087" cy="3168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500042"/>
            <a:ext cx="49292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«Поклонимся великим тем годам,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Тем славным командирам и бойцам,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И маршалам страны, и рядовым.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Поклонимся и мёртвым, и живым: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Всем тем, которых забывать нельзя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Поклонимся, поклонимся, друзья…»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30"/>
            <a:ext cx="7215239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5984" y="857232"/>
            <a:ext cx="47863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Твои герои, Ленинград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ПАЛЬЧИКОВ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Сергей Прокофьевич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2786058"/>
            <a:ext cx="55007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cs typeface="Mongolian Baiti" pitchFamily="66" charset="0"/>
              </a:rPr>
              <a:t>Пальчиков Сергей Прокофьевич - командир орудия 1428-го лёгкого артиллерийского полка 65-й лёгкой артиллерийской бригады 18-й артиллерийской дивизии прорыва 3-го артиллерийского корпуса прорыва 42-й армии Ленинградского фронта, старший сержант. </a:t>
            </a:r>
            <a:endParaRPr lang="ru-RU" sz="2000" dirty="0" smtClean="0">
              <a:cs typeface="Mongolian Baiti" pitchFamily="66" charset="0"/>
            </a:endParaRPr>
          </a:p>
          <a:p>
            <a:r>
              <a:rPr lang="ru-RU" sz="2000" b="1" dirty="0" smtClean="0">
                <a:cs typeface="Mongolian Baiti" pitchFamily="66" charset="0"/>
              </a:rPr>
              <a:t> </a:t>
            </a:r>
            <a:endParaRPr lang="ru-RU" sz="2000" dirty="0" smtClean="0">
              <a:cs typeface="Mongolian Baiti" pitchFamily="66" charset="0"/>
            </a:endParaRPr>
          </a:p>
          <a:p>
            <a:r>
              <a:rPr lang="ru-RU" sz="2000" b="1" dirty="0" smtClean="0">
                <a:cs typeface="Mongolian Baiti" pitchFamily="66" charset="0"/>
              </a:rPr>
              <a:t>Родился 16 (29) августа 1909 года в селе Белогородка ныне Мариинского района Кемеровской области в семье крестьянина. Русский. Окончил 4 класса школы. Работал землепашцем в колхозе. </a:t>
            </a:r>
            <a:endParaRPr lang="ru-RU" sz="2000" dirty="0" smtClean="0">
              <a:cs typeface="Mongolian Baiti" pitchFamily="66" charset="0"/>
            </a:endParaRPr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1431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928670"/>
            <a:ext cx="1143008" cy="186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857233"/>
            <a:ext cx="1000132" cy="18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857232"/>
            <a:ext cx="72866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Mongolian Baiti" pitchFamily="66" charset="0"/>
              </a:rPr>
              <a:t>Служил в Красной Армии в 1927–1929 годах и с 1942 года. С 1936 года служил в органах и в войсках НКВД командиром отделения, а затем помощником командира взвода. Однажды лично задержал трёх преступников, совершивших убийство и ограбление одной сибирской семьи. </a:t>
            </a:r>
          </a:p>
          <a:p>
            <a:r>
              <a:rPr lang="ru-RU" sz="2400" b="1" dirty="0" smtClean="0">
                <a:cs typeface="Mongolian Baiti" pitchFamily="66" charset="0"/>
              </a:rPr>
              <a:t>        В феврале 1942 года Пальчиков вторично призван в Красную Армию, направлен на фронт в составе 22-й Сибирской добровольческой дивизии. Окончил школу артиллеристов. Участвовал в обороне городе Ленинграда и боях по прорыву блокады.</a:t>
            </a:r>
            <a:endParaRPr lang="ru-RU" sz="2400" dirty="0" smtClean="0">
              <a:cs typeface="Mongolian Baiti" pitchFamily="66" charset="0"/>
            </a:endParaRPr>
          </a:p>
          <a:p>
            <a:r>
              <a:rPr lang="ru-RU" sz="2400" b="1" dirty="0" smtClean="0">
                <a:cs typeface="Mongolian Baiti" pitchFamily="66" charset="0"/>
              </a:rPr>
              <a:t> </a:t>
            </a:r>
            <a:endParaRPr lang="ru-RU" sz="2400" dirty="0" smtClean="0">
              <a:cs typeface="Mongolian Baiti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Mongolian Baiti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Mongolian Baiti" pitchFamily="66" charset="0"/>
            </a:endParaRPr>
          </a:p>
          <a:p>
            <a:endParaRPr lang="ru-RU" sz="2000" b="1" dirty="0" smtClean="0"/>
          </a:p>
          <a:p>
            <a:endParaRPr lang="ru-RU" sz="20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357166"/>
            <a:ext cx="8358246" cy="64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января 1944 года войска Ленинградского и Волховского фронтов перешли в наступление для окончательного изгнания фашистов от стен города на Неве. Расчёт Пальчикова сопровождал танки и пехоту не только огнём, но и колёсами. За 4 дня боёв артиллеристы уничтожили пушку, 2 дзота и 4 станковых пулемёта противника.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северной окраине Ропши орудийный расчёт 76-миллиметровой пушки старшего сержанта С.П.Пальчикова 18 января 1944 года вступил в единоборство с фашистской батареей 150-миллиметровых орудий. Стремясь повысить эффективность огня, Сергей Пальчиков свое 76-мм орудие выкатил на прямую наводку и вступил в неравный бой с батареей противника. Первыми тремя выстрелами артиллеристы уничтожили вражеский орудийный расчёт. Фашисты перенесли огонь на нашу батарею. В смертельной дуэли замолчало второе вражеское орудие. В считанных метрах от орудия Пальчикова рвались вражеские снаряды. Осколками был убит весь орудийный расчёт, а командир ранен. Сергей, встав за панораму, продолжал вести прицельный огонь в одиночку. Замолчало третье орудие, а через несколько минут отважный воин уничтожил и четвертое орудие фашистов.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1022042"/>
            <a:ext cx="778674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конце боя по орудию Пальчикова внезапно открыл огонь вражеский танк, находящийся в засаде. Разорвавшимся снарядом командир орудия был убит. Он с честью выполнил боевую задачу: батарея врага была уничтожена, путь наступления нашим войскам расчищен.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         19.01.44 вместе с расчетом вступил в единоборство со 155-мм батареей противника и уничтожил 2 ее орудия, затем - оставшись один - еще одно. Погиб в этом бою. Звание Героя Советского Союза присвоено 21.02.44 посмертно. Награжден орденом Ленина, медалями.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        В дер. Гостилицы Ломоносовского района Ленинградской обл., где он похоронен, и пос. Ропша (тот же район) установлены мемориальные доски. В г. Мариинск Кемеровской обл. - его бюст. Именем Героя названы улицы в пос. Ропша и в г. Мариинск. Навечно зачислен в списки воинской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28343"/>
            <a:ext cx="8143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Указом Президиума Верховного Совета СССР от 21 февраля 1944 года за образцовое выполнение боевых заданий командования на фронте борьбы с немецкими захватчиками и проявленные при этом отвагу и геройство Сергею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Прокофьевичу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посмертно было присвоено звание Героя Советского Союза.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Приказом Министра внутренних дел СССР старший сержант Сергей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Прокофьевич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Пальчиков зачислен навечно в списки Воинской части внутренних войск МВД СССР.  Награждён орденом Ленина, медалями.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5500703"/>
            <a:ext cx="857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Здесь покоится Пальчиков Сергей Прокофьевич 29.08.1909-19.01.1944   Герой Советского Союза.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14290"/>
            <a:ext cx="6215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Гостилицкий (мемориал) в городе Гостилицы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7647"/>
            <a:ext cx="3929091" cy="604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714876" y="928671"/>
            <a:ext cx="34290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 здании бывшей Ропшинской бумажной фабрики</a:t>
            </a:r>
            <a:r>
              <a:rPr lang="ru-RU" sz="2000" b="1" dirty="0" smtClean="0"/>
              <a:t> установлена мемориальная доска со следующим текстом:</a:t>
            </a:r>
          </a:p>
          <a:p>
            <a:r>
              <a:rPr lang="ru-RU" sz="2000" b="1" dirty="0" smtClean="0"/>
              <a:t>«Город Ленина освобождая от жестокой вражеской блокады, в январских боях под Ропшей пали смертью отважных в 1944 году Герои Советского Союза старшие сержанты Пальчиков Сергей Прокофьевич, Рытов Николай Александрович. Вечная Слава героям!».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71480"/>
            <a:ext cx="39290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4786322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14 мая 2015г. в г. Мариинске открыта аллея Героя Советского Союза </a:t>
            </a:r>
            <a:r>
              <a:rPr lang="ru-RU" sz="2000" b="1" dirty="0" err="1" smtClean="0"/>
              <a:t>Пальчикова</a:t>
            </a:r>
            <a:r>
              <a:rPr lang="ru-RU" sz="2000" b="1" dirty="0" smtClean="0"/>
              <a:t> С.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174</TotalTime>
  <Words>753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 7</dc:creator>
  <cp:lastModifiedBy>Win 7</cp:lastModifiedBy>
  <cp:revision>22</cp:revision>
  <dcterms:created xsi:type="dcterms:W3CDTF">2015-04-21T16:32:41Z</dcterms:created>
  <dcterms:modified xsi:type="dcterms:W3CDTF">2016-04-10T23:56:21Z</dcterms:modified>
</cp:coreProperties>
</file>