
<file path=[Content_Types].xml><?xml version="1.0" encoding="utf-8"?>
<Types xmlns="http://schemas.openxmlformats.org/package/2006/content-types">
  <Default Extension="xml" ContentType="application/xml"/>
  <Default Extension="WAV" ContentType="audi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67" r:id="rId5"/>
    <p:sldId id="271" r:id="rId6"/>
    <p:sldId id="270" r:id="rId7"/>
    <p:sldId id="272" r:id="rId8"/>
    <p:sldId id="273" r:id="rId9"/>
    <p:sldId id="27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nna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C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slide" Target="slide4.xml"/><Relationship Id="rId9" Type="http://schemas.openxmlformats.org/officeDocument/2006/relationships/image" Target="../media/image3.g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slide" Target="slide5.xml"/><Relationship Id="rId8" Type="http://schemas.openxmlformats.org/officeDocument/2006/relationships/image" Target="../media/image8.png"/><Relationship Id="rId9" Type="http://schemas.openxmlformats.org/officeDocument/2006/relationships/image" Target="../media/image5.gif"/><Relationship Id="rId10" Type="http://schemas.openxmlformats.org/officeDocument/2006/relationships/image" Target="../media/image3.g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slide" Target="slide6.xml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5.gif"/><Relationship Id="rId11" Type="http://schemas.openxmlformats.org/officeDocument/2006/relationships/image" Target="../media/image3.g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slide" Target="slide7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5.gif"/><Relationship Id="rId9" Type="http://schemas.openxmlformats.org/officeDocument/2006/relationships/image" Target="../media/image3.g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7.png"/><Relationship Id="rId6" Type="http://schemas.openxmlformats.org/officeDocument/2006/relationships/slide" Target="slide8.xml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5.gif"/><Relationship Id="rId10" Type="http://schemas.openxmlformats.org/officeDocument/2006/relationships/image" Target="../media/image3.gi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gif"/><Relationship Id="rId12" Type="http://schemas.openxmlformats.org/officeDocument/2006/relationships/image" Target="../media/image13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7" Type="http://schemas.openxmlformats.org/officeDocument/2006/relationships/slide" Target="slide9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147002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«Интерактивная раскраска в программе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Office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PowerPoint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Christmas.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Bef>
                <a:spcPct val="0"/>
              </a:spcBef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Бодрова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Инна Викторовна </a:t>
            </a:r>
          </a:p>
          <a:p>
            <a:pPr lvl="0">
              <a:spcBef>
                <a:spcPct val="0"/>
              </a:spcBef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английского языка </a:t>
            </a:r>
          </a:p>
          <a:p>
            <a:pPr lvl="0">
              <a:spcBef>
                <a:spcPct val="0"/>
              </a:spcBef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МАОУ Гимназия №1 г.Балаково Саратовской области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>
            <a:off x="8286776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hlinkClick r:id="rId2" action="ppaction://hlinksldjump"/>
          </p:cNvPr>
          <p:cNvSpPr txBox="1">
            <a:spLocks/>
          </p:cNvSpPr>
          <p:nvPr/>
        </p:nvSpPr>
        <p:spPr>
          <a:xfrm>
            <a:off x="1500166" y="4714884"/>
            <a:ext cx="5786478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Start</a:t>
            </a:r>
            <a:r>
              <a:rPr kumimoji="0" lang="en-US" sz="3200" b="1" i="0" u="none" strike="noStrike" kern="1200" normalizeH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the game. Good luck!</a:t>
            </a:r>
            <a:endParaRPr kumimoji="0" lang="ru-RU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85984" y="214290"/>
            <a:ext cx="4214842" cy="7858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Инструкция</a:t>
            </a:r>
            <a:r>
              <a:rPr kumimoji="0" lang="en-US" sz="32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3200" b="1" i="0" u="none" strike="noStrike" kern="120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7929618" cy="30003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/>
          <a:p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ru-RU" sz="5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Чтобы прочитать</a:t>
            </a:r>
            <a:r>
              <a:rPr kumimoji="0" lang="ru-RU" sz="50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задание, нажмите на  </a:t>
            </a:r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.</a:t>
            </a:r>
            <a:endParaRPr kumimoji="0" lang="ru-RU" sz="50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Чтобы проверить себя  жмите левой кнопкой мыши на вариант ответа. При правильном ответе появится раскрашенный элемент картинки, и вы услышите бубенцы.</a:t>
            </a:r>
          </a:p>
          <a:p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При переходе на следующий слайд кликните на             .</a:t>
            </a:r>
          </a:p>
          <a:p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игры для перехода на первый слайд нажмите на   </a:t>
            </a:r>
            <a:r>
              <a:rPr lang="en-US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ru-RU" sz="5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Рисунок 12">
            <a:hlinkClick r:id="" action="ppaction://noaction" tooltip="Интернет - ресурсы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6000768"/>
            <a:ext cx="575926" cy="575926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>
            <a:off x="5357818" y="3071810"/>
            <a:ext cx="500066" cy="428628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flipH="1">
            <a:off x="6143636" y="3571876"/>
            <a:ext cx="500066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428736"/>
            <a:ext cx="1000132" cy="60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0639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7365" t="15285" r="26366" b="26406"/>
          <a:stretch>
            <a:fillRect/>
          </a:stretch>
        </p:blipFill>
        <p:spPr bwMode="auto">
          <a:xfrm>
            <a:off x="642910" y="1285860"/>
            <a:ext cx="5429288" cy="384860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42852"/>
            <a:ext cx="7715304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Great Britain people celebrate Christmas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…..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Picture 7" descr="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6346">
            <a:off x="409116" y="1123505"/>
            <a:ext cx="642942" cy="64294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 l="28661" t="15714" r="26562" b="21429"/>
          <a:stretch>
            <a:fillRect/>
          </a:stretch>
        </p:blipFill>
        <p:spPr bwMode="auto">
          <a:xfrm>
            <a:off x="642910" y="1285860"/>
            <a:ext cx="5429288" cy="3995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86346">
            <a:off x="409116" y="1123505"/>
            <a:ext cx="642942" cy="642942"/>
          </a:xfrm>
          <a:prstGeom prst="rect">
            <a:avLst/>
          </a:prstGeom>
          <a:noFill/>
        </p:spPr>
      </p:pic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1668" y="6143644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86512" y="2643182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February 14.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86512" y="1714488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December 31.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86512" y="3571876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December 25.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8" action="ppaction://hlinksldjump"/>
          </p:cNvPr>
          <p:cNvSpPr/>
          <p:nvPr/>
        </p:nvSpPr>
        <p:spPr>
          <a:xfrm>
            <a:off x="8286776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4143380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42852"/>
            <a:ext cx="7715304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Children write …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Santa Claus and tell him what presents they would like to get.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28661" t="15714" r="26562" b="21429"/>
          <a:stretch>
            <a:fillRect/>
          </a:stretch>
        </p:blipFill>
        <p:spPr bwMode="auto">
          <a:xfrm>
            <a:off x="428596" y="1500174"/>
            <a:ext cx="5429288" cy="3995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158" y="6357958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15074" y="2643182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SMS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15074" y="3500438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telegrams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15074" y="1785926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letters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7" action="ppaction://hlinksldjump"/>
          </p:cNvPr>
          <p:cNvSpPr/>
          <p:nvPr/>
        </p:nvSpPr>
        <p:spPr>
          <a:xfrm>
            <a:off x="8286776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 l="28840" t="15714" r="27143" b="21429"/>
          <a:stretch>
            <a:fillRect/>
          </a:stretch>
        </p:blipFill>
        <p:spPr bwMode="auto">
          <a:xfrm>
            <a:off x="428596" y="1500174"/>
            <a:ext cx="542928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7" descr="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86346">
            <a:off x="135512" y="1207059"/>
            <a:ext cx="706072" cy="706072"/>
          </a:xfrm>
          <a:prstGeom prst="rect">
            <a:avLst/>
          </a:prstGeom>
          <a:noFill/>
        </p:spPr>
      </p:pic>
      <p:pic>
        <p:nvPicPr>
          <p:cNvPr id="12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7950" y="4071942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ost-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42852"/>
            <a:ext cx="8143932" cy="10715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Many children believe that Santa Claus arrives on Christmas Eve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…pulled by a reindeer and brings presents.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28661" t="15714" r="26562" b="21429"/>
          <a:stretch>
            <a:fillRect/>
          </a:stretch>
        </p:blipFill>
        <p:spPr bwMode="auto">
          <a:xfrm>
            <a:off x="428596" y="1500174"/>
            <a:ext cx="5429288" cy="3995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3106" y="6357958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86512" y="1857364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by bus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86512" y="2714620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foot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86512" y="3500438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a sleigh 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7" action="ppaction://hlinksldjump"/>
          </p:cNvPr>
          <p:cNvSpPr/>
          <p:nvPr/>
        </p:nvSpPr>
        <p:spPr>
          <a:xfrm>
            <a:off x="8215338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 l="28840" t="15714" r="27143" b="21429"/>
          <a:stretch>
            <a:fillRect/>
          </a:stretch>
        </p:blipFill>
        <p:spPr bwMode="auto">
          <a:xfrm>
            <a:off x="428596" y="1500174"/>
            <a:ext cx="5429288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28915" t="14988" r="26139" b="25350"/>
          <a:stretch>
            <a:fillRect/>
          </a:stretch>
        </p:blipFill>
        <p:spPr bwMode="auto">
          <a:xfrm>
            <a:off x="428596" y="1428735"/>
            <a:ext cx="5500726" cy="410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6346">
            <a:off x="123397" y="1194942"/>
            <a:ext cx="642942" cy="642942"/>
          </a:xfrm>
          <a:prstGeom prst="rect">
            <a:avLst/>
          </a:prstGeom>
          <a:noFill/>
        </p:spPr>
      </p:pic>
      <p:pic>
        <p:nvPicPr>
          <p:cNvPr id="20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72264" y="4143380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ost-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42852"/>
            <a:ext cx="8001056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A traditional Christmas dinner consists of stuffed …, mashed potatoes, cranberry sauce and a variety of other dishes. </a:t>
            </a:r>
            <a:endParaRPr lang="ru-RU" sz="2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158" y="6357958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86512" y="1857364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chicken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86512" y="3500438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fish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86512" y="2714620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turkey 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5" action="ppaction://hlinksldjump"/>
          </p:cNvPr>
          <p:cNvSpPr/>
          <p:nvPr/>
        </p:nvSpPr>
        <p:spPr>
          <a:xfrm>
            <a:off x="8286776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l="28915" t="14988" r="26139" b="25350"/>
          <a:stretch>
            <a:fillRect/>
          </a:stretch>
        </p:blipFill>
        <p:spPr bwMode="auto">
          <a:xfrm>
            <a:off x="428596" y="1285860"/>
            <a:ext cx="5500726" cy="410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28974" t="15277" r="26831" b="24637"/>
          <a:stretch>
            <a:fillRect/>
          </a:stretch>
        </p:blipFill>
        <p:spPr bwMode="auto">
          <a:xfrm>
            <a:off x="428596" y="1214422"/>
            <a:ext cx="5500726" cy="420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7" descr="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86346">
            <a:off x="123397" y="1123504"/>
            <a:ext cx="642942" cy="642942"/>
          </a:xfrm>
          <a:prstGeom prst="rect">
            <a:avLst/>
          </a:prstGeom>
          <a:noFill/>
        </p:spPr>
      </p:pic>
      <p:pic>
        <p:nvPicPr>
          <p:cNvPr id="23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8" y="4143380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42852"/>
            <a:ext cx="8072494" cy="10001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Now every Christmas British people are sent a huge fir tree from … which stands in Trafalgar Square, in the centre of London.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0296" y="6286520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86512" y="1857364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Italy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15074" y="2714620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ln w="28575">
                  <a:noFill/>
                </a:ln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France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86512" y="3643314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Norway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6" action="ppaction://hlinksldjump"/>
          </p:cNvPr>
          <p:cNvSpPr/>
          <p:nvPr/>
        </p:nvSpPr>
        <p:spPr>
          <a:xfrm>
            <a:off x="8215338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28974" t="15277" r="26831" b="24637"/>
          <a:stretch>
            <a:fillRect/>
          </a:stretch>
        </p:blipFill>
        <p:spPr bwMode="auto">
          <a:xfrm>
            <a:off x="500034" y="1428736"/>
            <a:ext cx="5500726" cy="420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 l="28779" t="15117" r="26744" b="25581"/>
          <a:stretch>
            <a:fillRect/>
          </a:stretch>
        </p:blipFill>
        <p:spPr bwMode="auto">
          <a:xfrm>
            <a:off x="428596" y="1428736"/>
            <a:ext cx="5572164" cy="417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86346">
            <a:off x="266240" y="1123505"/>
            <a:ext cx="642942" cy="642942"/>
          </a:xfrm>
          <a:prstGeom prst="rect">
            <a:avLst/>
          </a:prstGeom>
          <a:noFill/>
        </p:spPr>
      </p:pic>
      <p:pic>
        <p:nvPicPr>
          <p:cNvPr id="21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7950" y="4214818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host-bel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4348" y="1428736"/>
            <a:ext cx="364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42852"/>
            <a:ext cx="8429684" cy="10001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Britain the traditional day to give presents was … and not as it is today, Christmas Day. This day is known as Boxing Day. 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ghost-bells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43106" y="6286520"/>
            <a:ext cx="304800" cy="304800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6215074" y="3571876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December 25</a:t>
            </a:r>
            <a:r>
              <a:rPr lang="en-US" sz="2000" b="1" baseline="30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15074" y="2571744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December 31</a:t>
            </a:r>
            <a:r>
              <a:rPr lang="en-US" sz="2000" b="1" baseline="30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6215074" y="1643050"/>
            <a:ext cx="2500330" cy="4286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 cap="flat" cmpd="sng" algn="ctr">
            <a:solidFill>
              <a:schemeClr val="accent2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December 26</a:t>
            </a:r>
            <a:r>
              <a:rPr lang="en-US" sz="2000" b="1" baseline="30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n w="28575">
                <a:noFill/>
              </a:ln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>
            <a:hlinkClick r:id="rId7" action="ppaction://hlinksldjump"/>
          </p:cNvPr>
          <p:cNvSpPr/>
          <p:nvPr/>
        </p:nvSpPr>
        <p:spPr>
          <a:xfrm>
            <a:off x="8286776" y="6215082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 l="28779" t="15117" r="26744" b="25581"/>
          <a:stretch>
            <a:fillRect/>
          </a:stretch>
        </p:blipFill>
        <p:spPr bwMode="auto">
          <a:xfrm>
            <a:off x="428596" y="1285860"/>
            <a:ext cx="5572164" cy="4179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28447" t="16312" r="26058" b="20390"/>
          <a:stretch>
            <a:fillRect/>
          </a:stretch>
        </p:blipFill>
        <p:spPr bwMode="auto">
          <a:xfrm>
            <a:off x="428596" y="1285860"/>
            <a:ext cx="5605781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7" descr="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86346">
            <a:off x="123396" y="1123505"/>
            <a:ext cx="642942" cy="642942"/>
          </a:xfrm>
          <a:prstGeom prst="rect">
            <a:avLst/>
          </a:prstGeom>
          <a:noFill/>
        </p:spPr>
      </p:pic>
      <p:pic>
        <p:nvPicPr>
          <p:cNvPr id="22" name="Picture 16" descr="D:\библиотека\мои картинки\анимашки1\GIF\Holidays\xmas023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57950" y="4286256"/>
            <a:ext cx="18954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Jingle-bells-2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43106" y="5214950"/>
            <a:ext cx="304800" cy="30480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6072198" y="1428736"/>
            <a:ext cx="2857520" cy="2857520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GREAT!!!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1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1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7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6" grpId="0" animBg="1"/>
      <p:bldP spid="17" grpId="0" animBg="1"/>
      <p:bldP spid="18" grpId="0" animBg="1"/>
      <p:bldP spid="19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57224" y="642918"/>
            <a:ext cx="7358114" cy="22860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for the game.</a:t>
            </a:r>
            <a:endParaRPr kumimoji="0" lang="ru-RU" sz="7200" b="1" i="0" u="none" strike="noStrike" kern="1200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трелка вправо 5">
            <a:hlinkClick r:id="" action="ppaction://hlinkshowjump?jump=firstslide"/>
          </p:cNvPr>
          <p:cNvSpPr/>
          <p:nvPr/>
        </p:nvSpPr>
        <p:spPr>
          <a:xfrm flipH="1">
            <a:off x="285720" y="6143644"/>
            <a:ext cx="571504" cy="500066"/>
          </a:xfrm>
          <a:prstGeom prst="rightArrow">
            <a:avLst/>
          </a:prstGeom>
          <a:ln w="381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5" descr="D:\библиотека\мои картинки\анимашки1\GIF\Holidays\santa_sleigh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429000"/>
            <a:ext cx="4792276" cy="164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261</Words>
  <Application>Microsoft Macintosh PowerPoint</Application>
  <PresentationFormat>Экран (4:3)</PresentationFormat>
  <Paragraphs>49</Paragraphs>
  <Slides>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«Интерактивная раскраска в программе Microsoft Office PowerPoint»   Christmas.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«Интерактивная раскраска в программе Microsoft Office PowerPoint» Урок № 2.  Fruits.</dc:title>
  <cp:lastModifiedBy>v b</cp:lastModifiedBy>
  <cp:revision>78</cp:revision>
  <dcterms:modified xsi:type="dcterms:W3CDTF">2016-01-10T10:03:53Z</dcterms:modified>
</cp:coreProperties>
</file>