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2" r:id="rId2"/>
    <p:sldId id="292" r:id="rId3"/>
    <p:sldId id="293" r:id="rId4"/>
    <p:sldId id="283" r:id="rId5"/>
    <p:sldId id="281" r:id="rId6"/>
    <p:sldId id="257" r:id="rId7"/>
    <p:sldId id="259" r:id="rId8"/>
    <p:sldId id="263" r:id="rId9"/>
    <p:sldId id="261" r:id="rId10"/>
    <p:sldId id="284" r:id="rId11"/>
    <p:sldId id="264" r:id="rId12"/>
    <p:sldId id="268" r:id="rId13"/>
    <p:sldId id="291" r:id="rId14"/>
    <p:sldId id="265" r:id="rId15"/>
    <p:sldId id="266" r:id="rId16"/>
    <p:sldId id="267" r:id="rId17"/>
    <p:sldId id="280" r:id="rId18"/>
    <p:sldId id="269" r:id="rId19"/>
    <p:sldId id="296" r:id="rId20"/>
    <p:sldId id="270" r:id="rId21"/>
    <p:sldId id="295" r:id="rId22"/>
    <p:sldId id="271" r:id="rId23"/>
    <p:sldId id="272" r:id="rId24"/>
    <p:sldId id="273" r:id="rId25"/>
    <p:sldId id="274" r:id="rId26"/>
    <p:sldId id="277" r:id="rId27"/>
    <p:sldId id="278" r:id="rId28"/>
    <p:sldId id="285" r:id="rId29"/>
    <p:sldId id="275" r:id="rId30"/>
    <p:sldId id="276" r:id="rId31"/>
    <p:sldId id="286" r:id="rId32"/>
    <p:sldId id="287" r:id="rId33"/>
    <p:sldId id="288" r:id="rId34"/>
    <p:sldId id="294" r:id="rId35"/>
    <p:sldId id="289" r:id="rId36"/>
    <p:sldId id="290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6" autoAdjust="0"/>
    <p:restoredTop sz="94660"/>
  </p:normalViewPr>
  <p:slideViewPr>
    <p:cSldViewPr showGuides="1">
      <p:cViewPr varScale="1">
        <p:scale>
          <a:sx n="69" d="100"/>
          <a:sy n="69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C31B2-F0EC-4B1D-B478-CF6DCE0503AC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47EF9-E58F-4320-BFF3-F1953428AB8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C31B2-F0EC-4B1D-B478-CF6DCE0503AC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47EF9-E58F-4320-BFF3-F1953428AB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C31B2-F0EC-4B1D-B478-CF6DCE0503AC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47EF9-E58F-4320-BFF3-F1953428AB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C31B2-F0EC-4B1D-B478-CF6DCE0503AC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47EF9-E58F-4320-BFF3-F1953428AB8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C31B2-F0EC-4B1D-B478-CF6DCE0503AC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47EF9-E58F-4320-BFF3-F1953428AB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C31B2-F0EC-4B1D-B478-CF6DCE0503AC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47EF9-E58F-4320-BFF3-F1953428AB8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C31B2-F0EC-4B1D-B478-CF6DCE0503AC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47EF9-E58F-4320-BFF3-F1953428AB8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C31B2-F0EC-4B1D-B478-CF6DCE0503AC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47EF9-E58F-4320-BFF3-F1953428AB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C31B2-F0EC-4B1D-B478-CF6DCE0503AC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47EF9-E58F-4320-BFF3-F1953428AB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C31B2-F0EC-4B1D-B478-CF6DCE0503AC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47EF9-E58F-4320-BFF3-F1953428AB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C31B2-F0EC-4B1D-B478-CF6DCE0503AC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47EF9-E58F-4320-BFF3-F1953428AB8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02C31B2-F0EC-4B1D-B478-CF6DCE0503AC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C747EF9-E58F-4320-BFF3-F1953428AB8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2578298"/>
          </a:xfrm>
        </p:spPr>
        <p:txBody>
          <a:bodyPr>
            <a:normAutofit/>
          </a:bodyPr>
          <a:lstStyle/>
          <a:p>
            <a:r>
              <a:rPr lang="ru-RU" b="1" dirty="0" smtClean="0"/>
              <a:t>ПРЕЗЕНТАЦИЯ</a:t>
            </a:r>
            <a:br>
              <a:rPr lang="ru-RU" b="1" dirty="0" smtClean="0"/>
            </a:br>
            <a:r>
              <a:rPr lang="ru-RU" b="1" dirty="0" smtClean="0"/>
              <a:t>«НАШ ГОРОД - ЧЕРНЯХОВСК»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                   </a:t>
            </a: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                 </a:t>
            </a:r>
            <a:r>
              <a:rPr lang="ru-RU" sz="2800" dirty="0" smtClean="0"/>
              <a:t>подготовила Кузьмина Н.И.</a:t>
            </a:r>
          </a:p>
          <a:p>
            <a:pPr marL="0" indent="0">
              <a:buNone/>
            </a:pPr>
            <a:r>
              <a:rPr lang="ru-RU" sz="2800" dirty="0" smtClean="0"/>
              <a:t>           воспитатель МАДОУ «Детский сад                     комбинированного вида №5»   </a:t>
            </a:r>
            <a:r>
              <a:rPr lang="ru-RU" sz="2800" dirty="0" err="1" smtClean="0"/>
              <a:t>г.Черняховск</a:t>
            </a:r>
            <a:endParaRPr lang="ru-RU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32656"/>
            <a:ext cx="2520280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0727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mw2.google.com/mw-panoramio/photos/medium/768872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8352928" cy="547260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683568" y="6165304"/>
            <a:ext cx="5630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Водонапорная башня  города </a:t>
            </a:r>
            <a:r>
              <a:rPr lang="ru-RU" dirty="0" err="1" smtClean="0"/>
              <a:t>Инстегбург</a:t>
            </a:r>
            <a:r>
              <a:rPr lang="ru-RU" dirty="0" smtClean="0"/>
              <a:t> 1898 год.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00090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4920" y="188640"/>
            <a:ext cx="6974160" cy="1080120"/>
          </a:xfrm>
        </p:spPr>
        <p:txBody>
          <a:bodyPr vert="horz"/>
          <a:lstStyle/>
          <a:p>
            <a:pPr marL="0" indent="0">
              <a:buNone/>
            </a:pPr>
            <a:r>
              <a:rPr lang="ru-RU" sz="3600" dirty="0" smtClean="0"/>
              <a:t>      ПАМЯТНИКИ ГОРОДА</a:t>
            </a:r>
            <a:endParaRPr lang="ru-RU" sz="3600" dirty="0"/>
          </a:p>
        </p:txBody>
      </p:sp>
      <p:pic>
        <p:nvPicPr>
          <p:cNvPr id="4" name="Объект 3" descr="http://s1.afisha-mir.ru/StaticContent/Photos/120330110806/120331095133/p_O.jpg?v=87878783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08720"/>
            <a:ext cx="8136904" cy="54006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755576" y="6453336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Памятник генералу армии </a:t>
            </a:r>
            <a:r>
              <a:rPr lang="ru-RU" dirty="0" err="1" smtClean="0"/>
              <a:t>И.Д.Черняховскому</a:t>
            </a:r>
            <a:r>
              <a:rPr lang="ru-RU" dirty="0" smtClean="0"/>
              <a:t>, 1977год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99827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gimn.chernyahovsk.ru.images.1c-bitrix-cdn.ru/upload/blog/52b/52b1c89eff16bcf96b09abb1b37eed92.jpeg?134113403217448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8208912" cy="561662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07505" y="6021288"/>
            <a:ext cx="9036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Мемориальный комплекс на братской могиле советских </a:t>
            </a:r>
            <a:r>
              <a:rPr lang="ru-RU" dirty="0" err="1"/>
              <a:t>воинов,погибших</a:t>
            </a:r>
            <a:r>
              <a:rPr lang="ru-RU" dirty="0"/>
              <a:t> </a:t>
            </a:r>
            <a:r>
              <a:rPr lang="ru-RU"/>
              <a:t>в </a:t>
            </a:r>
            <a:r>
              <a:rPr lang="ru-RU" smtClean="0"/>
              <a:t>1945г.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10829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t.tourbina.ru/photos.3/5/0/505604/big.photo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8064896" cy="57606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043608" y="6093296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Памятник полководцу Барклаю де </a:t>
            </a:r>
            <a:r>
              <a:rPr lang="ru-RU" dirty="0" smtClean="0"/>
              <a:t>Толли,2014г.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65191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амятник погибшим в годы Первой мировой войны. Черняховск, июнь 201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2656"/>
            <a:ext cx="7992888" cy="561662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683568" y="6093296"/>
            <a:ext cx="6176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Памятник  воинам , погибших в Первую мировую войну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03450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амятник воинам Русской императорской армии. Черняховск, 201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0648"/>
            <a:ext cx="8064896" cy="568863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827584" y="6093296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Памятник воинам Русской императорской  </a:t>
            </a:r>
            <a:r>
              <a:rPr lang="ru-RU" dirty="0" smtClean="0"/>
              <a:t>армии,2014г.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50240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ид на скульптуру с юго-востока. Июль 201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8064896" cy="554461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67544" y="6093296"/>
            <a:ext cx="6466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Памятный знак уланам 12-го </a:t>
            </a:r>
            <a:r>
              <a:rPr lang="ru-RU" dirty="0" err="1" smtClean="0"/>
              <a:t>Инстербургского</a:t>
            </a:r>
            <a:r>
              <a:rPr lang="ru-RU" smtClean="0"/>
              <a:t>  литовского полка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99228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амятник Петру Ильичу Чайковскому. Черняховск, февраль 20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8208912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5576" y="6165304"/>
            <a:ext cx="42248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Памятник композитору </a:t>
            </a:r>
            <a:r>
              <a:rPr lang="ru-RU" dirty="0" err="1" smtClean="0"/>
              <a:t>П.И.Чайковскому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8389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nster.h10.ru/pic/new/027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8208912" cy="547260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827584" y="5949280"/>
            <a:ext cx="6362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Вилла Германа </a:t>
            </a:r>
            <a:r>
              <a:rPr lang="ru-RU" dirty="0" err="1" smtClean="0"/>
              <a:t>Чибулински</a:t>
            </a:r>
            <a:r>
              <a:rPr lang="ru-RU" dirty="0" smtClean="0"/>
              <a:t> 1899год, ныне музыкальная школа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56928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ид на виллу Брандес с юго-запада. Октябрь 201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97"/>
          <a:stretch/>
        </p:blipFill>
        <p:spPr bwMode="auto">
          <a:xfrm>
            <a:off x="467544" y="332656"/>
            <a:ext cx="8352927" cy="547260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67543" y="6021288"/>
            <a:ext cx="8496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Вилла </a:t>
            </a:r>
            <a:r>
              <a:rPr lang="ru-RU" dirty="0" err="1" smtClean="0"/>
              <a:t>Брандеса</a:t>
            </a:r>
            <a:r>
              <a:rPr lang="ru-RU" dirty="0" smtClean="0"/>
              <a:t>, построена в стиле </a:t>
            </a:r>
            <a:r>
              <a:rPr lang="ru-RU" dirty="0" err="1" smtClean="0"/>
              <a:t>эклетика</a:t>
            </a:r>
            <a:r>
              <a:rPr lang="ru-RU" dirty="0" smtClean="0"/>
              <a:t> в 1894г, сейчас детский сад №1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5166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028343"/>
            <a:ext cx="784887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Черняховск</a:t>
            </a:r>
            <a:r>
              <a:rPr lang="ru-RU" sz="2400" dirty="0"/>
              <a:t> (до 1946 года </a:t>
            </a:r>
            <a:r>
              <a:rPr lang="ru-RU" sz="2400" dirty="0" err="1"/>
              <a:t>Инстербург</a:t>
            </a:r>
            <a:r>
              <a:rPr lang="ru-RU" sz="2400" dirty="0"/>
              <a:t>) – город в Калининградской области России.</a:t>
            </a:r>
          </a:p>
          <a:p>
            <a:r>
              <a:rPr lang="ru-RU" sz="2400" dirty="0"/>
              <a:t>Город расположен в месте, где, сливаясь, реки </a:t>
            </a:r>
            <a:r>
              <a:rPr lang="ru-RU" sz="2400" dirty="0" err="1" smtClean="0"/>
              <a:t>Инструч</a:t>
            </a:r>
            <a:r>
              <a:rPr lang="ru-RU" sz="2400" dirty="0"/>
              <a:t> и </a:t>
            </a:r>
            <a:r>
              <a:rPr lang="ru-RU" sz="2400" dirty="0" err="1"/>
              <a:t>Анграпа</a:t>
            </a:r>
            <a:r>
              <a:rPr lang="ru-RU" sz="2400" dirty="0"/>
              <a:t> образуют исток реки </a:t>
            </a:r>
            <a:r>
              <a:rPr lang="ru-RU" sz="2400" dirty="0" err="1"/>
              <a:t>Преголи</a:t>
            </a:r>
            <a:r>
              <a:rPr lang="ru-RU" sz="2400" dirty="0"/>
              <a:t>. Находится в 80 км к востоку от Калининграда</a:t>
            </a:r>
            <a:r>
              <a:rPr lang="ru-RU" sz="2400" dirty="0" smtClean="0"/>
              <a:t>.</a:t>
            </a:r>
          </a:p>
          <a:p>
            <a:r>
              <a:rPr lang="ru-RU" sz="2400" dirty="0"/>
              <a:t> Город был основан на месте прусского поселения в 1336 году немецкими рыцарями </a:t>
            </a:r>
            <a:r>
              <a:rPr lang="ru-RU" sz="2400" dirty="0" smtClean="0"/>
              <a:t>Тевтонского ордена</a:t>
            </a:r>
            <a:r>
              <a:rPr lang="ru-RU" sz="2400" dirty="0"/>
              <a:t>, как замок </a:t>
            </a:r>
            <a:r>
              <a:rPr lang="ru-RU" sz="2400" dirty="0" err="1"/>
              <a:t>Инстербург</a:t>
            </a:r>
            <a:r>
              <a:rPr lang="ru-RU" sz="2400" dirty="0"/>
              <a:t>, в качестве укреплённого опорного пункта.</a:t>
            </a:r>
          </a:p>
          <a:p>
            <a:r>
              <a:rPr lang="ru-RU" sz="2400" dirty="0"/>
              <a:t>После войны город был переименован в честь командующего войсками 3-го Белорусского фронта Ивана Даниловича Черняховского. </a:t>
            </a:r>
          </a:p>
        </p:txBody>
      </p:sp>
    </p:spTree>
    <p:extLst>
      <p:ext uri="{BB962C8B-B14F-4D97-AF65-F5344CB8AC3E}">
        <p14:creationId xmlns:p14="http://schemas.microsoft.com/office/powerpoint/2010/main" val="35976504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cs9498.vk.me/u47418289/109754600/x_d4738ac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352928" cy="561662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827584" y="5949280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Художественная школа, памятник архитектуры 1912год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13794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дание школы. Черняховск, октябрь 201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50"/>
          <a:stretch/>
        </p:blipFill>
        <p:spPr bwMode="auto">
          <a:xfrm>
            <a:off x="467544" y="332656"/>
            <a:ext cx="8280920" cy="568863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467544" y="6237312"/>
            <a:ext cx="4695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Школа </a:t>
            </a:r>
            <a:r>
              <a:rPr lang="ru-RU" dirty="0" err="1" smtClean="0"/>
              <a:t>Пестолоцци</a:t>
            </a:r>
            <a:r>
              <a:rPr lang="ru-RU" dirty="0" smtClean="0"/>
              <a:t> 1827г, ныне школа №1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16772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photos.wikimapia.org/p/00/01/37/79/36_big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8280920" cy="561662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827584" y="6165304"/>
            <a:ext cx="1353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mtClean="0"/>
              <a:t>Школа  </a:t>
            </a:r>
            <a:r>
              <a:rPr lang="ru-RU" dirty="0" smtClean="0"/>
              <a:t>№4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97723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hotos.wikimapia.org/p/00/01/37/79/55_big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7992888" cy="57606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611560" y="6165304"/>
            <a:ext cx="5052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Школа для мальчиков 1902год, сейчас школа №6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55614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gimn.chernyahovsk.ru.opt-images.1c-bitrix-cdn.ru/upload/blog/94f/94f303e9b076fecea7a94e3bf7e9c610.jpg?13215617154980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8424936" cy="547260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683568" y="6093296"/>
            <a:ext cx="5070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Ремесленная школа 1920 год, ныне гимназия №2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16106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www.angrapa.ru/images/gallery/originals/sovremennyj-chernyakhovsk_5/vesna_2013_23/chernyachovsk_vesna_2013_20150323_186085723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664"/>
            <a:ext cx="7704855" cy="532859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755576" y="5949280"/>
            <a:ext cx="6725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Стрелковый дом  постройка 1862 года, с 1945 года Дом офицеров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35772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дание почтамта Инстербурга. Февраль 201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8280920" cy="561662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899592" y="6021288"/>
            <a:ext cx="52961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Здание </a:t>
            </a:r>
            <a:r>
              <a:rPr lang="ru-RU" dirty="0" err="1" smtClean="0"/>
              <a:t>почтампа</a:t>
            </a:r>
            <a:r>
              <a:rPr lang="ru-RU" dirty="0" smtClean="0"/>
              <a:t> </a:t>
            </a:r>
            <a:r>
              <a:rPr lang="ru-RU" dirty="0" err="1" smtClean="0"/>
              <a:t>Инстербурга</a:t>
            </a:r>
            <a:r>
              <a:rPr lang="ru-RU" dirty="0" smtClean="0"/>
              <a:t> 1890 год, </a:t>
            </a:r>
            <a:r>
              <a:rPr lang="ru-RU" smtClean="0"/>
              <a:t>ныне бани.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38610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autotravel.ru/phalbum/90437/17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496944" cy="568863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683568" y="6093296"/>
            <a:ext cx="5160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Конный завод «</a:t>
            </a:r>
            <a:r>
              <a:rPr lang="ru-RU" b="1" dirty="0" err="1" smtClean="0"/>
              <a:t>Георгенбург</a:t>
            </a:r>
            <a:r>
              <a:rPr lang="ru-RU" b="1" dirty="0" smtClean="0"/>
              <a:t>» </a:t>
            </a:r>
            <a:r>
              <a:rPr lang="ru-RU" dirty="0" smtClean="0"/>
              <a:t>1337 год,</a:t>
            </a:r>
          </a:p>
          <a:p>
            <a:r>
              <a:rPr lang="ru-RU" dirty="0" smtClean="0"/>
              <a:t> в 2003 году присвоен статус международного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32015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600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568952" cy="57606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611560" y="6309320"/>
            <a:ext cx="6758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Пешеходный «Горбатый» мост через реку </a:t>
            </a:r>
            <a:r>
              <a:rPr lang="ru-RU" dirty="0" err="1"/>
              <a:t>Анграпа</a:t>
            </a:r>
            <a:r>
              <a:rPr lang="ru-RU" dirty="0"/>
              <a:t>, 1927 </a:t>
            </a:r>
            <a:r>
              <a:rPr lang="ru-RU" dirty="0" smtClean="0"/>
              <a:t>год.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19737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chernyakhovsk.com/images/gallery/originals/sovremennyj-chernyakhovsk_5/vesna_2013_23/chernyachovsk_vesna_2013_20150323_1670145047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352928" cy="568863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971600" y="6021288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Железнодорожный вокзал 1860 год, восстановлен после войны.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5317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rusk.ru/images/2008/109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8712967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38804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hotos.wikimapia.org/p/00/01/37/79/17_big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352928" cy="583264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827584" y="6093296"/>
            <a:ext cx="2136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Автобусная станция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91397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m02.tury.ru/hotel/77/77543/224312_70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496944" cy="590465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899592" y="6165304"/>
            <a:ext cx="1763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Отель «</a:t>
            </a:r>
            <a:r>
              <a:rPr lang="ru-RU" dirty="0" err="1" smtClean="0"/>
              <a:t>Кочар</a:t>
            </a:r>
            <a:r>
              <a:rPr lang="ru-RU" dirty="0" smtClean="0"/>
              <a:t>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3976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geophoto.ru/large/asha495309l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87"/>
          <a:stretch/>
        </p:blipFill>
        <p:spPr bwMode="auto">
          <a:xfrm>
            <a:off x="395536" y="404665"/>
            <a:ext cx="8280920" cy="561662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755576" y="6309320"/>
            <a:ext cx="4514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Фонтан на театральной площади, 2013г.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60658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gov39.ru/images/governor/b/02042015-01/00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424936" cy="583264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611560" y="6309320"/>
            <a:ext cx="3260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Фонтан с подсветкой, 2015г.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64762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www.angrapa.ru/images/gallery/originals/sovremennyj-chernyakhovsk_5/vesna_2013_23/chernyachovsk_vesna_2013_20150323_1015125717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388246" cy="568863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827584" y="6165304"/>
            <a:ext cx="35221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Городской стадион «Прогресс»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10397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p.dreamwidth.org/1bdff9f200cf/-/img-fotki.yandex.ru/get/6411/967519.98/0_79047_c1aec97c_XL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664"/>
            <a:ext cx="7920879" cy="532859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971600" y="6165304"/>
            <a:ext cx="2589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Парк </a:t>
            </a:r>
            <a:r>
              <a:rPr lang="ru-RU" dirty="0" smtClean="0"/>
              <a:t>Победы, 2000г.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14035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1760" y="2276872"/>
            <a:ext cx="529824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ДОБРО ПОЖАЛОВАТЬ</a:t>
            </a:r>
          </a:p>
          <a:p>
            <a:endParaRPr lang="ru-RU" sz="4000" dirty="0">
              <a:solidFill>
                <a:srgbClr val="FF0000"/>
              </a:solidFill>
            </a:endParaRPr>
          </a:p>
          <a:p>
            <a:r>
              <a:rPr lang="ru-RU" sz="4000" dirty="0">
                <a:solidFill>
                  <a:srgbClr val="FF0000"/>
                </a:solidFill>
              </a:rPr>
              <a:t>в</a:t>
            </a:r>
            <a:r>
              <a:rPr lang="ru-RU" sz="4000" smtClean="0">
                <a:solidFill>
                  <a:srgbClr val="FF0000"/>
                </a:solidFill>
              </a:rPr>
              <a:t> город Черняховск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7758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4" descr="IMG_4380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544" y="332656"/>
            <a:ext cx="8352928" cy="590465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827584" y="6381328"/>
            <a:ext cx="2452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Черняховск с высоты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68148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848872" cy="864096"/>
          </a:xfrm>
        </p:spPr>
        <p:txBody>
          <a:bodyPr/>
          <a:lstStyle/>
          <a:p>
            <a:r>
              <a:rPr lang="ru-RU" sz="3600" dirty="0" smtClean="0"/>
              <a:t>Достопримечательности города</a:t>
            </a:r>
            <a:endParaRPr lang="ru-RU" sz="3600" dirty="0"/>
          </a:p>
        </p:txBody>
      </p:sp>
      <p:pic>
        <p:nvPicPr>
          <p:cNvPr id="4" name="Объект 3" descr="http://www.autotravel.ru/phalbum/90685/137.jpg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80728"/>
            <a:ext cx="8064896" cy="511256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539552" y="6453336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Орденский замок </a:t>
            </a:r>
            <a:r>
              <a:rPr lang="ru-RU" dirty="0" err="1" smtClean="0"/>
              <a:t>Инстербург</a:t>
            </a:r>
            <a:r>
              <a:rPr lang="ru-RU" dirty="0" smtClean="0"/>
              <a:t>, </a:t>
            </a:r>
            <a:r>
              <a:rPr lang="ru-RU" smtClean="0"/>
              <a:t>построен  крестоносцами </a:t>
            </a:r>
            <a:r>
              <a:rPr lang="ru-RU" dirty="0" smtClean="0"/>
              <a:t>в 1336 году.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48983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eatlas.com/images/excursions/8753/slide_georgenburg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352929" cy="554461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95536" y="6165304"/>
            <a:ext cx="9022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З</a:t>
            </a:r>
            <a:r>
              <a:rPr lang="ru-RU" dirty="0" smtClean="0"/>
              <a:t>амок </a:t>
            </a:r>
            <a:r>
              <a:rPr lang="ru-RU" dirty="0" err="1"/>
              <a:t>Георгенбург</a:t>
            </a:r>
            <a:r>
              <a:rPr lang="ru-RU" dirty="0"/>
              <a:t>, </a:t>
            </a:r>
            <a:r>
              <a:rPr lang="ru-RU" dirty="0" smtClean="0"/>
              <a:t>построен по приказу  магистра Тевтонского ордена. 1337г.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17111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altertravel.ru/routes/28/27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8208911" cy="54006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115616" y="6021288"/>
            <a:ext cx="5817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Башня Бисмарка, памятник  архитектуры, 1913 год.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93564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92080" y="4221088"/>
            <a:ext cx="36885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Храм Святого Бруно,</a:t>
            </a:r>
          </a:p>
          <a:p>
            <a:r>
              <a:rPr lang="ru-RU" dirty="0"/>
              <a:t>п</a:t>
            </a:r>
            <a:r>
              <a:rPr lang="ru-RU" dirty="0" smtClean="0"/>
              <a:t>амятник архитектуры начала</a:t>
            </a:r>
          </a:p>
          <a:p>
            <a:r>
              <a:rPr lang="ru-RU" dirty="0" smtClean="0"/>
              <a:t>20 века, ныне католический храм</a:t>
            </a:r>
            <a:endParaRPr lang="ru-RU" dirty="0"/>
          </a:p>
        </p:txBody>
      </p:sp>
      <p:pic>
        <p:nvPicPr>
          <p:cNvPr id="5" name="Рисунок 4" descr="http://33dorogi.ru/data/chernjahovsk/2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260648"/>
            <a:ext cx="4320480" cy="61926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52228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g-fotki.yandex.ru/get/4408/gala-boinchanu.14/0_656d3_d38c23e8_L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32656"/>
            <a:ext cx="7560840" cy="561662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827584" y="6237312"/>
            <a:ext cx="7414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Кирха </a:t>
            </a:r>
            <a:r>
              <a:rPr lang="ru-RU" dirty="0" err="1" smtClean="0"/>
              <a:t>Инстербурга</a:t>
            </a:r>
            <a:r>
              <a:rPr lang="ru-RU" dirty="0" smtClean="0"/>
              <a:t>, постройка 1886-1890г. ныне храм Архангела Михаила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5862772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241</TotalTime>
  <Words>306</Words>
  <Application>Microsoft Office PowerPoint</Application>
  <PresentationFormat>Экран (4:3)</PresentationFormat>
  <Paragraphs>53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Воздушный поток</vt:lpstr>
      <vt:lpstr>ПРЕЗЕНТАЦИЯ «НАШ ГОРОД - ЧЕРНЯХОВСК»</vt:lpstr>
      <vt:lpstr>Презентация PowerPoint</vt:lpstr>
      <vt:lpstr>Презентация PowerPoint</vt:lpstr>
      <vt:lpstr>Презентация PowerPoint</vt:lpstr>
      <vt:lpstr>Достопримечательности города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ПАМЯТНИКИ ГОРОДА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Наш город  - Черняховск</dc:title>
  <dc:creator>ПК</dc:creator>
  <cp:lastModifiedBy>ПК</cp:lastModifiedBy>
  <cp:revision>40</cp:revision>
  <dcterms:created xsi:type="dcterms:W3CDTF">2016-02-07T11:27:13Z</dcterms:created>
  <dcterms:modified xsi:type="dcterms:W3CDTF">2016-02-22T20:10:04Z</dcterms:modified>
</cp:coreProperties>
</file>