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57" r:id="rId13"/>
    <p:sldId id="268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6" autoAdjust="0"/>
    <p:restoredTop sz="94660" autoAdjust="0"/>
  </p:normalViewPr>
  <p:slideViewPr>
    <p:cSldViewPr>
      <p:cViewPr varScale="1">
        <p:scale>
          <a:sx n="74" d="100"/>
          <a:sy n="74" d="100"/>
        </p:scale>
        <p:origin x="-154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3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Презентация по теме «</a:t>
            </a:r>
            <a:r>
              <a:rPr lang="en-US" dirty="0" smtClean="0"/>
              <a:t>WEATHER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 учитель английского </a:t>
            </a:r>
            <a:r>
              <a:rPr lang="ru-RU" dirty="0" smtClean="0"/>
              <a:t>языка</a:t>
            </a:r>
          </a:p>
          <a:p>
            <a:r>
              <a:rPr lang="ru-RU" dirty="0" smtClean="0"/>
              <a:t> </a:t>
            </a:r>
            <a:r>
              <a:rPr lang="ru-RU" dirty="0" smtClean="0"/>
              <a:t>Чернова Елена Сергеевна</a:t>
            </a:r>
          </a:p>
          <a:p>
            <a:r>
              <a:rPr lang="ru-RU" dirty="0" smtClean="0"/>
              <a:t>МКОУ «Троицкая СОШ № 62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Свердловская обл., Талицкий район, п. </a:t>
            </a:r>
            <a:r>
              <a:rPr lang="ru-RU" dirty="0"/>
              <a:t>Т</a:t>
            </a:r>
            <a:r>
              <a:rPr lang="ru-RU" dirty="0" smtClean="0"/>
              <a:t>роицкий </a:t>
            </a:r>
            <a:endParaRPr lang="ru-RU" dirty="0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latin typeface="Chiller" pitchFamily="82" charset="0"/>
              </a:rPr>
              <a:t>Guess the translation of the idioms?</a:t>
            </a:r>
            <a:endParaRPr lang="ru-RU" sz="60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428596" y="1428732"/>
          <a:ext cx="4068792" cy="48577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8792"/>
              </a:tblGrid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1) A fair-weather friend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2) To be cloudy about something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3) To be full of hot air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4) To be windy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5) To save something for a rainy day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6) To be under the weather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7) To clear the air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8) To get a second wind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9) Brainstorm 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10) Out of the blue</a:t>
                      </a:r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11) To steal someone’s thunder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4041775" cy="4625989"/>
          </a:xfrm>
        </p:spPr>
        <p:txBody>
          <a:bodyPr/>
          <a:lstStyle/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b="1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pPr fontAlgn="t"/>
            <a:endParaRPr lang="ru-RU" dirty="0" smtClean="0"/>
          </a:p>
          <a:p>
            <a:endParaRPr lang="ru-RU" dirty="0"/>
          </a:p>
        </p:txBody>
      </p:sp>
      <p:graphicFrame>
        <p:nvGraphicFramePr>
          <p:cNvPr id="9" name="Содержимое 6"/>
          <p:cNvGraphicFramePr>
            <a:graphicFrameLocks/>
          </p:cNvGraphicFramePr>
          <p:nvPr/>
        </p:nvGraphicFramePr>
        <p:xfrm>
          <a:off x="4572000" y="1428736"/>
          <a:ext cx="4068792" cy="485778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068792"/>
              </a:tblGrid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1) </a:t>
                      </a:r>
                      <a:r>
                        <a:rPr lang="ru-RU" dirty="0" smtClean="0"/>
                        <a:t>Мозговой штурм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2)</a:t>
                      </a:r>
                      <a:r>
                        <a:rPr lang="ru-RU" dirty="0" smtClean="0"/>
                        <a:t> Нежданно-негаданно 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3)</a:t>
                      </a:r>
                      <a:r>
                        <a:rPr lang="ru-RU" dirty="0" smtClean="0"/>
                        <a:t>Откладывать</a:t>
                      </a:r>
                      <a:r>
                        <a:rPr lang="ru-RU" baseline="0" dirty="0" smtClean="0"/>
                        <a:t> на черный день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4)</a:t>
                      </a:r>
                      <a:r>
                        <a:rPr lang="ru-RU" dirty="0" smtClean="0"/>
                        <a:t> Быть неуверенным в чем-то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5)</a:t>
                      </a:r>
                      <a:r>
                        <a:rPr lang="ru-RU" dirty="0" smtClean="0"/>
                        <a:t> Присвоить чьи-то заслуги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6)</a:t>
                      </a:r>
                      <a:r>
                        <a:rPr lang="ru-RU" dirty="0" smtClean="0"/>
                        <a:t> Чувствовать себя нехорошо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7)</a:t>
                      </a:r>
                      <a:r>
                        <a:rPr lang="ru-RU" dirty="0" smtClean="0"/>
                        <a:t> Говорить чепуху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8)</a:t>
                      </a:r>
                      <a:r>
                        <a:rPr lang="ru-RU" dirty="0" smtClean="0"/>
                        <a:t>Обрести второе дыхание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9)</a:t>
                      </a:r>
                      <a:r>
                        <a:rPr lang="ru-RU" dirty="0" smtClean="0"/>
                        <a:t> Ненадежный друг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10)</a:t>
                      </a:r>
                      <a:r>
                        <a:rPr lang="ru-RU" dirty="0" smtClean="0"/>
                        <a:t> Положить конец недоразумениям</a:t>
                      </a:r>
                      <a:endParaRPr lang="ru-RU" dirty="0"/>
                    </a:p>
                  </a:txBody>
                  <a:tcPr/>
                </a:tc>
              </a:tr>
              <a:tr h="441617">
                <a:tc>
                  <a:txBody>
                    <a:bodyPr/>
                    <a:lstStyle/>
                    <a:p>
                      <a:r>
                        <a:rPr lang="en-US" dirty="0" smtClean="0"/>
                        <a:t>11)</a:t>
                      </a:r>
                      <a:r>
                        <a:rPr lang="ru-RU" dirty="0" smtClean="0"/>
                        <a:t> Быть болтливым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hiller" pitchFamily="82" charset="0"/>
              </a:rPr>
              <a:t>Answer the questions? Use the idioms!</a:t>
            </a:r>
            <a:endParaRPr lang="ru-RU" sz="5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000108"/>
            <a:ext cx="8401080" cy="5643602"/>
          </a:xfrm>
        </p:spPr>
        <p:txBody>
          <a:bodyPr>
            <a:normAutofit fontScale="5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5700" b="1" dirty="0" smtClean="0">
                <a:latin typeface="Baskerville Old Face" pitchFamily="18" charset="0"/>
              </a:rPr>
              <a:t>Have you got</a:t>
            </a:r>
          </a:p>
          <a:p>
            <a:pPr>
              <a:buNone/>
            </a:pPr>
            <a:r>
              <a:rPr lang="en-US" sz="5700" b="1" dirty="0" smtClean="0">
                <a:latin typeface="Baskerville Old Face" pitchFamily="18" charset="0"/>
              </a:rPr>
              <a:t> such a friend?</a:t>
            </a:r>
            <a:endParaRPr lang="ru-RU" sz="57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en-US" sz="5800" b="1" dirty="0" smtClean="0">
                <a:latin typeface="Baskerville Old Face" pitchFamily="18" charset="0"/>
              </a:rPr>
              <a:t>Are you often like</a:t>
            </a:r>
          </a:p>
          <a:p>
            <a:pPr>
              <a:buNone/>
            </a:pPr>
            <a:r>
              <a:rPr lang="en-US" sz="5800" b="1" dirty="0" smtClean="0">
                <a:latin typeface="Baskerville Old Face" pitchFamily="18" charset="0"/>
              </a:rPr>
              <a:t> this about something?</a:t>
            </a:r>
            <a:endParaRPr lang="ru-RU" sz="5800" b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 descr="http://www.accordebe.ru/uploads/images/d/r/u/drug_v_bede_ne_brosit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000108"/>
            <a:ext cx="364333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643314"/>
            <a:ext cx="3571900" cy="268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796908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Chiller" pitchFamily="82" charset="0"/>
              </a:rPr>
              <a:t>Some wise sayings…Give Russian equivalents…</a:t>
            </a:r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71612"/>
            <a:ext cx="7429552" cy="4929222"/>
          </a:xfr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1) After rain comes fair again.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2) It never rains, but it pours.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3) Small rain lays great dust.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4) Make hay while the sun shines.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5) There’s not bad weather there are bad clothes.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6) Everything is good in its season.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7) Sow the wind and reap the whirlwind.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8) One swallow doesn’t make a summer.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9) There is nothing new under the sun.</a:t>
            </a:r>
          </a:p>
          <a:p>
            <a:endParaRPr lang="en-US" b="1" dirty="0" smtClean="0">
              <a:solidFill>
                <a:schemeClr val="tx2">
                  <a:lumMod val="50000"/>
                </a:schemeClr>
              </a:solidFill>
              <a:latin typeface="High Tower Text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tx2">
                  <a:lumMod val="50000"/>
                </a:schemeClr>
              </a:solidFill>
              <a:latin typeface="High Tower Text" pitchFamily="18" charset="0"/>
            </a:endParaRPr>
          </a:p>
          <a:p>
            <a:pPr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High Tower Text" pitchFamily="18" charset="0"/>
              </a:rPr>
              <a:t>Can you comment on them? Are they  really connected with weather?</a:t>
            </a:r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3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4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8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83254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Chiller" pitchFamily="82" charset="0"/>
              </a:rPr>
              <a:t>Well, sum up all you’ve managed to remember and compare your list with your classmates’! Good luck!</a:t>
            </a:r>
            <a:br>
              <a:rPr lang="en-US" b="1" dirty="0" smtClean="0">
                <a:latin typeface="Chiller" pitchFamily="82" charset="0"/>
              </a:rPr>
            </a:br>
            <a:endParaRPr lang="ru-RU" b="1" dirty="0"/>
          </a:p>
        </p:txBody>
      </p:sp>
      <p:pic>
        <p:nvPicPr>
          <p:cNvPr id="1026" name="Picture 2" descr="http://preparebrandingstrategy.com/wp-content/uploads/list-of-persuasive-speech-topics-400x26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3714752"/>
            <a:ext cx="3810000" cy="2514600"/>
          </a:xfrm>
          <a:prstGeom prst="rect">
            <a:avLst/>
          </a:prstGeom>
          <a:noFill/>
        </p:spPr>
      </p:pic>
      <p:sp>
        <p:nvSpPr>
          <p:cNvPr id="1028" name="AutoShape 4" descr="http://t2marketinginternational.com/wp-content/uploads/2014/12/longlis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http://t2marketinginternational.com/wp-content/uploads/2014/12/longlis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://t2marketinginternational.com/wp-content/uploads/2014/12/longlist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latin typeface="Blackadder ITC" pitchFamily="82" charset="0"/>
              </a:rPr>
              <a:t>Thank you for attention! </a:t>
            </a:r>
          </a:p>
          <a:p>
            <a:pPr algn="ctr">
              <a:buNone/>
            </a:pPr>
            <a:r>
              <a:rPr lang="en-US" sz="9600" b="1" dirty="0" smtClean="0">
                <a:latin typeface="Blackadder ITC" pitchFamily="82" charset="0"/>
              </a:rPr>
              <a:t>The end!</a:t>
            </a:r>
            <a:endParaRPr lang="ru-RU" sz="9600" b="1" dirty="0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2852"/>
            <a:ext cx="9144000" cy="178595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Chiller" pitchFamily="82" charset="0"/>
              </a:rPr>
              <a:t>Can you guess what we will talk about?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d1i2ttjibhn7my.cloudfront.net/wp-content/uploads/2015/01/WinterGuide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000240"/>
            <a:ext cx="8476853" cy="442915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Chiller" pitchFamily="82" charset="0"/>
              </a:rPr>
              <a:t>Can you guess the name of the event?</a:t>
            </a:r>
            <a:endParaRPr lang="ru-RU" sz="48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t____________</a:t>
            </a:r>
            <a:endParaRPr lang="ru-RU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h_______________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5025" y="2589486"/>
            <a:ext cx="4041775" cy="3122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hiller" pitchFamily="82" charset="0"/>
              </a:rPr>
              <a:t>Can you guess the name of the event?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d____________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h_____________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4263215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643438" y="2428868"/>
            <a:ext cx="4041775" cy="2617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>
                <a:latin typeface="Chiller" pitchFamily="82" charset="0"/>
              </a:rPr>
              <a:t>Can you guess the name of the event?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535113"/>
            <a:ext cx="4211668" cy="639762"/>
          </a:xfrm>
        </p:spPr>
        <p:txBody>
          <a:bodyPr/>
          <a:lstStyle/>
          <a:p>
            <a:r>
              <a:rPr lang="en-US" dirty="0" smtClean="0"/>
              <a:t>S________________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F________________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85720" y="2428868"/>
            <a:ext cx="40838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572000" y="2428868"/>
            <a:ext cx="4041775" cy="3008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357298"/>
            <a:ext cx="8715436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4446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hiller" pitchFamily="82" charset="0"/>
              </a:rPr>
              <a:t>Fill in the cluster: words connected with weather!!! How many of them do you remember?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786182" y="414338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Weather</a:t>
            </a:r>
            <a:endParaRPr lang="ru-RU" sz="2800" b="1" dirty="0"/>
          </a:p>
        </p:txBody>
      </p:sp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58204" cy="116205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Chiller" pitchFamily="82" charset="0"/>
              </a:rPr>
              <a:t>Distribute the words into four groups:</a:t>
            </a:r>
            <a:endParaRPr lang="ru-RU" sz="5400" b="1" dirty="0"/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3786181" y="1357298"/>
          <a:ext cx="5143536" cy="51435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85884"/>
                <a:gridCol w="1285884"/>
                <a:gridCol w="1285884"/>
                <a:gridCol w="1285884"/>
              </a:tblGrid>
              <a:tr h="686640">
                <a:tc>
                  <a:txBody>
                    <a:bodyPr/>
                    <a:lstStyle/>
                    <a:p>
                      <a:r>
                        <a:rPr lang="en-US" dirty="0" smtClean="0"/>
                        <a:t>Winter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Spring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Summer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Autumn</a:t>
                      </a:r>
                      <a:endParaRPr lang="ru-RU" dirty="0"/>
                    </a:p>
                  </a:txBody>
                  <a:tcPr/>
                </a:tc>
              </a:tr>
              <a:tr h="445689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500034" y="1357298"/>
          <a:ext cx="2928958" cy="5143536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928958"/>
              </a:tblGrid>
              <a:tr h="5143536">
                <a:tc>
                  <a:txBody>
                    <a:bodyPr/>
                    <a:lstStyle/>
                    <a:p>
                      <a:r>
                        <a:rPr lang="en-US" dirty="0" smtClean="0"/>
                        <a:t>Breeze</a:t>
                      </a:r>
                    </a:p>
                    <a:p>
                      <a:r>
                        <a:rPr lang="en-US" dirty="0" smtClean="0"/>
                        <a:t>Rainfall  (</a:t>
                      </a:r>
                      <a:r>
                        <a:rPr lang="ru-RU" dirty="0" smtClean="0"/>
                        <a:t>осадки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Snowflake </a:t>
                      </a:r>
                    </a:p>
                    <a:p>
                      <a:r>
                        <a:rPr lang="en-US" dirty="0" smtClean="0"/>
                        <a:t>Dew</a:t>
                      </a:r>
                    </a:p>
                    <a:p>
                      <a:r>
                        <a:rPr lang="en-US" dirty="0" smtClean="0"/>
                        <a:t>Thaw</a:t>
                      </a:r>
                    </a:p>
                    <a:p>
                      <a:r>
                        <a:rPr lang="en-US" dirty="0" smtClean="0"/>
                        <a:t>Drizzle (</a:t>
                      </a:r>
                      <a:r>
                        <a:rPr lang="ru-RU" dirty="0" smtClean="0"/>
                        <a:t>мелкий дождь</a:t>
                      </a:r>
                      <a:r>
                        <a:rPr lang="en-US" dirty="0" smtClean="0"/>
                        <a:t>)</a:t>
                      </a:r>
                      <a:endParaRPr lang="ru-RU" dirty="0" smtClean="0"/>
                    </a:p>
                    <a:p>
                      <a:r>
                        <a:rPr lang="en-US" dirty="0" smtClean="0"/>
                        <a:t>To</a:t>
                      </a:r>
                      <a:r>
                        <a:rPr lang="en-US" baseline="0" dirty="0" smtClean="0"/>
                        <a:t> blossom</a:t>
                      </a:r>
                    </a:p>
                    <a:p>
                      <a:r>
                        <a:rPr lang="en-US" baseline="0" dirty="0" smtClean="0"/>
                        <a:t>Dull  (</a:t>
                      </a:r>
                      <a:r>
                        <a:rPr lang="ru-RU" baseline="0" dirty="0" smtClean="0"/>
                        <a:t>пасмурный</a:t>
                      </a:r>
                      <a:r>
                        <a:rPr lang="en-US" baseline="0" dirty="0" smtClean="0"/>
                        <a:t>)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To freeze</a:t>
                      </a:r>
                    </a:p>
                    <a:p>
                      <a:r>
                        <a:rPr lang="en-US" baseline="0" dirty="0" smtClean="0"/>
                        <a:t>Drip (</a:t>
                      </a:r>
                      <a:r>
                        <a:rPr lang="ru-RU" baseline="0" dirty="0" smtClean="0"/>
                        <a:t>капель</a:t>
                      </a:r>
                      <a:r>
                        <a:rPr lang="en-US" baseline="0" dirty="0" smtClean="0"/>
                        <a:t>)</a:t>
                      </a:r>
                      <a:endParaRPr lang="ru-RU" baseline="0" dirty="0" smtClean="0"/>
                    </a:p>
                    <a:p>
                      <a:r>
                        <a:rPr lang="en-US" baseline="0" dirty="0" smtClean="0"/>
                        <a:t>To glow (</a:t>
                      </a:r>
                      <a:r>
                        <a:rPr lang="ru-RU" baseline="0" dirty="0" smtClean="0"/>
                        <a:t>светиться</a:t>
                      </a:r>
                      <a:r>
                        <a:rPr lang="en-US" baseline="0" dirty="0" smtClean="0"/>
                        <a:t>)</a:t>
                      </a:r>
                      <a:endParaRPr lang="en-US" dirty="0" smtClean="0"/>
                    </a:p>
                    <a:p>
                      <a:r>
                        <a:rPr lang="en-US" dirty="0" smtClean="0"/>
                        <a:t>Fog</a:t>
                      </a:r>
                    </a:p>
                    <a:p>
                      <a:r>
                        <a:rPr lang="en-US" dirty="0" smtClean="0"/>
                        <a:t>To melt</a:t>
                      </a:r>
                    </a:p>
                    <a:p>
                      <a:r>
                        <a:rPr lang="en-US" dirty="0" smtClean="0"/>
                        <a:t>Hail  (</a:t>
                      </a:r>
                      <a:r>
                        <a:rPr lang="ru-RU" dirty="0" smtClean="0"/>
                        <a:t>град</a:t>
                      </a:r>
                      <a:r>
                        <a:rPr lang="en-US" dirty="0" smtClean="0"/>
                        <a:t>)</a:t>
                      </a:r>
                    </a:p>
                    <a:p>
                      <a:r>
                        <a:rPr lang="en-US" dirty="0" smtClean="0"/>
                        <a:t>To melt</a:t>
                      </a:r>
                    </a:p>
                    <a:p>
                      <a:r>
                        <a:rPr lang="en-US" dirty="0" smtClean="0"/>
                        <a:t>Hoarfrost</a:t>
                      </a:r>
                    </a:p>
                    <a:p>
                      <a:r>
                        <a:rPr lang="en-US" dirty="0" smtClean="0"/>
                        <a:t>Humidity </a:t>
                      </a:r>
                    </a:p>
                    <a:p>
                      <a:r>
                        <a:rPr lang="en-US" dirty="0" smtClean="0"/>
                        <a:t>Lightning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Chiller" pitchFamily="82" charset="0"/>
              </a:rPr>
              <a:t>How would you react if you see such a</a:t>
            </a:r>
            <a:br>
              <a:rPr lang="en-US" b="1" dirty="0" smtClean="0">
                <a:latin typeface="Chiller" pitchFamily="82" charset="0"/>
              </a:rPr>
            </a:br>
            <a:r>
              <a:rPr lang="en-US" b="1" dirty="0" smtClean="0">
                <a:latin typeface="Chiller" pitchFamily="82" charset="0"/>
              </a:rPr>
              <a:t> weather-picture through the window?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_______________________!!!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_______________________!!!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87528"/>
            <a:ext cx="4040188" cy="352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714876" y="2392667"/>
            <a:ext cx="3786214" cy="3541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Chiller" pitchFamily="82" charset="0"/>
              </a:rPr>
              <a:t>Check yourself! Do you keep in mind such expressions?</a:t>
            </a:r>
            <a:endParaRPr lang="ru-RU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2428891"/>
          </a:xfrm>
        </p:spPr>
        <p:txBody>
          <a:bodyPr>
            <a:normAutofit fontScale="92500"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Lovely day, isn’t it?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Marvelous!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weather is wonderful!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The sun makes a nice change, doesn’t it?</a:t>
            </a:r>
          </a:p>
          <a:p>
            <a:pPr algn="ctr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It’s getting better.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500562" y="1285860"/>
            <a:ext cx="4286279" cy="2214578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It’s a dreadful morning, isn’t it?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The weather is nasty.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Yesterday was awful, wasn’t it?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It’s pouring.</a:t>
            </a:r>
          </a:p>
          <a:p>
            <a:pPr algn="ctr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It’s getting worse and worse.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2910" y="3786190"/>
            <a:ext cx="3140098" cy="274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786190"/>
            <a:ext cx="3076760" cy="2744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512</Words>
  <Application>Microsoft Office PowerPoint</Application>
  <PresentationFormat>Экран (4:3)</PresentationFormat>
  <Paragraphs>136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по теме «WEATHER»</vt:lpstr>
      <vt:lpstr>Can you guess what we will talk about?</vt:lpstr>
      <vt:lpstr>Can you guess the name of the event?</vt:lpstr>
      <vt:lpstr>Can you guess the name of the event?</vt:lpstr>
      <vt:lpstr>Can you guess the name of the event?</vt:lpstr>
      <vt:lpstr>Fill in the cluster: words connected with weather!!! How many of them do you remember?</vt:lpstr>
      <vt:lpstr>Distribute the words into four groups:</vt:lpstr>
      <vt:lpstr>How would you react if you see such a  weather-picture through the window?</vt:lpstr>
      <vt:lpstr>Check yourself! Do you keep in mind such expressions?</vt:lpstr>
      <vt:lpstr>Guess the translation of the idioms?</vt:lpstr>
      <vt:lpstr>Answer the questions? Use the idioms!</vt:lpstr>
      <vt:lpstr>Some wise sayings…Give Russian equivalents…</vt:lpstr>
      <vt:lpstr>Well, sum up all you’ve managed to remember and compare your list with your classmates’! Good luck!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 you guess what we will talk about?</dc:title>
  <cp:lastModifiedBy>Елена Чернова</cp:lastModifiedBy>
  <cp:revision>44</cp:revision>
  <dcterms:modified xsi:type="dcterms:W3CDTF">2016-04-12T13:15:38Z</dcterms:modified>
</cp:coreProperties>
</file>