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73" r:id="rId4"/>
    <p:sldId id="285" r:id="rId5"/>
    <p:sldId id="267" r:id="rId6"/>
    <p:sldId id="268" r:id="rId7"/>
    <p:sldId id="269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>
        <p:scale>
          <a:sx n="64" d="100"/>
          <a:sy n="64" d="100"/>
        </p:scale>
        <p:origin x="-13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0E2307-1E40-4E12-8716-25BFDA8E7013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CFCF5A-EA79-452C-A52C-1A2668C2E7DF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5C4C28-BD4B-4892-9A2D-6E19BD753A9A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FD9D02-426E-46C9-9EE9-0DE1EF8B2838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AEBBE-F8B2-42CF-9895-E86A608384EB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FAA6B6-10E5-4810-BC9F-DA72D8452E73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18D072-EF12-4AA2-BD71-ABC68B06D0E2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DBF60-6CC3-4B74-A60D-3486985E4346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14818-984F-4759-BF72-A33BDC1963BD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A7E191-5F94-4FC1-B823-BD7CABF7FA06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56D55-EFBE-4F9B-8A5F-09D42CA22A9B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1D110F-3F4E-48D9-B8AA-5D0E825AFDBA}" type="datetime1">
              <a:rPr lang="en-US" smtClean="0"/>
              <a:pPr/>
              <a:t>4/5/2016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3033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«Развитие диалогической речи детей дошкольного возраста»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429000"/>
            <a:ext cx="4788024" cy="11430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средней группы № 13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Короткова Е.В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20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Оформление выставки рисунков и  поделок </a:t>
            </a:r>
          </a:p>
          <a:p>
            <a:pPr>
              <a:buNone/>
            </a:pPr>
            <a:r>
              <a:rPr lang="ru-RU" dirty="0" smtClean="0"/>
              <a:t>« Животное которое мне нравится».</a:t>
            </a:r>
          </a:p>
          <a:p>
            <a:r>
              <a:rPr lang="ru-RU" dirty="0" smtClean="0"/>
              <a:t>Серия консультаций: «Развиваем речь дома», «Театр в домашних условиях»</a:t>
            </a:r>
          </a:p>
          <a:p>
            <a:r>
              <a:rPr lang="ru-RU" dirty="0" smtClean="0"/>
              <a:t>Анкетирование родителей.</a:t>
            </a:r>
          </a:p>
          <a:p>
            <a:r>
              <a:rPr lang="ru-RU" dirty="0" smtClean="0"/>
              <a:t>Заучивание стихов с детьми </a:t>
            </a:r>
          </a:p>
          <a:p>
            <a:pPr>
              <a:buNone/>
            </a:pPr>
            <a:r>
              <a:rPr lang="ru-RU" dirty="0" smtClean="0"/>
              <a:t> на тему «Дикие животные»</a:t>
            </a:r>
          </a:p>
          <a:p>
            <a:r>
              <a:rPr lang="ru-RU" dirty="0" smtClean="0"/>
              <a:t>Изготовление масок и </a:t>
            </a:r>
          </a:p>
          <a:p>
            <a:pPr>
              <a:buNone/>
            </a:pPr>
            <a:r>
              <a:rPr lang="ru-RU" dirty="0" smtClean="0"/>
              <a:t>декораций для театра</a:t>
            </a:r>
          </a:p>
          <a:p>
            <a:pPr>
              <a:buNone/>
            </a:pPr>
            <a:r>
              <a:rPr lang="ru-RU" dirty="0" smtClean="0"/>
              <a:t> «Кот рыболов»</a:t>
            </a:r>
          </a:p>
          <a:p>
            <a:r>
              <a:rPr lang="ru-RU" dirty="0" smtClean="0"/>
              <a:t>Оформление альбома </a:t>
            </a:r>
          </a:p>
          <a:p>
            <a:pPr>
              <a:buNone/>
            </a:pPr>
            <a:r>
              <a:rPr lang="ru-RU" dirty="0" smtClean="0"/>
              <a:t>«Загадки о животных»;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122" name="Picture 2" descr="d:\User\Desktop\Проект дикие животне\картинки\66458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7008" y="3501008"/>
            <a:ext cx="3356993" cy="3356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d:\User\Desktop\Проект дикие животне\маски\14932c7598bfeb0d132d56ad400d13d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326397"/>
          </a:xfrm>
          <a:prstGeom prst="rect">
            <a:avLst/>
          </a:prstGeom>
          <a:noFill/>
        </p:spPr>
      </p:pic>
      <p:pic>
        <p:nvPicPr>
          <p:cNvPr id="1032" name="Picture 8" descr="d:\User\Desktop\Проект дикие животне\маски\maska_medved_mishu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1697809" cy="1277602"/>
          </a:xfrm>
          <a:prstGeom prst="rect">
            <a:avLst/>
          </a:prstGeom>
          <a:noFill/>
        </p:spPr>
      </p:pic>
      <p:pic>
        <p:nvPicPr>
          <p:cNvPr id="1030" name="Picture 6" descr="d:\User\Desktop\Проект дикие животне\маски\0_5900e_e482e115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1547664" cy="1191702"/>
          </a:xfrm>
          <a:prstGeom prst="rect">
            <a:avLst/>
          </a:prstGeom>
          <a:noFill/>
        </p:spPr>
      </p:pic>
      <p:pic>
        <p:nvPicPr>
          <p:cNvPr id="1033" name="Picture 9" descr="d:\User\Desktop\2014-09-06 18-01-13 Скриншот экран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1361">
            <a:off x="5504962" y="1504380"/>
            <a:ext cx="3422257" cy="2569479"/>
          </a:xfrm>
          <a:prstGeom prst="rect">
            <a:avLst/>
          </a:prstGeom>
          <a:noFill/>
        </p:spPr>
      </p:pic>
      <p:pic>
        <p:nvPicPr>
          <p:cNvPr id="1027" name="Picture 3" descr="d:\User\Desktop\Проект дикие животне\KtUQZ3c8z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191637" cy="3268167"/>
          </a:xfrm>
          <a:prstGeom prst="rect">
            <a:avLst/>
          </a:prstGeom>
          <a:noFill/>
        </p:spPr>
      </p:pic>
      <p:pic>
        <p:nvPicPr>
          <p:cNvPr id="1026" name="Picture 2" descr="d:\User\Desktop\Проект дикие животне\FVEWwr7Z6K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4503223" cy="3261767"/>
          </a:xfrm>
          <a:prstGeom prst="rect">
            <a:avLst/>
          </a:prstGeom>
          <a:noFill/>
        </p:spPr>
      </p:pic>
      <p:pic>
        <p:nvPicPr>
          <p:cNvPr id="4" name="Picture 2" descr="d:\User\Desktop\IMG_20160324_10575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10087">
            <a:off x="4924263" y="3441776"/>
            <a:ext cx="4104169" cy="3078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Оформить папку-передвижку «Дикие животные Вологодской области».</a:t>
            </a:r>
          </a:p>
          <a:p>
            <a:r>
              <a:rPr lang="ru-RU" dirty="0" smtClean="0"/>
              <a:t>Приобрести книги о диких животных</a:t>
            </a:r>
          </a:p>
          <a:p>
            <a:r>
              <a:rPr lang="ru-RU" dirty="0" smtClean="0"/>
              <a:t>Оформить </a:t>
            </a:r>
            <a:r>
              <a:rPr lang="ru-RU" dirty="0" err="1" smtClean="0"/>
              <a:t>лэпбук</a:t>
            </a:r>
            <a:r>
              <a:rPr lang="ru-RU" dirty="0" smtClean="0"/>
              <a:t> «Дикие животные Вологодской области».</a:t>
            </a:r>
          </a:p>
          <a:p>
            <a:r>
              <a:rPr lang="ru-RU" dirty="0" smtClean="0"/>
              <a:t>Декорации и маски </a:t>
            </a:r>
          </a:p>
          <a:p>
            <a:pPr>
              <a:buNone/>
            </a:pPr>
            <a:r>
              <a:rPr lang="ru-RU" dirty="0" smtClean="0"/>
              <a:t>для театра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И ПОПОЛНЕНИЕ РАЗВИВАЮЩЕЙ СРЕДЫ</a:t>
            </a:r>
            <a:endParaRPr lang="ru-RU" dirty="0"/>
          </a:p>
        </p:txBody>
      </p:sp>
      <p:pic>
        <p:nvPicPr>
          <p:cNvPr id="6146" name="Picture 2" descr="d:\User\Desktop\Проект дикие животне\картинки\A-dreamstime_xxl_26424364_wxvx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3016"/>
            <a:ext cx="457200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User\Documents\Bluetooth Folder\V45qfG9mn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0056" y="0"/>
            <a:ext cx="5583944" cy="3140968"/>
          </a:xfrm>
          <a:prstGeom prst="rect">
            <a:avLst/>
          </a:prstGeom>
          <a:noFill/>
        </p:spPr>
      </p:pic>
      <p:pic>
        <p:nvPicPr>
          <p:cNvPr id="3075" name="Picture 3" descr="D:\User\Documents\Bluetooth Folder\vLFQuNlCb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3584"/>
            <a:ext cx="665674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2799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I этап - подготовительный</a:t>
            </a:r>
            <a:r>
              <a:rPr lang="ru-RU" sz="3200" dirty="0" smtClean="0"/>
              <a:t>, </a:t>
            </a:r>
            <a:r>
              <a:rPr lang="ru-RU" dirty="0" smtClean="0"/>
              <a:t>включает в себя:</a:t>
            </a:r>
          </a:p>
          <a:p>
            <a:pPr>
              <a:buNone/>
            </a:pPr>
            <a:r>
              <a:rPr lang="ru-RU" dirty="0" smtClean="0"/>
              <a:t>-определение цели и задач проекта;</a:t>
            </a:r>
          </a:p>
          <a:p>
            <a:pPr>
              <a:buNone/>
            </a:pPr>
            <a:r>
              <a:rPr lang="ru-RU" dirty="0" smtClean="0"/>
              <a:t>-анкетирование родителей знаний о диалогической речи дошкольников;</a:t>
            </a:r>
          </a:p>
          <a:p>
            <a:pPr>
              <a:buNone/>
            </a:pPr>
            <a:r>
              <a:rPr lang="ru-RU" dirty="0" smtClean="0"/>
              <a:t>-Подбор иллюстративного материала по теме, настольно – печатных </a:t>
            </a:r>
          </a:p>
          <a:p>
            <a:pPr>
              <a:buNone/>
            </a:pPr>
            <a:r>
              <a:rPr lang="ru-RU" dirty="0" smtClean="0"/>
              <a:t>игр, дидактических игр, </a:t>
            </a:r>
          </a:p>
          <a:p>
            <a:pPr>
              <a:buNone/>
            </a:pPr>
            <a:r>
              <a:rPr lang="ru-RU" dirty="0" smtClean="0"/>
              <a:t>игрушек диких животных, </a:t>
            </a:r>
          </a:p>
          <a:p>
            <a:pPr>
              <a:buNone/>
            </a:pPr>
            <a:r>
              <a:rPr lang="ru-RU" dirty="0" smtClean="0"/>
              <a:t>материалов для игр.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Этапы работы</a:t>
            </a:r>
            <a:endParaRPr lang="ru-RU" dirty="0"/>
          </a:p>
        </p:txBody>
      </p:sp>
      <p:pic>
        <p:nvPicPr>
          <p:cNvPr id="7170" name="Picture 2" descr="d:\User\Desktop\Проект дикие животне\картинки\rabbit_hare_striped_on_two_legs_29236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447" y="4365104"/>
            <a:ext cx="3459553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04656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II этап - основной, </a:t>
            </a:r>
            <a:endParaRPr lang="ru-RU" sz="3200" dirty="0" smtClean="0"/>
          </a:p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углубить знания детей о Диких животных наших лесов, включает в себя:</a:t>
            </a:r>
          </a:p>
          <a:p>
            <a:pPr>
              <a:buNone/>
            </a:pPr>
            <a:r>
              <a:rPr lang="ru-RU" dirty="0" smtClean="0"/>
              <a:t>- НОД с детьми в соответствии с перспективным планом,</a:t>
            </a:r>
          </a:p>
          <a:p>
            <a:pPr>
              <a:buNone/>
            </a:pPr>
            <a:r>
              <a:rPr lang="ru-RU" dirty="0" smtClean="0"/>
              <a:t>- совместные мероприятия с семьями воспитанников,</a:t>
            </a:r>
          </a:p>
          <a:p>
            <a:pPr>
              <a:buNone/>
            </a:pPr>
            <a:r>
              <a:rPr lang="ru-RU" dirty="0" smtClean="0"/>
              <a:t>- Экскурсия в Музей природы,</a:t>
            </a:r>
          </a:p>
          <a:p>
            <a:pPr>
              <a:buNone/>
            </a:pPr>
            <a:r>
              <a:rPr lang="ru-RU" dirty="0" smtClean="0"/>
              <a:t>- пополнение предметно-развивающей среды,</a:t>
            </a:r>
          </a:p>
          <a:p>
            <a:pPr>
              <a:buNone/>
            </a:pPr>
            <a:r>
              <a:rPr lang="ru-RU" dirty="0" smtClean="0"/>
              <a:t>- выставки детских работ, семейных коллекций.</a:t>
            </a:r>
          </a:p>
          <a:p>
            <a:pPr>
              <a:buFontTx/>
              <a:buChar char="-"/>
            </a:pPr>
            <a:r>
              <a:rPr lang="ru-RU" dirty="0" smtClean="0"/>
              <a:t>сбор и оформление наглядного материала</a:t>
            </a:r>
          </a:p>
          <a:p>
            <a:pPr>
              <a:buFontTx/>
              <a:buChar char="-"/>
            </a:pPr>
            <a:r>
              <a:rPr lang="ru-RU" dirty="0" smtClean="0"/>
              <a:t>Подготовка к театральной постановке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rmAutofit/>
          </a:bodyPr>
          <a:lstStyle/>
          <a:p>
            <a:pPr marL="681228" indent="-571500">
              <a:buFont typeface="+mj-lt"/>
              <a:buAutoNum type="romanUcPeriod" startAt="3"/>
            </a:pPr>
            <a:r>
              <a:rPr lang="ru-RU" b="1" dirty="0" smtClean="0"/>
              <a:t>Заключительный этап.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Закрепить полученные знания детей по данной теме.</a:t>
            </a:r>
          </a:p>
          <a:p>
            <a:pPr>
              <a:buNone/>
            </a:pPr>
            <a:r>
              <a:rPr lang="ru-RU" dirty="0" smtClean="0"/>
              <a:t>-активное участие и интерес детей в различных видах деятельности; </a:t>
            </a:r>
          </a:p>
          <a:p>
            <a:pPr>
              <a:buNone/>
            </a:pPr>
            <a:r>
              <a:rPr lang="ru-RU" dirty="0" smtClean="0"/>
              <a:t>-проявление самостоятельности и творческой активности в продуктивной  деятельности;</a:t>
            </a:r>
          </a:p>
          <a:p>
            <a:pPr>
              <a:buNone/>
            </a:pPr>
            <a:r>
              <a:rPr lang="ru-RU" dirty="0" smtClean="0"/>
              <a:t>-создание альбома </a:t>
            </a:r>
          </a:p>
          <a:p>
            <a:pPr>
              <a:buFontTx/>
              <a:buChar char="-"/>
            </a:pPr>
            <a:r>
              <a:rPr lang="ru-RU" dirty="0" smtClean="0"/>
              <a:t>«Красная книга».</a:t>
            </a:r>
          </a:p>
          <a:p>
            <a:endParaRPr lang="ru-RU" dirty="0"/>
          </a:p>
        </p:txBody>
      </p:sp>
      <p:pic>
        <p:nvPicPr>
          <p:cNvPr id="8194" name="Picture 2" descr="d:\User\Desktop\Проект дикие животне\картинки\mo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52015"/>
            <a:ext cx="4211961" cy="3105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8186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Реализация проекта позволила: </a:t>
            </a:r>
          </a:p>
          <a:p>
            <a:r>
              <a:rPr lang="ru-RU" dirty="0" smtClean="0"/>
              <a:t>повысить детскую, родительскую и педагогическую компетентность в вопросах о диких животных Вологодской области</a:t>
            </a:r>
          </a:p>
          <a:p>
            <a:r>
              <a:rPr lang="ru-RU" dirty="0" smtClean="0"/>
              <a:t>сформировать заботливое отношение к животным, </a:t>
            </a:r>
          </a:p>
          <a:p>
            <a:r>
              <a:rPr lang="ru-RU" dirty="0" smtClean="0"/>
              <a:t>пополнить предметно-развивающую среду группы.</a:t>
            </a:r>
          </a:p>
          <a:p>
            <a:r>
              <a:rPr lang="ru-RU" dirty="0" smtClean="0"/>
              <a:t>Повысить уровень театральной деятельности детей</a:t>
            </a:r>
          </a:p>
          <a:p>
            <a:r>
              <a:rPr lang="ru-RU" dirty="0" smtClean="0"/>
              <a:t>Развить диалогическую речь детей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Перспектива </a:t>
            </a:r>
            <a:r>
              <a:rPr lang="ru-RU" dirty="0" smtClean="0"/>
              <a:t>-  продолжать знакомить  с дикими животными, ставить театральные постановки  в старшей и подготовительной группах.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Вид проекта:</a:t>
            </a:r>
            <a:r>
              <a:rPr lang="ru-RU" dirty="0"/>
              <a:t> </a:t>
            </a:r>
            <a:r>
              <a:rPr lang="ru-RU" dirty="0" smtClean="0"/>
              <a:t>познавательный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Продолжительность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>Февраль - март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Участники:</a:t>
            </a:r>
            <a:r>
              <a:rPr lang="ru-RU" dirty="0" smtClean="0"/>
              <a:t>  воспитатель, родители, дети средней группы.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Виды деятельности</a:t>
            </a:r>
            <a:r>
              <a:rPr lang="ru-RU" dirty="0" smtClean="0"/>
              <a:t>: Учебно-познавательная, художественно -речевая, </a:t>
            </a:r>
          </a:p>
          <a:p>
            <a:pPr marL="0" indent="0">
              <a:buNone/>
            </a:pPr>
            <a:r>
              <a:rPr lang="ru-RU" dirty="0" smtClean="0"/>
              <a:t>театрализованная, изобразительная, </a:t>
            </a:r>
          </a:p>
          <a:p>
            <a:pPr marL="0" indent="0">
              <a:buNone/>
            </a:pPr>
            <a:r>
              <a:rPr lang="ru-RU" dirty="0" smtClean="0"/>
              <a:t>игровая, ознакомление с природой, взаимодействие с родителями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d:\User\Desktop\Проект дикие животне\картинки\Gazette-Bear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3016"/>
            <a:ext cx="2915816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0157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\Desktop\0f3978723f91a00bbd0dabb0572d9f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4124232"/>
            <a:ext cx="4860032" cy="2733768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Речь является одной из основных линий развития ребёнка. Благодаря родному языку ребенок входит в мир, получает широкие возможности общения с другими людьми. Речь помогает понять друг друга, формирует взгляды и убеждения, а также оказывает огромную услугу в познании мира.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Мы столкнулись с тем, что дети мало знают о животных лесов Вологодской области, но желают узнать о них как можно больше. Дети внимательно рассматривали картинки с изображением животных, задавали вопросы о том, как они называются, где живут и чем питаются. </a:t>
            </a:r>
            <a:r>
              <a:rPr lang="ru-RU" dirty="0" smtClean="0"/>
              <a:t>Мы с </a:t>
            </a:r>
            <a:r>
              <a:rPr lang="ru-RU" dirty="0" smtClean="0"/>
              <a:t>детьми решили узнать о животных, живущих в лесах родного края как можно больше.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d:\User\Desktop\Проект дикие животне\картинки\riccio_abruz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7460" y="4365104"/>
            <a:ext cx="4086540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Проблема:</a:t>
            </a:r>
            <a:endParaRPr lang="ru-RU" dirty="0"/>
          </a:p>
          <a:p>
            <a:pPr>
              <a:buNone/>
            </a:pPr>
            <a:r>
              <a:rPr lang="ru-RU" dirty="0" smtClean="0"/>
              <a:t>     Дети </a:t>
            </a:r>
            <a:r>
              <a:rPr lang="ru-RU" dirty="0"/>
              <a:t>в недостаточной степени </a:t>
            </a:r>
            <a:r>
              <a:rPr lang="ru-RU" dirty="0" smtClean="0"/>
              <a:t>владеют умением вести активную беседу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Цель:</a:t>
            </a:r>
            <a:endParaRPr lang="ru-RU" b="1" dirty="0"/>
          </a:p>
          <a:p>
            <a:r>
              <a:rPr lang="ru-RU" dirty="0" smtClean="0"/>
              <a:t>Развитие диалогической речи детей дошкольного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63688" y="2060848"/>
            <a:ext cx="936104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User\Desktop\1444174890_239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67944" cy="2744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805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568863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Развивать связную речь через составление  описательного  рассказа о  животных  и театральную деятельность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Поддерживать самостоятельность и инициативность детей в художественно- речевой деятельности на основе литературных текстов: пересказ сказки; умение передавать настроение героев их интонацию.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Обогатить </a:t>
            </a:r>
            <a:r>
              <a:rPr lang="ru-RU" sz="2400" dirty="0"/>
              <a:t>и закрепить знания и представления </a:t>
            </a:r>
            <a:r>
              <a:rPr lang="ru-RU" sz="2400" dirty="0" smtClean="0"/>
              <a:t>о                    животных</a:t>
            </a:r>
            <a:r>
              <a:rPr lang="ru-RU" sz="2400" dirty="0"/>
              <a:t>, живущих в наших </a:t>
            </a:r>
            <a:r>
              <a:rPr lang="ru-RU" sz="2400" dirty="0" smtClean="0"/>
              <a:t>лесах.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Воспитывать </a:t>
            </a:r>
            <a:r>
              <a:rPr lang="ru-RU" sz="2400" dirty="0"/>
              <a:t>культуру общения, </a:t>
            </a: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     слушая </a:t>
            </a:r>
            <a:r>
              <a:rPr lang="ru-RU" sz="2400" dirty="0"/>
              <a:t>рассказы товарищей, не </a:t>
            </a: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     перебивая говорящего.</a:t>
            </a:r>
          </a:p>
          <a:p>
            <a:pPr marL="457200" indent="-457200">
              <a:buNone/>
            </a:pPr>
            <a:r>
              <a:rPr lang="ru-RU" sz="2400" dirty="0" smtClean="0"/>
              <a:t>5. Активизировать </a:t>
            </a:r>
            <a:r>
              <a:rPr lang="ru-RU" sz="2400" dirty="0"/>
              <a:t>совместную </a:t>
            </a:r>
            <a:endParaRPr lang="ru-RU" sz="2400" dirty="0" smtClean="0"/>
          </a:p>
          <a:p>
            <a:pPr marL="457200" indent="-457200">
              <a:buNone/>
            </a:pPr>
            <a:r>
              <a:rPr lang="ru-RU" sz="2400" dirty="0" smtClean="0"/>
              <a:t>          деятельность </a:t>
            </a:r>
            <a:r>
              <a:rPr lang="ru-RU" sz="2400" dirty="0"/>
              <a:t>детей и родителей.</a:t>
            </a:r>
            <a:endParaRPr lang="ru-RU" sz="24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ru-RU" b="1" dirty="0">
                <a:effectLst/>
              </a:rPr>
              <a:t>Задачи:</a:t>
            </a:r>
            <a:endParaRPr lang="ru-RU" dirty="0"/>
          </a:p>
        </p:txBody>
      </p:sp>
      <p:pic>
        <p:nvPicPr>
          <p:cNvPr id="2050" name="Picture 2" descr="d:\User\Desktop\Проект дикие животне\картинки\18079770_130805_0720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070" y="4221088"/>
            <a:ext cx="3037930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4764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будут знать </a:t>
            </a:r>
            <a:r>
              <a:rPr lang="ru-RU" dirty="0"/>
              <a:t>и называть животных наших лесов, особенности внешнего вида, жизненные проявления, </a:t>
            </a:r>
            <a:r>
              <a:rPr lang="ru-RU" dirty="0" smtClean="0"/>
              <a:t>повадки.</a:t>
            </a:r>
          </a:p>
          <a:p>
            <a:r>
              <a:rPr lang="ru-RU" dirty="0" smtClean="0"/>
              <a:t>Дети научатся составлять описательный рассказ о животном с использованием плана-схемы;</a:t>
            </a:r>
            <a:endParaRPr lang="ru-RU" dirty="0"/>
          </a:p>
          <a:p>
            <a:r>
              <a:rPr lang="ru-RU" dirty="0" smtClean="0"/>
              <a:t>Дети научатся связно </a:t>
            </a:r>
            <a:r>
              <a:rPr lang="ru-RU" dirty="0"/>
              <a:t>и последовательно передавать содержание литературного текста </a:t>
            </a:r>
            <a:r>
              <a:rPr lang="ru-RU" dirty="0" smtClean="0"/>
              <a:t>с помощью театральной деятельности;</a:t>
            </a:r>
            <a:endParaRPr lang="ru-RU" dirty="0"/>
          </a:p>
          <a:p>
            <a:r>
              <a:rPr lang="ru-RU" dirty="0" smtClean="0"/>
              <a:t> Дети будут уметь </a:t>
            </a:r>
            <a:r>
              <a:rPr lang="ru-RU" dirty="0"/>
              <a:t>с помощью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различного </a:t>
            </a:r>
            <a:r>
              <a:rPr lang="ru-RU" dirty="0"/>
              <a:t>материала совместно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/>
              <a:t>родителями создавать </a:t>
            </a:r>
            <a:r>
              <a:rPr lang="ru-RU" dirty="0" smtClean="0"/>
              <a:t>образ</a:t>
            </a:r>
          </a:p>
          <a:p>
            <a:pPr>
              <a:buNone/>
            </a:pPr>
            <a:r>
              <a:rPr lang="ru-RU" dirty="0" smtClean="0"/>
              <a:t>животного</a:t>
            </a:r>
            <a:r>
              <a:rPr lang="ru-RU" dirty="0"/>
              <a:t>, подбирать интересный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познавательный </a:t>
            </a:r>
            <a:r>
              <a:rPr lang="ru-RU" dirty="0"/>
              <a:t>материал об </a:t>
            </a:r>
            <a:r>
              <a:rPr lang="ru-RU" dirty="0" smtClean="0"/>
              <a:t>этом</a:t>
            </a:r>
          </a:p>
          <a:p>
            <a:pPr>
              <a:buNone/>
            </a:pPr>
            <a:r>
              <a:rPr lang="ru-RU" dirty="0" smtClean="0"/>
              <a:t> животном;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pic>
        <p:nvPicPr>
          <p:cNvPr id="4098" name="Picture 2" descr="d:\User\Desktop\Проект дикие животне\картинки\120-Stock-Animal-VietDesigner.net-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4793" y="3789040"/>
            <a:ext cx="3689207" cy="306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57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НОД: «Дикие животные», «Животные и их детеныши»</a:t>
            </a:r>
          </a:p>
          <a:p>
            <a:r>
              <a:rPr lang="ru-RU" dirty="0" smtClean="0"/>
              <a:t>Создание альбома: «Красная книга»</a:t>
            </a:r>
          </a:p>
          <a:p>
            <a:r>
              <a:rPr lang="ru-RU" dirty="0" smtClean="0"/>
              <a:t>Рассматривание альбомов, книг о диких животных.</a:t>
            </a:r>
          </a:p>
          <a:p>
            <a:r>
              <a:rPr lang="ru-RU" dirty="0" smtClean="0"/>
              <a:t>Детская игровая деятельность:                                         </a:t>
            </a:r>
            <a:r>
              <a:rPr lang="ru-RU" dirty="0" err="1" smtClean="0"/>
              <a:t>с\р</a:t>
            </a:r>
            <a:r>
              <a:rPr lang="ru-RU" dirty="0" smtClean="0"/>
              <a:t> игра «Заповедник», </a:t>
            </a:r>
            <a:r>
              <a:rPr lang="ru-RU" dirty="0" err="1" smtClean="0"/>
              <a:t>д\и</a:t>
            </a:r>
            <a:r>
              <a:rPr lang="ru-RU" dirty="0" smtClean="0"/>
              <a:t> «Кто как рычит?»</a:t>
            </a:r>
          </a:p>
          <a:p>
            <a:r>
              <a:rPr lang="ru-RU" dirty="0" smtClean="0"/>
              <a:t>Экскурсия в «Музей природы».</a:t>
            </a:r>
          </a:p>
          <a:p>
            <a:r>
              <a:rPr lang="ru-RU" dirty="0" smtClean="0"/>
              <a:t>Беседа с детьми «Дикие животные Вологодской области», «Что такое красная книга?»</a:t>
            </a:r>
          </a:p>
          <a:p>
            <a:r>
              <a:rPr lang="ru-RU" dirty="0" smtClean="0"/>
              <a:t>Вставка рисунков и поделок «Дикие животные»</a:t>
            </a:r>
          </a:p>
          <a:p>
            <a:r>
              <a:rPr lang="ru-RU" dirty="0" smtClean="0"/>
              <a:t>Художественное конструирование «Дикие животные наших лесов», «Дома диких животных»</a:t>
            </a:r>
          </a:p>
          <a:p>
            <a:r>
              <a:rPr lang="ru-RU" dirty="0" smtClean="0"/>
              <a:t>Игра – презентация «Путешествие по Вологодскому лесу»</a:t>
            </a:r>
          </a:p>
          <a:p>
            <a:r>
              <a:rPr lang="ru-RU" dirty="0" smtClean="0"/>
              <a:t>Использование разных видов театра по сказкам про диких животных.</a:t>
            </a:r>
          </a:p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Прослушивание аудиозаписей «Звуки животных»</a:t>
            </a:r>
          </a:p>
          <a:p>
            <a:r>
              <a:rPr lang="ru-RU" dirty="0" smtClean="0"/>
              <a:t>                  Просмотр мультфильма «Звери наших лесов»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СОДЕРЖАНИЕ РАБОТЫ ПО ПРОЕКТУ: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cs typeface="Times New Roman" pitchFamily="18" charset="0"/>
              </a:rPr>
              <a:t>РАБОТА С ДЕТЬМИ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1" name="Picture 3" descr="D:\User\Documents\Bluetooth Folder\IMG_20160318_093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1" cy="3747126"/>
          </a:xfrm>
          <a:prstGeom prst="rect">
            <a:avLst/>
          </a:prstGeom>
          <a:noFill/>
        </p:spPr>
      </p:pic>
      <p:pic>
        <p:nvPicPr>
          <p:cNvPr id="2052" name="Picture 4" descr="D:\User\Documents\Bluetooth Folder\IMG_20160318_09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3162267"/>
            <a:ext cx="2771800" cy="3695733"/>
          </a:xfrm>
          <a:prstGeom prst="rect">
            <a:avLst/>
          </a:prstGeom>
          <a:noFill/>
        </p:spPr>
      </p:pic>
      <p:pic>
        <p:nvPicPr>
          <p:cNvPr id="2054" name="Picture 6" descr="D:\User\Documents\Bluetooth Folder\IMG_20160318_095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2160240" cy="2880320"/>
          </a:xfrm>
          <a:prstGeom prst="rect">
            <a:avLst/>
          </a:prstGeom>
          <a:noFill/>
        </p:spPr>
      </p:pic>
      <p:pic>
        <p:nvPicPr>
          <p:cNvPr id="2055" name="Picture 7" descr="D:\User\Documents\Bluetooth Folder\IMG_20160317_111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043" y="0"/>
            <a:ext cx="4187958" cy="3140968"/>
          </a:xfrm>
          <a:prstGeom prst="rect">
            <a:avLst/>
          </a:prstGeom>
          <a:noFill/>
        </p:spPr>
      </p:pic>
      <p:pic>
        <p:nvPicPr>
          <p:cNvPr id="2056" name="Picture 8" descr="D:\User\Documents\Bluetooth Folder\IMG_20160317_111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3995936" cy="2996952"/>
          </a:xfrm>
          <a:prstGeom prst="rect">
            <a:avLst/>
          </a:prstGeom>
          <a:noFill/>
        </p:spPr>
      </p:pic>
      <p:pic>
        <p:nvPicPr>
          <p:cNvPr id="2053" name="Picture 5" descr="D:\User\Documents\Bluetooth Folder\IMG_20160323_0943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481736"/>
            <a:ext cx="3168352" cy="2376264"/>
          </a:xfrm>
          <a:prstGeom prst="rect">
            <a:avLst/>
          </a:prstGeom>
          <a:noFill/>
        </p:spPr>
      </p:pic>
      <p:pic>
        <p:nvPicPr>
          <p:cNvPr id="2058" name="Picture 10" descr="D:\User\Documents\Bluetooth Folder\IMG_20160323_1338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2339752" y="2132856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397</TotalTime>
  <Words>630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    «Развитие диалогической речи детей дошкольного возраста»  </vt:lpstr>
      <vt:lpstr>Слайд 2</vt:lpstr>
      <vt:lpstr>Актуальность</vt:lpstr>
      <vt:lpstr>Слайд 4</vt:lpstr>
      <vt:lpstr>Слайд 5</vt:lpstr>
      <vt:lpstr>Задачи:</vt:lpstr>
      <vt:lpstr>Ожидаемые результаты:</vt:lpstr>
      <vt:lpstr>СОДЕРЖАНИЕ РАБОТЫ ПО ПРОЕКТУ: РАБОТА С ДЕТЬМИ </vt:lpstr>
      <vt:lpstr>Слайд 9</vt:lpstr>
      <vt:lpstr>Работа с родителями</vt:lpstr>
      <vt:lpstr>Слайд 11</vt:lpstr>
      <vt:lpstr>ОБОРУДОВАНИЕ И ПОПОЛНЕНИЕ РАЗВИВАЮЩЕЙ СРЕДЫ</vt:lpstr>
      <vt:lpstr>Слайд 13</vt:lpstr>
      <vt:lpstr>Этапы работы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наших лесов.</dc:title>
  <dc:creator>Гена</dc:creator>
  <cp:lastModifiedBy>User</cp:lastModifiedBy>
  <cp:revision>57</cp:revision>
  <dcterms:created xsi:type="dcterms:W3CDTF">2013-05-01T12:05:27Z</dcterms:created>
  <dcterms:modified xsi:type="dcterms:W3CDTF">2016-04-05T05:19:26Z</dcterms:modified>
</cp:coreProperties>
</file>