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414" autoAdjust="0"/>
  </p:normalViewPr>
  <p:slideViewPr>
    <p:cSldViewPr>
      <p:cViewPr>
        <p:scale>
          <a:sx n="71" d="100"/>
          <a:sy n="71" d="100"/>
        </p:scale>
        <p:origin x="-4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EFE6-6D41-42C8-A6E4-29C4C304FB9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6218-E26E-4831-BF3B-6737D8B78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EFE6-6D41-42C8-A6E4-29C4C304FB9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6218-E26E-4831-BF3B-6737D8B78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EFE6-6D41-42C8-A6E4-29C4C304FB9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6218-E26E-4831-BF3B-6737D8B78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EFE6-6D41-42C8-A6E4-29C4C304FB9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6218-E26E-4831-BF3B-6737D8B78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EFE6-6D41-42C8-A6E4-29C4C304FB9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6218-E26E-4831-BF3B-6737D8B78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EFE6-6D41-42C8-A6E4-29C4C304FB9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6218-E26E-4831-BF3B-6737D8B78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EFE6-6D41-42C8-A6E4-29C4C304FB9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6218-E26E-4831-BF3B-6737D8B78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EFE6-6D41-42C8-A6E4-29C4C304FB9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6218-E26E-4831-BF3B-6737D8B78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EFE6-6D41-42C8-A6E4-29C4C304FB9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6218-E26E-4831-BF3B-6737D8B78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EFE6-6D41-42C8-A6E4-29C4C304FB9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6218-E26E-4831-BF3B-6737D8B78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EFE6-6D41-42C8-A6E4-29C4C304FB9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6218-E26E-4831-BF3B-6737D8B78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7EFE6-6D41-42C8-A6E4-29C4C304FB96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76218-E26E-4831-BF3B-6737D8B78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емицветик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8643998" cy="542928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Monotype Corsiva" pitchFamily="66" charset="0"/>
              </a:rPr>
              <a:t>МБДОУ № 70</a:t>
            </a:r>
            <a:endParaRPr lang="ru-RU" sz="60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мицветик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8715436" cy="6286544"/>
          </a:xfrm>
          <a:prstGeom prst="rect">
            <a:avLst/>
          </a:prstGeom>
        </p:spPr>
      </p:pic>
      <p:pic>
        <p:nvPicPr>
          <p:cNvPr id="8194" name="Picture 2" descr="C:\Documents and Settings\Windows XP\Мои документы\Мои рисунки\2015-05-25, МАЙ\МАЙ 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8"/>
            <a:ext cx="3500462" cy="3000396"/>
          </a:xfrm>
          <a:prstGeom prst="rect">
            <a:avLst/>
          </a:prstGeom>
          <a:noFill/>
        </p:spPr>
      </p:pic>
      <p:pic>
        <p:nvPicPr>
          <p:cNvPr id="8195" name="Picture 3" descr="C:\Documents and Settings\Windows XP\Мои документы\Мои рисунки\2015-05-25, МАЙ\МАЙ 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14290"/>
            <a:ext cx="4017141" cy="32861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4678" y="214290"/>
            <a:ext cx="285752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« </a:t>
            </a:r>
            <a:r>
              <a:rPr lang="ru-RU" b="1" dirty="0" smtClean="0">
                <a:latin typeface="Georgia" pitchFamily="18" charset="0"/>
              </a:rPr>
              <a:t>ИГРАЛОЧКА</a:t>
            </a:r>
            <a:r>
              <a:rPr lang="ru-RU" b="1" dirty="0" smtClean="0"/>
              <a:t> ».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мицветик 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643997" cy="6429420"/>
          </a:xfrm>
          <a:prstGeom prst="rect">
            <a:avLst/>
          </a:prstGeom>
        </p:spPr>
      </p:pic>
      <p:pic>
        <p:nvPicPr>
          <p:cNvPr id="9218" name="Picture 2" descr="C:\Documents and Settings\Windows XP\Мои документы\Мои рисунки\2015-05-25, МАЙ\МАЙ 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285860"/>
            <a:ext cx="471490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мицветик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286544"/>
          </a:xfrm>
          <a:prstGeom prst="rect">
            <a:avLst/>
          </a:prstGeom>
        </p:spPr>
      </p:pic>
      <p:pic>
        <p:nvPicPr>
          <p:cNvPr id="10242" name="Picture 2" descr="C:\Documents and Settings\Windows XP\Мои документы\Мои рисунки\2015-05-25, МАЙ\МАЙ 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4643470" cy="4572032"/>
          </a:xfrm>
          <a:prstGeom prst="rect">
            <a:avLst/>
          </a:prstGeom>
          <a:noFill/>
        </p:spPr>
      </p:pic>
      <p:pic>
        <p:nvPicPr>
          <p:cNvPr id="10243" name="Picture 3" descr="C:\Documents and Settings\Windows XP\Мои документы\Мои рисунки\2015-05-25, МАЙ\МАЙ 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85728"/>
            <a:ext cx="4786346" cy="40005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285728"/>
            <a:ext cx="414340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 « ЮНЫЕ    КОНСТРУКТОРЫ ».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мицветик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28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285728"/>
            <a:ext cx="242889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 </a:t>
            </a:r>
            <a:r>
              <a:rPr lang="ru-RU" b="1" dirty="0" smtClean="0">
                <a:latin typeface="Georgia" pitchFamily="18" charset="0"/>
              </a:rPr>
              <a:t>ПОЧЕМУЧКИ</a:t>
            </a:r>
            <a:r>
              <a:rPr lang="ru-RU" b="1" dirty="0" smtClean="0"/>
              <a:t> ».</a:t>
            </a:r>
            <a:endParaRPr lang="ru-RU" b="1" dirty="0"/>
          </a:p>
        </p:txBody>
      </p:sp>
      <p:pic>
        <p:nvPicPr>
          <p:cNvPr id="11266" name="Picture 2" descr="C:\Documents and Settings\Windows XP\Мои документы\Мои рисунки\2015-05-25, МАЙ\МАЙ 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3929122" cy="5286412"/>
          </a:xfrm>
          <a:prstGeom prst="rect">
            <a:avLst/>
          </a:prstGeom>
          <a:noFill/>
        </p:spPr>
      </p:pic>
      <p:pic>
        <p:nvPicPr>
          <p:cNvPr id="11267" name="Picture 3" descr="C:\Documents and Settings\Windows XP\Мои документы\Мои рисунки\2015-05-25, МАЙ\МАЙ 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85728"/>
            <a:ext cx="4000496" cy="4357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мицветик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643998" cy="6357982"/>
          </a:xfrm>
          <a:prstGeom prst="rect">
            <a:avLst/>
          </a:prstGeom>
        </p:spPr>
      </p:pic>
      <p:pic>
        <p:nvPicPr>
          <p:cNvPr id="12290" name="Picture 2" descr="C:\Documents and Settings\Windows XP\Мои документы\Мои рисунки\2015-05-25, МАЙ\забыли 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4290"/>
            <a:ext cx="3786214" cy="4143404"/>
          </a:xfrm>
          <a:prstGeom prst="round2DiagRect">
            <a:avLst/>
          </a:prstGeom>
          <a:noFill/>
        </p:spPr>
      </p:pic>
      <p:pic>
        <p:nvPicPr>
          <p:cNvPr id="12291" name="Picture 3" descr="C:\Documents and Settings\Windows XP\Мои документы\Мои рисунки\2015-05-25, МАЙ\забыли 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85860"/>
            <a:ext cx="4143404" cy="5072074"/>
          </a:xfrm>
          <a:prstGeom prst="flowChartAlternateProcess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мицветик 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643998" cy="64294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мицветик 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357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357166"/>
            <a:ext cx="2714644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ЦЕНТР   ОТДЫХА   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« СЕМИЦВЕТИК».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13314" name="Picture 2" descr="C:\Documents and Settings\Windows XP\Мои документы\Мои рисунки\2015-05-25, МАЙ\МАЙ 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28"/>
            <a:ext cx="3500462" cy="3429024"/>
          </a:xfrm>
          <a:prstGeom prst="rect">
            <a:avLst/>
          </a:prstGeom>
          <a:noFill/>
        </p:spPr>
      </p:pic>
      <p:pic>
        <p:nvPicPr>
          <p:cNvPr id="13315" name="Picture 3" descr="C:\Documents and Settings\Windows XP\Мои документы\Мои рисунки\2015-05-25, МАЙ\МАЙ 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357430"/>
            <a:ext cx="3643306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мицветик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14290"/>
            <a:ext cx="5572164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МАЙ 0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500306"/>
            <a:ext cx="5143536" cy="4071966"/>
          </a:xfrm>
          <a:prstGeom prst="rect">
            <a:avLst/>
          </a:prstGeom>
        </p:spPr>
      </p:pic>
      <p:pic>
        <p:nvPicPr>
          <p:cNvPr id="9" name="Рисунок 8" descr="МАЙ 0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357166"/>
            <a:ext cx="2786082" cy="3929090"/>
          </a:xfrm>
          <a:prstGeom prst="rect">
            <a:avLst/>
          </a:prstGeom>
        </p:spPr>
      </p:pic>
      <p:pic>
        <p:nvPicPr>
          <p:cNvPr id="5" name="Содержимое 4" descr="семицветик 5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8596" y="285728"/>
            <a:ext cx="2571768" cy="2751194"/>
          </a:xfrm>
        </p:spPr>
      </p:pic>
      <p:sp>
        <p:nvSpPr>
          <p:cNvPr id="7" name="TextBox 6"/>
          <p:cNvSpPr txBox="1"/>
          <p:nvPr/>
        </p:nvSpPr>
        <p:spPr>
          <a:xfrm>
            <a:off x="3214678" y="500042"/>
            <a:ext cx="271464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ВАМ ,  РОДИТЕЛИ </a:t>
            </a:r>
            <a:r>
              <a:rPr lang="ru-RU" b="1" dirty="0" smtClean="0">
                <a:latin typeface="Georgia" pitchFamily="18" charset="0"/>
              </a:rPr>
              <a:t>!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мицветик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643998" cy="6357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285728"/>
            <a:ext cx="4500594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                РАБОЧИЙ   ЦЕНТР</a:t>
            </a:r>
          </a:p>
          <a:p>
            <a:r>
              <a:rPr lang="ru-RU" b="1" dirty="0" smtClean="0">
                <a:latin typeface="Georgia" pitchFamily="18" charset="0"/>
              </a:rPr>
              <a:t>              « УМНЫЕ    СОВЯТА ».</a:t>
            </a:r>
          </a:p>
          <a:p>
            <a:r>
              <a:rPr lang="ru-RU" b="1" dirty="0" smtClean="0">
                <a:latin typeface="Georgia" pitchFamily="18" charset="0"/>
              </a:rPr>
              <a:t>    « ВЕСЕЛЫЕ  И НАХОДЧИВЫЕ ».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1026" name="Picture 2" descr="C:\Documents and Settings\Windows XP\Мои документы\Мои рисунки\2015-05-25, МАЙ\забыли 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0"/>
            <a:ext cx="421484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мицветик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643998" cy="628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32" y="285728"/>
            <a:ext cx="471490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       </a:t>
            </a:r>
            <a:r>
              <a:rPr lang="ru-RU" b="1" dirty="0" smtClean="0">
                <a:latin typeface="Georgia" pitchFamily="18" charset="0"/>
              </a:rPr>
              <a:t>РАЗВИВАЮЩЕЕ  ПАННО</a:t>
            </a:r>
          </a:p>
          <a:p>
            <a:r>
              <a:rPr lang="ru-RU" b="1" dirty="0" smtClean="0">
                <a:latin typeface="Georgia" pitchFamily="18" charset="0"/>
              </a:rPr>
              <a:t>« МАТЕМАТИЧЕСКАЯ  ПОЛЯНКА».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2050" name="Picture 2" descr="C:\Documents and Settings\Windows XP\Мои документы\Мои рисунки\2015-05-25, МАЙ\МАЙ 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3714776" cy="4857784"/>
          </a:xfrm>
          <a:prstGeom prst="roundRect">
            <a:avLst/>
          </a:prstGeom>
          <a:noFill/>
        </p:spPr>
      </p:pic>
      <p:pic>
        <p:nvPicPr>
          <p:cNvPr id="2051" name="Picture 3" descr="C:\Documents and Settings\Windows XP\Мои документы\Мои рисунки\2015-05-25, МАЙ\МАЙ 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071546"/>
            <a:ext cx="4029134" cy="4286280"/>
          </a:xfrm>
          <a:prstGeom prst="round2Diag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мицветик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28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407196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« ВОЛШЕБНЫЕ   КИСТОЧКИ».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3074" name="Picture 2" descr="C:\Documents and Settings\Windows XP\Мои документы\Мои рисунки\2015-05-25, МАЙ\МАЙ 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00306"/>
            <a:ext cx="3768355" cy="400052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емицветик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2786082" cy="3500462"/>
          </a:xfrm>
          <a:prstGeom prst="rect">
            <a:avLst/>
          </a:prstGeom>
        </p:spPr>
      </p:pic>
      <p:pic>
        <p:nvPicPr>
          <p:cNvPr id="4098" name="Picture 2" descr="C:\Documents and Settings\Windows XP\Мои документы\Мои рисунки\2015-05-25, МАЙ\МАЙ 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290"/>
            <a:ext cx="4071966" cy="5286388"/>
          </a:xfrm>
          <a:prstGeom prst="rect">
            <a:avLst/>
          </a:prstGeom>
          <a:noFill/>
        </p:spPr>
      </p:pic>
      <p:pic>
        <p:nvPicPr>
          <p:cNvPr id="2" name="Рисунок 1" descr="clip_image0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4214818"/>
            <a:ext cx="2671935" cy="2438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488" y="214290"/>
            <a:ext cx="3714776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        </a:t>
            </a:r>
            <a:r>
              <a:rPr lang="ru-RU" b="1" dirty="0" smtClean="0">
                <a:latin typeface="Georgia" pitchFamily="18" charset="0"/>
              </a:rPr>
              <a:t>ЦЕНТР  АКТИВНОСТИ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      « ВЕСЕЛИНКА ».</a:t>
            </a:r>
          </a:p>
          <a:p>
            <a:r>
              <a:rPr lang="ru-RU" b="1" dirty="0" smtClean="0">
                <a:latin typeface="Georgia" pitchFamily="18" charset="0"/>
              </a:rPr>
              <a:t>                « БОДРЯЧКИ ».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4099" name="Picture 3" descr="C:\Documents and Settings\Windows XP\Мои документы\Мои рисунки\2015-05-25, МАЙ\МАЙ 0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071810"/>
            <a:ext cx="4214842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емицветик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643998" cy="6357982"/>
          </a:xfrm>
          <a:prstGeom prst="rect">
            <a:avLst/>
          </a:prstGeom>
        </p:spPr>
      </p:pic>
      <p:pic>
        <p:nvPicPr>
          <p:cNvPr id="5122" name="Picture 2" descr="C:\Documents and Settings\Windows XP\Мои документы\Мои рисунки\2015-05-25, МАЙ\МАЙ 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286280" cy="4643470"/>
          </a:xfrm>
          <a:prstGeom prst="rect">
            <a:avLst/>
          </a:prstGeom>
          <a:noFill/>
        </p:spPr>
      </p:pic>
      <p:pic>
        <p:nvPicPr>
          <p:cNvPr id="5123" name="Picture 3" descr="C:\Documents and Settings\Windows XP\Мои документы\Мои рисунки\2015-05-25, МАЙ\МАЙ 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14290"/>
            <a:ext cx="3860784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мицветик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357982"/>
          </a:xfrm>
          <a:prstGeom prst="rect">
            <a:avLst/>
          </a:prstGeom>
        </p:spPr>
      </p:pic>
      <p:pic>
        <p:nvPicPr>
          <p:cNvPr id="6146" name="Picture 2" descr="C:\Documents and Settings\Windows XP\Мои документы\Мои рисунки\2015-05-25, МАЙ\МАЙ 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928670"/>
            <a:ext cx="7000924" cy="50720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357166"/>
            <a:ext cx="3786214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« КРАЙ МОЙ РОДНОЙ » 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« КНИЖКИНА  ГОСТИНАЯ »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мицветик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357982"/>
          </a:xfrm>
          <a:prstGeom prst="rect">
            <a:avLst/>
          </a:prstGeom>
        </p:spPr>
      </p:pic>
      <p:pic>
        <p:nvPicPr>
          <p:cNvPr id="7170" name="Picture 2" descr="C:\Documents and Settings\Windows XP\Мои документы\Мои рисунки\2015-05-25, МАЙ\МАЙ 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3857652" cy="5429288"/>
          </a:xfrm>
          <a:prstGeom prst="rect">
            <a:avLst/>
          </a:prstGeom>
          <a:noFill/>
        </p:spPr>
      </p:pic>
      <p:pic>
        <p:nvPicPr>
          <p:cNvPr id="7171" name="Picture 3" descr="C:\Documents and Settings\Windows XP\Мои документы\Мои рисунки\2015-05-25, МАЙ\МАЙ 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71480"/>
            <a:ext cx="3929122" cy="57864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14480" y="500042"/>
            <a:ext cx="621510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   « ВЕСЕЛЫЕ НОТКИ ».   ТЕАТР  « ПЕТРУШКА »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79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МБДОУ № 70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 70</dc:title>
  <dc:creator>Intel</dc:creator>
  <cp:lastModifiedBy>Intel</cp:lastModifiedBy>
  <cp:revision>32</cp:revision>
  <dcterms:created xsi:type="dcterms:W3CDTF">2015-05-18T11:04:57Z</dcterms:created>
  <dcterms:modified xsi:type="dcterms:W3CDTF">2016-02-03T13:34:54Z</dcterms:modified>
</cp:coreProperties>
</file>