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>
        <p:scale>
          <a:sx n="71" d="100"/>
          <a:sy n="71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4608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Исследовательская деятельность в подготовительной </a:t>
            </a:r>
            <a:r>
              <a:rPr lang="ru-RU" b="1" dirty="0" smtClean="0">
                <a:solidFill>
                  <a:srgbClr val="0070C0"/>
                </a:solidFill>
              </a:rPr>
              <a:t>группе «Чебурашка»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Воспитатель: Созонтова Ирина Александровна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840760" cy="1440160"/>
          </a:xfrm>
        </p:spPr>
        <p:txBody>
          <a:bodyPr>
            <a:normAutofit fontScale="85000" lnSpcReduction="10000"/>
          </a:bodyPr>
          <a:lstStyle/>
          <a:p>
            <a:r>
              <a:rPr lang="ru-RU" sz="9600" dirty="0" smtClean="0">
                <a:solidFill>
                  <a:srgbClr val="00B050"/>
                </a:solidFill>
              </a:rPr>
              <a:t>«ТРАВЯНЧИК»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Да, мы его ещё каждый день опрыскивали, чтоб рос лучше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Desktop\травянчик\DSCN2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44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травянчик\DSCN2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6583"/>
            <a:ext cx="4032448" cy="44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он нам в благодарность рос и 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Desktop\травянчик\DSCN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891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вырос красивый такой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травянчик\DSCN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он наш красавчик, который нас радует в зимний месяц - декабрь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esktop\травянчик\DSCN2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61066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/>
                </a:solidFill>
              </a:rPr>
              <a:t>Ребята, попробуйте тоже и у вас конечно всё получится – это очень интересно и поучительно!</a:t>
            </a:r>
            <a:endParaRPr lang="ru-RU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ЖЕЛАЕМ ВСЕМ УСПЕХОВ И ТЕРПЕНИЯ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95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Нам подарили «</a:t>
            </a:r>
            <a:r>
              <a:rPr lang="ru-RU" dirty="0" err="1"/>
              <a:t>Т</a:t>
            </a:r>
            <a:r>
              <a:rPr lang="ru-RU" dirty="0" err="1" smtClean="0"/>
              <a:t>равянчика</a:t>
            </a:r>
            <a:r>
              <a:rPr lang="ru-RU" dirty="0" smtClean="0"/>
              <a:t>»- вот он какой симпатичный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равянчик\DSCN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1628800"/>
            <a:ext cx="4172060" cy="44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травянчик\DSCN2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1633543"/>
            <a:ext cx="3906180" cy="44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Сначала его нужно было замочить в воде комнатной температуры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травянчик\DSCN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травянчик\DSCN2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1" y="1628800"/>
            <a:ext cx="4392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оставить на 6-8 часов, чтоб он хорошо намок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травянчик\DSCN2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44408" cy="46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мы его поставили на поддон, в светлое место на подоконник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травянчик\DSCN2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с нетерпением ждали результат, и вот  на 7 день еле заметный он появился.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травянчик\DSCN2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выходных уже видно немного получше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травянчик\DSCN2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Прошло ещё немного времени и наш </a:t>
            </a:r>
            <a:r>
              <a:rPr lang="ru-RU" dirty="0" err="1" smtClean="0"/>
              <a:t>Травянчик</a:t>
            </a:r>
            <a:r>
              <a:rPr lang="ru-RU" dirty="0" smtClean="0"/>
              <a:t> похорошел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31377"/>
            <a:ext cx="8229600" cy="48219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травянчик\DSCN2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3498"/>
            <a:ext cx="83529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 чуть - чуть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травянчик\DSCN2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Исследовательская деятельность в подготовительной группе «Чебурашка» Воспитатель: Созонтова Ирина Александровна</vt:lpstr>
      <vt:lpstr>Нам подарили «Травянчика»- вот он какой симпатичный</vt:lpstr>
      <vt:lpstr>Сначала его нужно было замочить в воде комнатной температуры</vt:lpstr>
      <vt:lpstr>И оставить на 6-8 часов, чтоб он хорошо намок</vt:lpstr>
      <vt:lpstr>Затем мы его поставили на поддон, в светлое место на подоконник</vt:lpstr>
      <vt:lpstr>Мы с нетерпением ждали результат, и вот  на 7 день еле заметный он появился.</vt:lpstr>
      <vt:lpstr>После выходных уже видно немного получше </vt:lpstr>
      <vt:lpstr>Прошло ещё немного времени и наш Травянчик похорошел</vt:lpstr>
      <vt:lpstr>И ещё чуть - чуть</vt:lpstr>
      <vt:lpstr>Да, мы его ещё каждый день опрыскивали, чтоб рос лучше</vt:lpstr>
      <vt:lpstr>А он нам в благодарность рос и рос</vt:lpstr>
      <vt:lpstr>И вырос красивый такой</vt:lpstr>
      <vt:lpstr>Вот он наш красавчик, который нас радует в зимний месяц - декабрь</vt:lpstr>
      <vt:lpstr>Ребята, попробуйте тоже и у вас конечно всё получится – это очень интересно и поучительно!</vt:lpstr>
      <vt:lpstr>ЖЕЛАЕМ ВСЕМ УСПЕХОВ И ТЕРПЕНИЯ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деятельность в подготовительной группе</dc:title>
  <dc:creator>1</dc:creator>
  <cp:lastModifiedBy>1</cp:lastModifiedBy>
  <cp:revision>11</cp:revision>
  <dcterms:created xsi:type="dcterms:W3CDTF">2016-01-09T10:47:14Z</dcterms:created>
  <dcterms:modified xsi:type="dcterms:W3CDTF">2016-01-09T14:15:26Z</dcterms:modified>
</cp:coreProperties>
</file>