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4492-40BD-49A5-A4C8-DD9F63FE29C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F70E2-B5A0-4204-9BBD-16E546D55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4492-40BD-49A5-A4C8-DD9F63FE29C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F70E2-B5A0-4204-9BBD-16E546D55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4492-40BD-49A5-A4C8-DD9F63FE29C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F70E2-B5A0-4204-9BBD-16E546D55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4492-40BD-49A5-A4C8-DD9F63FE29C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F70E2-B5A0-4204-9BBD-16E546D55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4492-40BD-49A5-A4C8-DD9F63FE29C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F70E2-B5A0-4204-9BBD-16E546D55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4492-40BD-49A5-A4C8-DD9F63FE29C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F70E2-B5A0-4204-9BBD-16E546D55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4492-40BD-49A5-A4C8-DD9F63FE29C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F70E2-B5A0-4204-9BBD-16E546D55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4492-40BD-49A5-A4C8-DD9F63FE29C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F70E2-B5A0-4204-9BBD-16E546D55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4492-40BD-49A5-A4C8-DD9F63FE29C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F70E2-B5A0-4204-9BBD-16E546D55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4492-40BD-49A5-A4C8-DD9F63FE29C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F70E2-B5A0-4204-9BBD-16E546D55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34492-40BD-49A5-A4C8-DD9F63FE29C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3F70E2-B5A0-4204-9BBD-16E546D55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734492-40BD-49A5-A4C8-DD9F63FE29CE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C3F70E2-B5A0-4204-9BBD-16E546D55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«Осенние хлопоты человека»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7360" y="2276872"/>
            <a:ext cx="7406640" cy="1752600"/>
          </a:xfrm>
        </p:spPr>
        <p:txBody>
          <a:bodyPr/>
          <a:lstStyle/>
          <a:p>
            <a:pPr algn="r"/>
            <a:r>
              <a:rPr lang="ru-RU" dirty="0" smtClean="0"/>
              <a:t>Подготовила: </a:t>
            </a:r>
            <a:r>
              <a:rPr lang="ru-RU" dirty="0" err="1" smtClean="0"/>
              <a:t>Желтова</a:t>
            </a:r>
            <a:r>
              <a:rPr lang="ru-RU" dirty="0" smtClean="0"/>
              <a:t> О.С </a:t>
            </a:r>
            <a:r>
              <a:rPr lang="ru-RU" dirty="0" smtClean="0"/>
              <a:t>гр. № 4 «Вишенка»</a:t>
            </a:r>
            <a:endParaRPr lang="ru-RU" dirty="0"/>
          </a:p>
        </p:txBody>
      </p:sp>
      <p:pic>
        <p:nvPicPr>
          <p:cNvPr id="5" name="Рисунок 4" descr="7570095_5a9b4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684090"/>
            <a:ext cx="6147792" cy="4027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V005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88640"/>
            <a:ext cx="4464496" cy="2016224"/>
          </a:xfrm>
        </p:spPr>
      </p:pic>
      <p:cxnSp>
        <p:nvCxnSpPr>
          <p:cNvPr id="6" name="Прямая со стрелкой 5"/>
          <p:cNvCxnSpPr/>
          <p:nvPr/>
        </p:nvCxnSpPr>
        <p:spPr>
          <a:xfrm>
            <a:off x="6156176" y="206084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08104" y="2060848"/>
            <a:ext cx="144016" cy="7920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491880" y="1988840"/>
            <a:ext cx="43204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339752" y="1916832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492896"/>
            <a:ext cx="2016224" cy="148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get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2088232" cy="2009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hranenie-svekly-v-podva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4994151"/>
            <a:ext cx="2424081" cy="1863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5073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4797152"/>
            <a:ext cx="206084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pre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736" y="3212976"/>
            <a:ext cx="201822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1C0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2204864"/>
            <a:ext cx="1709936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ad5d28abceaf23773fdc5b95361f515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4168" y="4725144"/>
            <a:ext cx="2853436" cy="1933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depositphotos_7549056-Mushrooms-hanging-on-the-rop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11960" y="2924944"/>
            <a:ext cx="2841270" cy="189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Лекарственные травы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836712"/>
            <a:ext cx="749808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Крапива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полезна, </a:t>
            </a:r>
            <a:r>
              <a:rPr lang="ru-RU" sz="2000" dirty="0" smtClean="0"/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содержит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большее количество витамина С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лечения простудных заболеваний;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укрепления волос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Крапиву используют в пищи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Чабрец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рекомендуют употреблять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лечения гриппа, ОРВИ,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простудных заболеваний и ринита.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 время сезонных эпидемий гриппа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рапи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908721"/>
            <a:ext cx="279319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чебр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149080"/>
            <a:ext cx="2282596" cy="2278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60648"/>
            <a:ext cx="793012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Душица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используется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приготовлении чайных напитков,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Широко используется в домашней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выпечке: в булочках, лепешках,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Пряниках.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Зверобой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обладает уникальным свойством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применяют его при лечении органов дыхания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стоматологических проблем (фарингит,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грипп, бронхит, пневмония.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Полезен для суставов и сердца.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душис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60648"/>
            <a:ext cx="2849893" cy="2137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звероб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077072"/>
            <a:ext cx="3429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60648"/>
            <a:ext cx="749808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Польза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мяты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деятельности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сердца и кровообращении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лечения легочных заболеваний.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Облегчение зубной боли.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Ромашка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прекрасный антисептик.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Обладает противомикробными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свойствами, успокоительным действием,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противоаллергическими свойствами.</a:t>
            </a:r>
          </a:p>
          <a:p>
            <a:pPr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0"/>
            <a:ext cx="2463738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рома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789040"/>
            <a:ext cx="2945904" cy="2209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7786112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Отвары из молодых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листиков березы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используют при болезнях почек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отеках, органов дыхания.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лечения волос.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Липа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отвары соцветий липы применяют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качестве потогонного 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жаропонижающего средства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ангине, бронхите, простудных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заболеваниях, как успокаивающее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средство.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рез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04664"/>
            <a:ext cx="302433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ли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429000"/>
            <a:ext cx="3336032" cy="2502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60648"/>
            <a:ext cx="7858120" cy="64087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Шиповник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оздоравливает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сердечно-сосудистую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систему,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помогает при заболеваниях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желудочно-кишечного тракта,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нервных расстройствах.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ожогов, различных кожных заболеваний.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Плоды и цветы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боярышника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приносят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огромную пользу здоровью.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свойства применяются для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профилактики и лечения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заболеваний сердца,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сосудов, нормализации давления и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пищеварения, преодоления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переутомления,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бессонницы, устранения последствий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нервного перенапряжения.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оярыш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77072"/>
            <a:ext cx="3571463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шипов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0648"/>
            <a:ext cx="3264382" cy="2391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60648"/>
            <a:ext cx="7786112" cy="6264696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Красная рябина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Витамина С в ней больше,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чем в лимонах.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Кровоостанавливающее средство.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Черная смородина улучшает работу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печени, улучшает работу</a:t>
            </a:r>
          </a:p>
          <a:p>
            <a:pPr>
              <a:buNone/>
            </a:pPr>
            <a:r>
              <a:rPr lang="ru-RU" dirty="0" smtClean="0"/>
              <a:t>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щитовидной железы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яб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20688"/>
            <a:ext cx="3601281" cy="248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6284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924944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Ребята, давайте представим, что после лета сразу наступила зима. Что было бы?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5580112" y="2276872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 descr="332935__winter-river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953698"/>
            <a:ext cx="4644008" cy="2904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2" descr="f989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4780664" cy="3107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66144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Правильно, ребята, в природе все идет по плану. Жаркое лето сменяется прохладной осенью, постепенно усиливаются морозы, и только тогда наступает зима.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Осень-очень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важный период года. Осенью все трудятся: и птицы, и звери, и мы, люди, также много трудимся, чтобы подготовиться к суровой зиме.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73568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7860731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А как же готовятся люди к зиме?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eadscrat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124744"/>
            <a:ext cx="3732867" cy="4693265"/>
          </a:xfrm>
        </p:spPr>
      </p:pic>
      <p:pic>
        <p:nvPicPr>
          <p:cNvPr id="7" name="Рисунок 6" descr="2896_BnH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84784"/>
            <a:ext cx="3001998" cy="29919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Правильно, это прежде всего сбор урожая.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_polish-agriculture-and-food-industry-harvesting-of-g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1566" y="2883172"/>
            <a:ext cx="5942434" cy="3974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agro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3" y="1052737"/>
            <a:ext cx="5256584" cy="295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Осенью же предстоит важная и ответственная работа: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Заложить зерно в хранилища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Просушить зерно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Избавиться от грызунов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Важность температуры и влажности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46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124744"/>
            <a:ext cx="2829406" cy="1746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bb397a8-53fa-46dd-bc41-d432dd39bb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132856"/>
            <a:ext cx="2851959" cy="1450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ушка зер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060848"/>
            <a:ext cx="2622550" cy="2622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0_c836a_b1a0f7d8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5013176"/>
            <a:ext cx="2381642" cy="1565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18ff4d910cedae8e6e6069cb21af4163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5013176"/>
            <a:ext cx="1700808" cy="1700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Всю зиму народ будет питаться полезными и вкусными крупами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9215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4057247" cy="271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rai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268760"/>
            <a:ext cx="3874870" cy="2592288"/>
          </a:xfrm>
          <a:prstGeom prst="rect">
            <a:avLst/>
          </a:prstGeom>
        </p:spPr>
      </p:pic>
      <p:pic>
        <p:nvPicPr>
          <p:cNvPr id="7" name="Рисунок 6" descr="гречка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3825372"/>
            <a:ext cx="4632176" cy="303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Будет сохранено зерно зимой – будет и мука, будет мука – будут и макароны, и лапша, и рожки, и спагетти. Будет и хлеб, булки, пряники, пироги.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19680_1_lightbox_Fotolia_7334555_Subscription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340768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61048"/>
            <a:ext cx="422966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3716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789040"/>
            <a:ext cx="4020701" cy="267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Позаботился человек о зерне, пора подумать и об овощах.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80728"/>
            <a:ext cx="749808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Какие овощи собирают на полях?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Расскажите какие овощи вы помогали собирать в саду или в деревне?</a:t>
            </a:r>
          </a:p>
          <a:p>
            <a:pPr>
              <a:buNone/>
            </a:pPr>
            <a:r>
              <a:rPr lang="ru-RU" dirty="0" smtClean="0"/>
              <a:t>Как в вашей семье хранят овощи зимой?</a:t>
            </a:r>
            <a:endParaRPr lang="ru-RU" dirty="0"/>
          </a:p>
        </p:txBody>
      </p:sp>
      <p:pic>
        <p:nvPicPr>
          <p:cNvPr id="4" name="Рисунок 3" descr="oare-sa-auzim-de-bine_1e4d1ef50872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474331"/>
            <a:ext cx="3024336" cy="2804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257</TotalTime>
  <Words>403</Words>
  <Application>Microsoft Office PowerPoint</Application>
  <PresentationFormat>Экран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«Осенние хлопоты человека»</vt:lpstr>
      <vt:lpstr>Ребята, давайте представим, что после лета сразу наступила зима. Что было бы?</vt:lpstr>
      <vt:lpstr>Правильно, ребята, в природе все идет по плану. Жаркое лето сменяется прохладной осенью, постепенно усиливаются морозы, и только тогда наступает зима. Осень-очень важный период года. Осенью все трудятся: и птицы, и звери, и мы, люди, также много трудимся, чтобы подготовиться к суровой зиме.</vt:lpstr>
      <vt:lpstr>           А как же готовятся люди к зиме?  </vt:lpstr>
      <vt:lpstr>Правильно, это прежде всего сбор урожая.</vt:lpstr>
      <vt:lpstr>Осенью же предстоит важная и ответственная работа:</vt:lpstr>
      <vt:lpstr>Всю зиму народ будет питаться полезными и вкусными крупами</vt:lpstr>
      <vt:lpstr>Будет сохранено зерно зимой – будет и мука, будет мука – будут и макароны, и лапша, и рожки, и спагетти. Будет и хлеб, булки, пряники, пироги.</vt:lpstr>
      <vt:lpstr>Позаботился человек о зерне, пора подумать и об овощах.</vt:lpstr>
      <vt:lpstr>Слайд 10</vt:lpstr>
      <vt:lpstr>Лекарственные травы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Ляля</dc:creator>
  <cp:lastModifiedBy>Ляля</cp:lastModifiedBy>
  <cp:revision>28</cp:revision>
  <dcterms:created xsi:type="dcterms:W3CDTF">2015-09-19T13:59:41Z</dcterms:created>
  <dcterms:modified xsi:type="dcterms:W3CDTF">2016-04-02T07:53:06Z</dcterms:modified>
</cp:coreProperties>
</file>