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486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16632" y="323528"/>
            <a:ext cx="6489774" cy="201622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</a:t>
            </a:r>
            <a:r>
              <a:rPr lang="ru-RU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</a:t>
            </a:r>
            <a:endParaRPr lang="ru-RU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playcast.ru/uploads/2015/09/09/150071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r="12398" b="5396"/>
          <a:stretch/>
        </p:blipFill>
        <p:spPr bwMode="auto">
          <a:xfrm>
            <a:off x="486492" y="2555776"/>
            <a:ext cx="5985748" cy="608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4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8"/>
          <p:cNvSpPr txBox="1">
            <a:spLocks/>
          </p:cNvSpPr>
          <p:nvPr/>
        </p:nvSpPr>
        <p:spPr>
          <a:xfrm>
            <a:off x="692696" y="251520"/>
            <a:ext cx="5832648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ФИЗМИНУТКИ</a:t>
            </a:r>
          </a:p>
        </p:txBody>
      </p:sp>
      <p:sp>
        <p:nvSpPr>
          <p:cNvPr id="4" name="Текст 8"/>
          <p:cNvSpPr txBox="1">
            <a:spLocks/>
          </p:cNvSpPr>
          <p:nvPr/>
        </p:nvSpPr>
        <p:spPr>
          <a:xfrm>
            <a:off x="332656" y="5652120"/>
            <a:ext cx="6235199" cy="33123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СТРОИМ, СТРОИМ НОВЫЙ ДОМ,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МОЛОТОЧКОМ МЫ СТУЧИМ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– ТУК!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СЛЕВА – ТУК!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– ТУК – ТУК, 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 – ТУК </a:t>
            </a:r>
          </a:p>
        </p:txBody>
      </p:sp>
      <p:pic>
        <p:nvPicPr>
          <p:cNvPr id="5122" name="Picture 2" descr="C:\ДОКУМЕНТЫ\ФОТКИ\ФОТО ASUS\P_20160205_082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2" y="1043608"/>
            <a:ext cx="31323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ДОКУМЕНТЫ\ФОТКИ\ФОТО ASUS\P_20160205_083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31" y="1049412"/>
            <a:ext cx="2654805" cy="417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ДОКУМЕНТЫ\ФОТКИ\ФОТО ASUS\P_20160203_092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7" y="1763688"/>
            <a:ext cx="380730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8"/>
          <p:cNvSpPr txBox="1">
            <a:spLocks/>
          </p:cNvSpPr>
          <p:nvPr/>
        </p:nvSpPr>
        <p:spPr>
          <a:xfrm>
            <a:off x="213590" y="251520"/>
            <a:ext cx="6527778" cy="1152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ИННОВАЦИОННОЙ ДЕЯТЕЛЬНОСТИ В ОБРАЗОВАТЕЛЬНОМ ПРОЦЕССЕ</a:t>
            </a:r>
          </a:p>
        </p:txBody>
      </p:sp>
      <p:sp>
        <p:nvSpPr>
          <p:cNvPr id="4" name="Текст 8"/>
          <p:cNvSpPr txBox="1">
            <a:spLocks/>
          </p:cNvSpPr>
          <p:nvPr/>
        </p:nvSpPr>
        <p:spPr>
          <a:xfrm>
            <a:off x="4283234" y="2987824"/>
            <a:ext cx="2458134" cy="1152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</a:t>
            </a:r>
          </a:p>
        </p:txBody>
      </p:sp>
      <p:pic>
        <p:nvPicPr>
          <p:cNvPr id="6146" name="Picture 2" descr="C:\ДОКУМЕНТЫ\ФОТКИ\ФОТО ASUS\P_20160208_163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22" y="5508104"/>
            <a:ext cx="37170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8"/>
          <p:cNvSpPr txBox="1">
            <a:spLocks/>
          </p:cNvSpPr>
          <p:nvPr/>
        </p:nvSpPr>
        <p:spPr>
          <a:xfrm>
            <a:off x="116632" y="5668268"/>
            <a:ext cx="2880320" cy="27040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КОМПЬЮТЕРОМ, КАК СОВРЕМЕННЫМ ИНСТРУМЕНТОМ ОБРАБОТКИ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3922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8"/>
          <p:cNvSpPr txBox="1">
            <a:spLocks/>
          </p:cNvSpPr>
          <p:nvPr/>
        </p:nvSpPr>
        <p:spPr>
          <a:xfrm>
            <a:off x="493459" y="251520"/>
            <a:ext cx="6190366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 В ОБРАЗОВАТЕЛЬНОМ ПРОЦЕССЕ</a:t>
            </a:r>
          </a:p>
        </p:txBody>
      </p:sp>
      <p:pic>
        <p:nvPicPr>
          <p:cNvPr id="7170" name="Picture 2" descr="C:\ДОКУМЕНТЫ\ФОТКИ\ФОТО ASUS\P_20160205_083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971600"/>
            <a:ext cx="5124100" cy="33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8"/>
          <p:cNvSpPr txBox="1">
            <a:spLocks/>
          </p:cNvSpPr>
          <p:nvPr/>
        </p:nvSpPr>
        <p:spPr>
          <a:xfrm>
            <a:off x="667634" y="4276576"/>
            <a:ext cx="6190366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КАРТИН ПО ТЕХНОЛОГИИ ТРИЗ</a:t>
            </a:r>
          </a:p>
        </p:txBody>
      </p:sp>
      <p:pic>
        <p:nvPicPr>
          <p:cNvPr id="7171" name="Picture 3" descr="C:\ДОКУМЕНТЫ\ФОТКИ\ФОТО ASUS\P_20160208_162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00" y="5076056"/>
            <a:ext cx="51163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ДОКУМЕНТЫ\ФОТКИ\ФОТО ASUS\P_20151211_103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46" y="4499992"/>
            <a:ext cx="2578204" cy="42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ДОКУМЕНТЫ\ФОТКИ\ФОТО ASUS\P_20160204_160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52" y="489992"/>
            <a:ext cx="3230598" cy="40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ДОКУМЕНТЫ\ФОТКИ\ФОТО ASUS\P_20160203_0938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r="3022"/>
          <a:stretch/>
        </p:blipFill>
        <p:spPr bwMode="auto">
          <a:xfrm>
            <a:off x="235227" y="489992"/>
            <a:ext cx="3841846" cy="40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8"/>
          <p:cNvSpPr txBox="1">
            <a:spLocks/>
          </p:cNvSpPr>
          <p:nvPr/>
        </p:nvSpPr>
        <p:spPr>
          <a:xfrm>
            <a:off x="166238" y="4572000"/>
            <a:ext cx="4342882" cy="36133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САША СТРОИТ ДИВНЫЙ ДОМ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МАШИНЫ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В НЁМ!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ВЫСОК, ДО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 АЖ!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ГАРАЖ.</a:t>
            </a:r>
            <a:endParaRPr lang="ru-RU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ДОКУМЕНТЫ\ФОТКИ\ФОТО ASUS\P_20160203_0938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16940" r="5727" b="2288"/>
          <a:stretch/>
        </p:blipFill>
        <p:spPr bwMode="auto">
          <a:xfrm>
            <a:off x="1340768" y="405971"/>
            <a:ext cx="4434655" cy="29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ДОКУМЕНТЫ\ФОТКИ\ФОТО ASUS\P_20160204_154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5940152"/>
            <a:ext cx="4434656" cy="285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8"/>
          <p:cNvSpPr txBox="1">
            <a:spLocks/>
          </p:cNvSpPr>
          <p:nvPr/>
        </p:nvSpPr>
        <p:spPr>
          <a:xfrm>
            <a:off x="260648" y="3563888"/>
            <a:ext cx="6336704" cy="23042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– ЛУЧШИЙ ДРУГ ТЫ МОЙ,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ТАК РАДОСТНО С ТОБОЙ!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ТЕБЯ ЧИТАТЬ,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ДУМАТЬ, МЫСЛИТЬ И МЕЧТАТЬ. </a:t>
            </a:r>
          </a:p>
        </p:txBody>
      </p:sp>
    </p:spTree>
    <p:extLst>
      <p:ext uri="{BB962C8B-B14F-4D97-AF65-F5344CB8AC3E}">
        <p14:creationId xmlns:p14="http://schemas.microsoft.com/office/powerpoint/2010/main" val="7622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ДОКУМЕНТЫ\ФОТКИ\ФОТО ASUS\P_20160125_093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88" y="361493"/>
            <a:ext cx="3186354" cy="33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ДОКУМЕНТЫ\ФОТКИ\ФОТО ASUS\P_20151216_093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61493"/>
            <a:ext cx="2820216" cy="33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ДОКУМЕНТЫ\ФОТКИ\ФОТО ASUS\P_20160127_094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5292080"/>
            <a:ext cx="5040560" cy="34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ДОКУМЕНТЫ\ФОТКИ\ФОТО ASUS\P_20160203_0938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r="2057"/>
          <a:stretch/>
        </p:blipFill>
        <p:spPr bwMode="auto">
          <a:xfrm>
            <a:off x="3296888" y="3757362"/>
            <a:ext cx="3186354" cy="247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ДОКУМЕНТЫ\ФОТКИ\ФОТО ASUS\P_20151211_0911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4" y="3757362"/>
            <a:ext cx="2800124" cy="247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5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ДОКУМЕНТЫ\ФОТКИ\ФОТО ASUS\P_20151211_103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2" y="466180"/>
            <a:ext cx="3888977" cy="280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ДОКУМЕНТЫ\ФОТКИ\ФОТО ASUS\P_20160203_093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5" y="466181"/>
            <a:ext cx="3111265" cy="28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ДОКУМЕНТЫ\ФОТКИ\ФОТО ASUS\P_20160203_0938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9677" r="17599" b="3201"/>
          <a:stretch/>
        </p:blipFill>
        <p:spPr bwMode="auto">
          <a:xfrm>
            <a:off x="3282032" y="5364088"/>
            <a:ext cx="3312368" cy="336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8"/>
          <p:cNvSpPr txBox="1">
            <a:spLocks/>
          </p:cNvSpPr>
          <p:nvPr/>
        </p:nvSpPr>
        <p:spPr>
          <a:xfrm>
            <a:off x="-16532" y="3275857"/>
            <a:ext cx="6920906" cy="23042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БЫВЕТ ДОЖДИК?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ТЕЧЁТ ВОДА?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КРАСНЫЙ БОРЩИК?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ГОРИТ ЗВЕЗДА?</a:t>
            </a:r>
          </a:p>
        </p:txBody>
      </p:sp>
      <p:pic>
        <p:nvPicPr>
          <p:cNvPr id="1026" name="Picture 2" descr="C:\ДОКУМЕНТЫ\ФОТКИ\ФОТО ASUS\P_20160208_1708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64088"/>
            <a:ext cx="2952328" cy="336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ДОКУМЕНТЫ\ФОТКИ\ФОТО ASUS\P_20160205_092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96" y="436712"/>
            <a:ext cx="3627157" cy="40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ДОКУМЕНТЫ\ФОТКИ\ФОТО ASUS\P_20160203_0939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r="4445"/>
          <a:stretch/>
        </p:blipFill>
        <p:spPr bwMode="auto">
          <a:xfrm>
            <a:off x="516135" y="1182172"/>
            <a:ext cx="2432660" cy="26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ДОКУМЕНТЫ\ФОТКИ\ФОТО ASUS\P_20160208_1642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4586893"/>
            <a:ext cx="2997341" cy="42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ДОКУМЕНТЫ\ФОТКИ\ФОТО ASUS\P_20160208_1643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1" y="4586893"/>
            <a:ext cx="3191025" cy="42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179512"/>
            <a:ext cx="6347668" cy="863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ctr"/>
            <a:r>
              <a:rPr lang="ru-RU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ЗАЙНУЛЛИНА ГУЛЬШАН ХАМЗОВНА</a:t>
            </a:r>
          </a:p>
          <a:p>
            <a:pPr algn="ctr"/>
            <a:endParaRPr lang="ru-RU" sz="25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15 июля 1983г.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положение: замужем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дочь 14.09.2006 г.р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сын 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24.12.2010 г.р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- учитель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09.2000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06.2005 г.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Государственный Педагогический Университет </a:t>
            </a:r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10.2014г. по 10.2015г.): высшее-воспитатель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(Приволжский) Федеральный Университет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ДОКУМЕНТЫ\ФОТКИ\Фото с Canon\IMG_39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2469"/>
          <a:stretch/>
        </p:blipFill>
        <p:spPr bwMode="auto">
          <a:xfrm>
            <a:off x="1052736" y="1043608"/>
            <a:ext cx="4919774" cy="35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8720" y="395537"/>
            <a:ext cx="577160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ПРОГУЛКИ</a:t>
            </a:r>
          </a:p>
          <a:p>
            <a:pPr algn="ctr"/>
            <a:endParaRPr lang="ru-RU" sz="25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СВЕЖИЙ ВОЗДУХ МАЛЫШАМ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 И ПОЛЕЗЕН!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ВЕСЕЛО ГУЛЯТЬ НАМ!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НИКАКИХ БОЛЕЗНЕЙ.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ДОКУМЕНТЫ\ФОТКИ\ФОТО ASUS\P_20151214_104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827584"/>
            <a:ext cx="5256584" cy="33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ДОКУМЕНТЫ\ФОТКИ\ФОТО ASUS\P_20160204_105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5868144"/>
            <a:ext cx="5256584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8"/>
          <p:cNvSpPr txBox="1">
            <a:spLocks/>
          </p:cNvSpPr>
          <p:nvPr/>
        </p:nvSpPr>
        <p:spPr>
          <a:xfrm>
            <a:off x="692696" y="251520"/>
            <a:ext cx="5832648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РОДИТЕЛЯМИ</a:t>
            </a:r>
          </a:p>
        </p:txBody>
      </p:sp>
      <p:pic>
        <p:nvPicPr>
          <p:cNvPr id="4098" name="Picture 2" descr="C:\ДОКУМЕНТЫ\ФОТКИ\ФОТО ASUS\P_20160208_164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2" y="847304"/>
            <a:ext cx="3092424" cy="396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ДОКУМЕНТЫ\ФОТКИ\ФОТО ASUS\P_20160208_164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2" y="4813491"/>
            <a:ext cx="5994052" cy="393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ДОКУМЕНТЫ\ФОТКИ\ФОТО ASUS\P_20160208_1645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2" r="257"/>
          <a:stretch/>
        </p:blipFill>
        <p:spPr bwMode="auto">
          <a:xfrm>
            <a:off x="3623716" y="847304"/>
            <a:ext cx="2961928" cy="393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201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ОКСИОН</dc:creator>
  <cp:lastModifiedBy>ОКСИОН</cp:lastModifiedBy>
  <cp:revision>26</cp:revision>
  <dcterms:created xsi:type="dcterms:W3CDTF">2015-12-06T05:32:10Z</dcterms:created>
  <dcterms:modified xsi:type="dcterms:W3CDTF">2016-02-08T18:15:44Z</dcterms:modified>
</cp:coreProperties>
</file>