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3" r:id="rId5"/>
    <p:sldId id="261" r:id="rId6"/>
    <p:sldId id="264" r:id="rId7"/>
    <p:sldId id="267" r:id="rId8"/>
    <p:sldId id="268" r:id="rId9"/>
    <p:sldId id="269" r:id="rId10"/>
    <p:sldId id="271" r:id="rId11"/>
    <p:sldId id="272" r:id="rId12"/>
    <p:sldId id="273" r:id="rId13"/>
    <p:sldId id="274" r:id="rId14"/>
    <p:sldId id="275" r:id="rId15"/>
    <p:sldId id="277" r:id="rId16"/>
    <p:sldId id="278" r:id="rId17"/>
  </p:sldIdLst>
  <p:sldSz cx="9144000" cy="6858000" type="screen4x3"/>
  <p:notesSz cx="7100888" cy="10233025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7" autoAdjust="0"/>
  </p:normalViewPr>
  <p:slideViewPr>
    <p:cSldViewPr>
      <p:cViewPr varScale="1">
        <p:scale>
          <a:sx n="47" d="100"/>
          <a:sy n="47" d="100"/>
        </p:scale>
        <p:origin x="-1286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Без имени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52400"/>
            <a:ext cx="9144000" cy="7010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слай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69608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слай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1822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7слай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8слай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1821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9слай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1821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1слай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1821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2слайд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слай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04800" y="0"/>
            <a:ext cx="970075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слай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6960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 слай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27291" y="0"/>
            <a:ext cx="961401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слай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182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слай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35436" y="0"/>
            <a:ext cx="937943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1слай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слай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182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слай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182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0</Words>
  <Application>Microsoft Office PowerPoint</Application>
  <PresentationFormat>Экран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FOTOGRAFIA</dc:creator>
  <cp:lastModifiedBy>Рамиль Мухтаров</cp:lastModifiedBy>
  <cp:revision>29</cp:revision>
  <dcterms:created xsi:type="dcterms:W3CDTF">2016-02-05T09:35:37Z</dcterms:created>
  <dcterms:modified xsi:type="dcterms:W3CDTF">2016-03-31T15:50:14Z</dcterms:modified>
</cp:coreProperties>
</file>