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1" r:id="rId3"/>
    <p:sldId id="273" r:id="rId4"/>
    <p:sldId id="274" r:id="rId5"/>
    <p:sldId id="265" r:id="rId6"/>
    <p:sldId id="275" r:id="rId7"/>
    <p:sldId id="276" r:id="rId8"/>
    <p:sldId id="262" r:id="rId9"/>
    <p:sldId id="263" r:id="rId10"/>
    <p:sldId id="267" r:id="rId11"/>
    <p:sldId id="268" r:id="rId12"/>
    <p:sldId id="277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6FCE-C486-409C-9DC0-D94B33976BD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EE703D-4EDC-49D8-A6EA-55E417B12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6FCE-C486-409C-9DC0-D94B33976BD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703D-4EDC-49D8-A6EA-55E417B12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6FCE-C486-409C-9DC0-D94B33976BD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703D-4EDC-49D8-A6EA-55E417B12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6FCE-C486-409C-9DC0-D94B33976BD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EE703D-4EDC-49D8-A6EA-55E417B12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6FCE-C486-409C-9DC0-D94B33976BD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703D-4EDC-49D8-A6EA-55E417B12A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6FCE-C486-409C-9DC0-D94B33976BD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703D-4EDC-49D8-A6EA-55E417B12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6FCE-C486-409C-9DC0-D94B33976BD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0EE703D-4EDC-49D8-A6EA-55E417B12A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6FCE-C486-409C-9DC0-D94B33976BD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703D-4EDC-49D8-A6EA-55E417B12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6FCE-C486-409C-9DC0-D94B33976BD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703D-4EDC-49D8-A6EA-55E417B12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6FCE-C486-409C-9DC0-D94B33976BD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703D-4EDC-49D8-A6EA-55E417B12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6FCE-C486-409C-9DC0-D94B33976BD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703D-4EDC-49D8-A6EA-55E417B12A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AC6FCE-C486-409C-9DC0-D94B33976BD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EE703D-4EDC-49D8-A6EA-55E417B12A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развития речи.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mammypage.ru/wp-content/uploads/2014/10/kniga_0-e1412764863422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rmandosmarket.com/images/duck_DIAGRAM.gif"/>
          <p:cNvPicPr/>
          <p:nvPr/>
        </p:nvPicPr>
        <p:blipFill>
          <a:blip r:embed="rId2" cstate="print"/>
          <a:srcRect l="7111" t="6569" r="6468" b="6204"/>
          <a:stretch>
            <a:fillRect/>
          </a:stretch>
        </p:blipFill>
        <p:spPr bwMode="auto">
          <a:xfrm>
            <a:off x="428596" y="500042"/>
            <a:ext cx="30099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http://img0.liveinternet.ru/images/attach/c/10/109/719/109719652_YAn_Dyeyvi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71876"/>
            <a:ext cx="3205142" cy="2846804"/>
          </a:xfrm>
          <a:prstGeom prst="rect">
            <a:avLst/>
          </a:prstGeom>
          <a:noFill/>
        </p:spPr>
      </p:pic>
      <p:pic>
        <p:nvPicPr>
          <p:cNvPr id="4" name="Рисунок 3" descr="http://yourcracy.com/uploads/news/095687311374165188_b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500042"/>
            <a:ext cx="507209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cs405616.vk.me/v405616727/4a53/w60wAHXShV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571876"/>
            <a:ext cx="3048000" cy="267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s412716.vk.me/v412716399/21b3/U-mA1XtPOP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822678" cy="3357586"/>
          </a:xfrm>
          <a:prstGeom prst="rect">
            <a:avLst/>
          </a:prstGeom>
          <a:noFill/>
        </p:spPr>
      </p:pic>
      <p:pic>
        <p:nvPicPr>
          <p:cNvPr id="25604" name="Picture 4" descr="http://cdn.3news.co.nz/3news/AM/0-Articles/240431/bird-flu-7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357562"/>
            <a:ext cx="4952986" cy="3304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615006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/>
              <a:t>Спасибо!</a:t>
            </a:r>
            <a:br>
              <a:rPr lang="ru-RU" sz="7200" dirty="0" smtClean="0"/>
            </a:br>
            <a:endParaRPr lang="ru-RU" sz="7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615006"/>
          </a:xfrm>
        </p:spPr>
        <p:txBody>
          <a:bodyPr/>
          <a:lstStyle/>
          <a:p>
            <a:r>
              <a:rPr lang="ru-RU" i="1" dirty="0" smtClean="0"/>
              <a:t>Создала</a:t>
            </a:r>
            <a:br>
              <a:rPr lang="ru-RU" i="1" dirty="0" smtClean="0"/>
            </a:br>
            <a:r>
              <a:rPr lang="ru-RU" i="1" dirty="0" smtClean="0"/>
              <a:t> Фёдорова Ирина Геннадьевна</a:t>
            </a:r>
            <a:endParaRPr lang="ru-RU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655620"/>
          </a:xfrm>
        </p:spPr>
        <p:txBody>
          <a:bodyPr>
            <a:normAutofit/>
          </a:bodyPr>
          <a:lstStyle/>
          <a:p>
            <a:r>
              <a:rPr lang="ru-RU" dirty="0" smtClean="0"/>
              <a:t>Утки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28671"/>
            <a:ext cx="4040188" cy="642942"/>
          </a:xfrm>
        </p:spPr>
        <p:txBody>
          <a:bodyPr/>
          <a:lstStyle/>
          <a:p>
            <a:pPr algn="ctr"/>
            <a:r>
              <a:rPr lang="ru-RU" dirty="0" smtClean="0"/>
              <a:t>Дикие утки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857233"/>
            <a:ext cx="4041775" cy="857256"/>
          </a:xfrm>
        </p:spPr>
        <p:txBody>
          <a:bodyPr/>
          <a:lstStyle/>
          <a:p>
            <a:pPr algn="ctr"/>
            <a:r>
              <a:rPr lang="ru-RU" dirty="0" smtClean="0"/>
              <a:t>Домашние утки</a:t>
            </a:r>
            <a:endParaRPr lang="ru-RU" dirty="0"/>
          </a:p>
        </p:txBody>
      </p:sp>
      <p:pic>
        <p:nvPicPr>
          <p:cNvPr id="10" name="Содержимое 9" descr="http://club.foto.ru/gallery/images/photo/2007/03/13/810011.jpg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142844" y="1643050"/>
            <a:ext cx="4291012" cy="321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freedom-farm.org.il/wp-content/uploads/2014/08/%D7%94%D7%97%D7%99%D7%95%D7%AA-%D7%A9%D7%9C%D7%A0%D7%95-22.jpg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572000" y="1643050"/>
            <a:ext cx="435771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dinoanimals.pl/wp-content/uploads/2014/11/Kaczki_1.jpg"/>
          <p:cNvPicPr/>
          <p:nvPr/>
        </p:nvPicPr>
        <p:blipFill>
          <a:blip r:embed="rId2"/>
          <a:srcRect l="21769" r="4422"/>
          <a:stretch>
            <a:fillRect/>
          </a:stretch>
        </p:blipFill>
        <p:spPr bwMode="auto">
          <a:xfrm>
            <a:off x="357158" y="642918"/>
            <a:ext cx="413385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artwallpapers.co/Wallpaper-HD/images/Wallpaper%20HD%20129.jpg"/>
          <p:cNvPicPr/>
          <p:nvPr/>
        </p:nvPicPr>
        <p:blipFill>
          <a:blip r:embed="rId3" cstate="print"/>
          <a:srcRect l="8498" r="19829"/>
          <a:stretch>
            <a:fillRect/>
          </a:stretch>
        </p:blipFill>
        <p:spPr bwMode="auto">
          <a:xfrm>
            <a:off x="4714876" y="1571612"/>
            <a:ext cx="42576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ihdwallpaperx.com/wp-content/uploads/2015/03/Duck-HD-Wallpaper_2.jpg"/>
          <p:cNvPicPr/>
          <p:nvPr/>
        </p:nvPicPr>
        <p:blipFill>
          <a:blip r:embed="rId2"/>
          <a:srcRect l="8660" t="10684" b="5556"/>
          <a:stretch>
            <a:fillRect/>
          </a:stretch>
        </p:blipFill>
        <p:spPr bwMode="auto">
          <a:xfrm>
            <a:off x="357158" y="428604"/>
            <a:ext cx="835824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tp.lilesnet.com/old-ranch/old_ranch_events/july4th2011/pix-duck-butt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64350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blgy.ru/images/biology7/pic30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00042"/>
            <a:ext cx="3857652" cy="5263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nnup.vn/wp-content/uploads/2013/08/utka-mulard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440227" cy="638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funlib.ru/cimg/2014/102500/0105357"/>
          <p:cNvPicPr/>
          <p:nvPr/>
        </p:nvPicPr>
        <p:blipFill>
          <a:blip r:embed="rId3" cstate="print"/>
          <a:srcRect l="4714"/>
          <a:stretch>
            <a:fillRect/>
          </a:stretch>
        </p:blipFill>
        <p:spPr bwMode="auto">
          <a:xfrm>
            <a:off x="5000628" y="1000108"/>
            <a:ext cx="385765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irespb.ru/img/Image/gallery_images/121/4.jpg"/>
          <p:cNvPicPr/>
          <p:nvPr/>
        </p:nvPicPr>
        <p:blipFill>
          <a:blip r:embed="rId2"/>
          <a:srcRect l="8498" r="19829" b="7923"/>
          <a:stretch>
            <a:fillRect/>
          </a:stretch>
        </p:blipFill>
        <p:spPr bwMode="auto">
          <a:xfrm>
            <a:off x="4643438" y="1071546"/>
            <a:ext cx="42576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allforchildren.ru/why/illustr/misc64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4268422" cy="3035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amkorm.ru/attachments/Image/White_Sebastopol_Gosling.jpg?template=generic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792961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ya.clan.su/_ph/22/19105859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35771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cs323919.userapi.com/v323919848/81dd/qhK5JRyFSt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214686"/>
            <a:ext cx="514353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12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Урок развития речи.</vt:lpstr>
      <vt:lpstr>Утки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Спасибо! </vt:lpstr>
      <vt:lpstr>Создала  Фёдорова Ирина Геннадьевна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развития речи.</dc:title>
  <dc:creator>Ира</dc:creator>
  <cp:lastModifiedBy>Ира</cp:lastModifiedBy>
  <cp:revision>27</cp:revision>
  <dcterms:created xsi:type="dcterms:W3CDTF">2016-01-08T17:19:23Z</dcterms:created>
  <dcterms:modified xsi:type="dcterms:W3CDTF">2016-03-31T13:11:22Z</dcterms:modified>
</cp:coreProperties>
</file>