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sldIdLst>
    <p:sldId id="273" r:id="rId2"/>
    <p:sldId id="271" r:id="rId3"/>
    <p:sldId id="257" r:id="rId4"/>
    <p:sldId id="256" r:id="rId5"/>
    <p:sldId id="260" r:id="rId6"/>
    <p:sldId id="261" r:id="rId7"/>
    <p:sldId id="258" r:id="rId8"/>
    <p:sldId id="259" r:id="rId9"/>
    <p:sldId id="262" r:id="rId10"/>
    <p:sldId id="263" r:id="rId11"/>
    <p:sldId id="264" r:id="rId12"/>
    <p:sldId id="268" r:id="rId13"/>
    <p:sldId id="269" r:id="rId14"/>
    <p:sldId id="270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62A50-5CE6-4007-B550-CF9D11EE9404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03FC6-9793-4CB1-B4E3-EADE46095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03FC6-9793-4CB1-B4E3-EADE4609580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03FC6-9793-4CB1-B4E3-EADE4609580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03FC6-9793-4CB1-B4E3-EADE4609580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fontAlgn="base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03FC6-9793-4CB1-B4E3-EADE4609580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03FC6-9793-4CB1-B4E3-EADE4609580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03FC6-9793-4CB1-B4E3-EADE4609580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03FC6-9793-4CB1-B4E3-EADE4609580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03FC6-9793-4CB1-B4E3-EADE4609580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03FC6-9793-4CB1-B4E3-EADE4609580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03FC6-9793-4CB1-B4E3-EADE4609580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03FC6-9793-4CB1-B4E3-EADE4609580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03FC6-9793-4CB1-B4E3-EADE4609580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03FC6-9793-4CB1-B4E3-EADE4609580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03FC6-9793-4CB1-B4E3-EADE4609580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03FC6-9793-4CB1-B4E3-EADE4609580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0C3E1-C206-4179-9DEF-B3DEF6F942A4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C52AA6-72C7-46CA-BC0E-8B9F8D33C4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0C3E1-C206-4179-9DEF-B3DEF6F942A4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C52AA6-72C7-46CA-BC0E-8B9F8D33C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0C3E1-C206-4179-9DEF-B3DEF6F942A4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C52AA6-72C7-46CA-BC0E-8B9F8D33C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0C3E1-C206-4179-9DEF-B3DEF6F942A4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C52AA6-72C7-46CA-BC0E-8B9F8D33C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0C3E1-C206-4179-9DEF-B3DEF6F942A4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C52AA6-72C7-46CA-BC0E-8B9F8D33C4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0C3E1-C206-4179-9DEF-B3DEF6F942A4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C52AA6-72C7-46CA-BC0E-8B9F8D33C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0C3E1-C206-4179-9DEF-B3DEF6F942A4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C52AA6-72C7-46CA-BC0E-8B9F8D33C4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0C3E1-C206-4179-9DEF-B3DEF6F942A4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C52AA6-72C7-46CA-BC0E-8B9F8D33C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0C3E1-C206-4179-9DEF-B3DEF6F942A4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C52AA6-72C7-46CA-BC0E-8B9F8D33C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F0C3E1-C206-4179-9DEF-B3DEF6F942A4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C52AA6-72C7-46CA-BC0E-8B9F8D33C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0F0C3E1-C206-4179-9DEF-B3DEF6F942A4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DC52AA6-72C7-46CA-BC0E-8B9F8D33C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0F0C3E1-C206-4179-9DEF-B3DEF6F942A4}" type="datetimeFigureOut">
              <a:rPr lang="ru-RU" smtClean="0"/>
              <a:pPr/>
              <a:t>26.12.2015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DC52AA6-72C7-46CA-BC0E-8B9F8D33C4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pull dir="l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613943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Презентация на тему: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4"/>
            <a:ext cx="9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i="1" dirty="0" smtClean="0">
                <a:solidFill>
                  <a:srgbClr val="FFFF00"/>
                </a:solidFill>
              </a:rPr>
              <a:t>«</a:t>
            </a:r>
            <a:r>
              <a:rPr lang="ru-RU" sz="4800" b="1" dirty="0" smtClean="0">
                <a:solidFill>
                  <a:srgbClr val="FFFF00"/>
                </a:solidFill>
              </a:rPr>
              <a:t>Единоборство</a:t>
            </a:r>
            <a:r>
              <a:rPr lang="ru-RU" sz="4800" i="1" dirty="0" smtClean="0">
                <a:solidFill>
                  <a:srgbClr val="FFFF00"/>
                </a:solidFill>
              </a:rPr>
              <a:t> – </a:t>
            </a:r>
          </a:p>
          <a:p>
            <a:pPr algn="just"/>
            <a:r>
              <a:rPr lang="ru-RU" sz="4800" i="1" dirty="0" smtClean="0">
                <a:solidFill>
                  <a:srgbClr val="FFFF00"/>
                </a:solidFill>
              </a:rPr>
              <a:t>                           бой один на один»</a:t>
            </a:r>
            <a:endParaRPr lang="ru-RU" sz="4800" i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4077072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 Павлова Надежда Георгиевна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читель физической культуры</a:t>
            </a:r>
          </a:p>
          <a:p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МБОУ НШ ДС «Надежда»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. Вязьма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http://zyif.wrestdag.ru/media/content/images/e9cbea291843c4e20c282252937724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4413847" cy="24827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Тхэквандо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корейское единоборство отличается наличием высоких прыжков, возможностью наносить удары ногами</a:t>
            </a:r>
          </a:p>
        </p:txBody>
      </p:sp>
      <p:pic>
        <p:nvPicPr>
          <p:cNvPr id="29704" name="Picture 8" descr="http://www.bizimsalon.net/wp-content/gallery/galeri/1106-taekwondo_0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20888"/>
            <a:ext cx="3995936" cy="3995936"/>
          </a:xfrm>
          <a:prstGeom prst="rect">
            <a:avLst/>
          </a:prstGeom>
          <a:noFill/>
        </p:spPr>
      </p:pic>
      <p:pic>
        <p:nvPicPr>
          <p:cNvPr id="11266" name="Picture 2" descr="http://newhistory.spb.ru/netcat_files/userfiles/thekvondo-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132856"/>
            <a:ext cx="3976560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63284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Фехтование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два спортсмена пытаются нанести друг другу определенное число уколов с помощью специального снаряжения (шпаги), пытаясь избежать укола соперника.</a:t>
            </a:r>
          </a:p>
          <a:p>
            <a:r>
              <a:rPr lang="ru-RU" dirty="0"/>
              <a:t> </a:t>
            </a:r>
          </a:p>
        </p:txBody>
      </p:sp>
      <p:pic>
        <p:nvPicPr>
          <p:cNvPr id="31746" name="Picture 2" descr="http://img02.deviantart.net/dcbe/i/2006/003/1/9/fencing_by_yanily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3888432" cy="2750126"/>
          </a:xfrm>
          <a:prstGeom prst="rect">
            <a:avLst/>
          </a:prstGeom>
          <a:noFill/>
        </p:spPr>
      </p:pic>
      <p:pic>
        <p:nvPicPr>
          <p:cNvPr id="31748" name="Picture 4" descr="http://www.wallpaper4me.com/images/wallpapers/womensfencing-15913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9040"/>
            <a:ext cx="4090054" cy="25562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Смешанные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единоборства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представляют собой форму единоборства, в которой встречаются представители разных боевых искусств и единоборств.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них сочетается большое количество школ, техник и направлений единоборств. Во время боя борьба может осуществляться как в стойке, так и на полу. Истоки данного вида единоборства  уходят в первые Олимпийские игры, но, несмотря на это, до 1990 года оно не пользовалось особой популярностью в мире. Ранние соревнования имели минимум правил и были похожи на «кровавую бойню», поэтому были введены дополнительные ограничения, чтобы повысить безопасность спортсменов и привлечь новых зрителей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kpfu.ru/portal/docs/F1497753695/SDC10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437112"/>
            <a:ext cx="3131840" cy="23488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089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боевых единоборствах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основная цель – это выжить в смертельной ситуации, а в случае гибели, причинить максимальный вред противнику. В программу обучения боевым единоборствам входят приемы, которые помогают защитить себя от нескольких противников и применение различных подручных средств, которые могут оказаться полезными в реальной боевой ситуации</a:t>
            </a:r>
            <a:r>
              <a:rPr lang="ru-RU" dirty="0" smtClean="0"/>
              <a:t>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  <a:p>
            <a:endParaRPr lang="ru-RU" dirty="0"/>
          </a:p>
        </p:txBody>
      </p:sp>
      <p:pic>
        <p:nvPicPr>
          <p:cNvPr id="28674" name="Picture 2" descr="http://www.ufest.in.ua/sites/default/files/13939321591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3900847" cy="2616006"/>
          </a:xfrm>
          <a:prstGeom prst="rect">
            <a:avLst/>
          </a:prstGeom>
          <a:noFill/>
        </p:spPr>
      </p:pic>
      <p:pic>
        <p:nvPicPr>
          <p:cNvPr id="28676" name="Picture 4" descr="http://afisha.mosreg.ru/sites/default/files/si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56992"/>
            <a:ext cx="3852428" cy="25682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7693"/>
            <a:ext cx="61926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Восточные единоборства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сочетают в себе отточенную веками технику и мудрость восточной философии.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Каждый вид спорта травматичен, но как ни странно восточные единоборства не самый опасный вид спорта. По травмоопасности различные виды единоборств по статистике на 17-27 месте.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которые регулярно занимаются восточными единоборствами, гораздо реже болеют, это происходит благодаря умеренным физическим нагрузкам, которые активизируют защитные механизмы организма и повышают иммунитет.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восточные единоборства оказывают положительное влияние не только на физическое развитие, они также повышают умственную работоспособность.</a:t>
            </a:r>
          </a:p>
        </p:txBody>
      </p:sp>
      <p:pic>
        <p:nvPicPr>
          <p:cNvPr id="26626" name="Picture 2" descr="https://im1-tub-ru.yandex.net/i?id=a3f24b66df1795add65f364105d7c6c1&amp;n=33&amp;h=190&amp;w=2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908720"/>
            <a:ext cx="2808312" cy="1889833"/>
          </a:xfrm>
          <a:prstGeom prst="rect">
            <a:avLst/>
          </a:prstGeom>
          <a:noFill/>
        </p:spPr>
      </p:pic>
      <p:pic>
        <p:nvPicPr>
          <p:cNvPr id="26628" name="Picture 4" descr="http://fitness-magazine.ru/media/pic/lbox/10/fitnes-klub_zebra_m_cherkizovskaya_zal_edinoborst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3225" y="4182910"/>
            <a:ext cx="2779255" cy="21264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Спортивные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единоборства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подходят людям практически любого возраста, являются хорошим способом физической и психологической разрядки. Они развивают ловкость, силу, растягивают мышцы, повышают тонус, работоспособность и улучшают физическую форму, укрепляют здоровье.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особенностей данного вида спорта состоит в его разнообразии: каждый может подобрать себе борьбу и программу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соответствии с особенностями организма, наличием заболеваний и философией жизни.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Важное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отличие спортивных единоборств от других видов спорта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возможность овладеть навыками самообороны. Другой отличительной чертой этого вида спорта является обязательное наличие опытного инструктора, у которого можно научиться основным приемам единоборства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828092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Потребность защищать себя и своих близких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смертельноопасных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ситуациях толкает современных мужчин на занятия единоборствами. А учитывая специфику физической нагрузки, которую получает организм в ходе тренировочного процесса, уже все больше девушек начинают осваивать правила борьбы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вид спортивного состязания, в котором двое участников противодействуют друг другу физически, с целью определить, кто будет победителем в схватке, при этом можно использовать либо только физическую силу, либо спортивное снаряжение или холодное оружие.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 помнить, что единоборство и боевые искусства – это разные понятия.</a:t>
            </a:r>
            <a:endParaRPr lang="ru-RU" sz="2400" dirty="0" smtClean="0"/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7652" name="Picture 4" descr="http://azerbaijan.russiaregionpress.ru/files/2010/03/7062f532d106c84e9b790208f53666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797152"/>
            <a:ext cx="2616448" cy="19591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404664"/>
            <a:ext cx="770485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Спортивные единоборства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— вид спортивного состязания, в рамках которого два противника пытаются физическими приемами или с помощью специального снаряжения нанести друг другу максимальный физический удар или довести конкурента до проигрышного положения, защищая при этом свою позицию. Этот вид спорта связан с повышенным травматизмом, поэтому особая роль отводится защитной экипировке: перчаткам, шлемам, маскам.</a:t>
            </a:r>
          </a:p>
          <a:p>
            <a:endParaRPr lang="ru-RU" dirty="0"/>
          </a:p>
        </p:txBody>
      </p:sp>
      <p:pic>
        <p:nvPicPr>
          <p:cNvPr id="25608" name="Picture 8" descr="http://1.bp.blogspot.com/-pnlNoplh454/UQglY04cWFI/AAAAAAAAHB8/N-MGdnEyD1I/s640/DSC0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77072"/>
            <a:ext cx="4002698" cy="2664296"/>
          </a:xfrm>
          <a:prstGeom prst="rect">
            <a:avLst/>
          </a:prstGeom>
          <a:noFill/>
        </p:spPr>
      </p:pic>
      <p:pic>
        <p:nvPicPr>
          <p:cNvPr id="25610" name="Picture 10" descr="http://bujutsumartialarts.com.au/images/mma-kudo/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05064"/>
            <a:ext cx="2664295" cy="26865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484784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Виды спортивных единоборств</a:t>
            </a:r>
            <a:endParaRPr lang="ru-RU" sz="4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http://vnokaute.com/uploads/posts/2011-06/1307782153_xapki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708920"/>
            <a:ext cx="5881008" cy="37467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«Встречаться не на поле боя, а на спортивной площадке» - таков девиз Федерации Комплексных Единоборств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Бокс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спортсмены на ринге наносят друг другу удары кулаками в перчатках, бой длится 3-12 раундов. Побеждает боец, которому удалось сбить противника с ног (если тот не смог подняться за 10 сек) или если боец нанес травму, мешающую сопернику бороться дальше. Окончательно бокс включен в олимпийские виды спорта в 1920 г.</a:t>
            </a:r>
          </a:p>
          <a:p>
            <a:endParaRPr lang="ru-RU" dirty="0"/>
          </a:p>
        </p:txBody>
      </p:sp>
      <p:pic>
        <p:nvPicPr>
          <p:cNvPr id="2050" name="Picture 2" descr="http://img.thesun.co.uk/multimedia/archive/00866/womenBoxing-682_86632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3130" y="3861048"/>
            <a:ext cx="4267342" cy="2502840"/>
          </a:xfrm>
          <a:prstGeom prst="rect">
            <a:avLst/>
          </a:prstGeom>
          <a:noFill/>
        </p:spPr>
      </p:pic>
      <p:pic>
        <p:nvPicPr>
          <p:cNvPr id="2052" name="Picture 4" descr="http://www.omaa.org.uk/sites/default/files/ab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852936"/>
            <a:ext cx="3960440" cy="28180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Борьба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единоборство, предполагающее состязание двух спортсменов, пытающихся победить друг друга посредством применения специальных приемов. Борцам запрещено использовать ударную технику, разрешено бороться в стойке, лежа, на коленях.</a:t>
            </a:r>
          </a:p>
        </p:txBody>
      </p:sp>
      <p:pic>
        <p:nvPicPr>
          <p:cNvPr id="1026" name="Picture 2" descr="http://sportobzor.com.ua/uploads/FS%2070k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188926"/>
            <a:ext cx="4104562" cy="2737710"/>
          </a:xfrm>
          <a:prstGeom prst="rect">
            <a:avLst/>
          </a:prstGeom>
          <a:noFill/>
        </p:spPr>
      </p:pic>
      <p:pic>
        <p:nvPicPr>
          <p:cNvPr id="1028" name="Picture 4" descr="http://old.xn--90angggggjceo.xn--p1ai/images/stories/afieapehq8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9" y="3140968"/>
            <a:ext cx="3672408" cy="27543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5"/>
            <a:ext cx="81369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Вольная борьба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данный вид единоборства предполагает борьбу спортсменов, использующих такие приемы как подножки, захваты, перевороты, броски. Противники пытаются положить друг друга на лопатки. Вольная борьба стала частью программы Олимпийских игр в 1904 г.</a:t>
            </a:r>
          </a:p>
          <a:p>
            <a:endParaRPr lang="ru-RU" dirty="0"/>
          </a:p>
        </p:txBody>
      </p:sp>
      <p:pic>
        <p:nvPicPr>
          <p:cNvPr id="6146" name="Picture 2" descr="https://im3-tub-ru.yandex.net/i?id=56d78135e04a87dacfc6768d8e93346e&amp;n=33&amp;h=190&amp;w=2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3578721" cy="2385815"/>
          </a:xfrm>
          <a:prstGeom prst="rect">
            <a:avLst/>
          </a:prstGeom>
          <a:noFill/>
        </p:spPr>
      </p:pic>
      <p:pic>
        <p:nvPicPr>
          <p:cNvPr id="6148" name="Picture 4" descr="http://www.sportoboz.ru/uploads/fotos/img/5070236e96c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57598"/>
            <a:ext cx="3884290" cy="27052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76672"/>
            <a:ext cx="78488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Греко-римская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борьба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относится к европейскому типу единоборств. Задача спортсмена — с помощью определенных приемов положить противника на лопатки, запрещены подножки, зацепы, подсечки и другие приемы ногами. В программе Олимпийских игр — с 1896 года.</a:t>
            </a:r>
          </a:p>
          <a:p>
            <a:endParaRPr lang="ru-RU" dirty="0"/>
          </a:p>
        </p:txBody>
      </p:sp>
      <p:pic>
        <p:nvPicPr>
          <p:cNvPr id="5123" name="Picture 3" descr="http://www.eng.rushydro.ru/upload/iblock/48d/KVV-GES-turnir-greko-rimskaya-bor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3911747" cy="2780928"/>
          </a:xfrm>
          <a:prstGeom prst="rect">
            <a:avLst/>
          </a:prstGeom>
          <a:noFill/>
        </p:spPr>
      </p:pic>
      <p:pic>
        <p:nvPicPr>
          <p:cNvPr id="5125" name="Picture 5" descr="http://www.tulapressa.ru/wp-content/images/5600f94fd72219.328154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947937"/>
            <a:ext cx="4019982" cy="27363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776864" cy="8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Дзюдо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японское единоборство, в основе которого лежат броски, удержания, болевая техника в партере и стойке.</a:t>
            </a:r>
          </a:p>
        </p:txBody>
      </p:sp>
      <p:pic>
        <p:nvPicPr>
          <p:cNvPr id="27650" name="Picture 2" descr="http://www.ap22.ru/netcat_files/multifile/2546/13_8_7_12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4140460" cy="2760307"/>
          </a:xfrm>
          <a:prstGeom prst="rect">
            <a:avLst/>
          </a:prstGeom>
          <a:noFill/>
        </p:spPr>
      </p:pic>
      <p:pic>
        <p:nvPicPr>
          <p:cNvPr id="27652" name="Picture 4" descr="http://barnaul.org/upload/iblock/57a/0_d2fbe_3f3c57dd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693029"/>
            <a:ext cx="3960440" cy="26402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314</TotalTime>
  <Words>438</Words>
  <Application>Microsoft Office PowerPoint</Application>
  <PresentationFormat>Экран (4:3)</PresentationFormat>
  <Paragraphs>45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41</cp:revision>
  <dcterms:created xsi:type="dcterms:W3CDTF">2015-12-21T19:33:03Z</dcterms:created>
  <dcterms:modified xsi:type="dcterms:W3CDTF">2015-12-26T12:04:45Z</dcterms:modified>
</cp:coreProperties>
</file>