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73" r:id="rId9"/>
    <p:sldId id="274" r:id="rId10"/>
    <p:sldId id="275" r:id="rId11"/>
    <p:sldId id="263" r:id="rId12"/>
    <p:sldId id="270" r:id="rId13"/>
    <p:sldId id="264" r:id="rId14"/>
    <p:sldId id="271" r:id="rId15"/>
    <p:sldId id="276" r:id="rId16"/>
    <p:sldId id="265" r:id="rId17"/>
    <p:sldId id="266" r:id="rId18"/>
    <p:sldId id="267" r:id="rId19"/>
    <p:sldId id="277" r:id="rId20"/>
    <p:sldId id="269" r:id="rId21"/>
  </p:sldIdLst>
  <p:sldSz cx="7561263" cy="10693400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0" autoAdjust="0"/>
  </p:normalViewPr>
  <p:slideViewPr>
    <p:cSldViewPr>
      <p:cViewPr varScale="1">
        <p:scale>
          <a:sx n="45" d="100"/>
          <a:sy n="45" d="100"/>
        </p:scale>
        <p:origin x="-2232" y="-96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14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28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34"/>
            <a:ext cx="1701284" cy="91240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8234"/>
            <a:ext cx="4977831" cy="91240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5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1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7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2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52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9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9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6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7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49D5-C433-4592-9AF0-911E7C7DC256}" type="datetimeFigureOut">
              <a:rPr lang="ru-RU" smtClean="0"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33C44-487B-4C73-9CAA-5032CB83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7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4610" y="6188794"/>
            <a:ext cx="5239884" cy="399519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41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Мухтаровой Фиалки </a:t>
            </a:r>
            <a:r>
              <a:rPr lang="ru-RU" sz="41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Миркалямовны</a:t>
            </a:r>
            <a:endParaRPr lang="ru-RU" sz="41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7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«Детский сад №368 комбинированного вида  с татарским языком  воспитания и обучения» Авиастроительного района г. Казани</a:t>
            </a:r>
          </a:p>
        </p:txBody>
      </p:sp>
    </p:spTree>
    <p:extLst>
      <p:ext uri="{BB962C8B-B14F-4D97-AF65-F5344CB8AC3E}">
        <p14:creationId xmlns:p14="http://schemas.microsoft.com/office/powerpoint/2010/main" val="328262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" y="715185"/>
            <a:ext cx="6549125" cy="991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3093" y="126311"/>
            <a:ext cx="3255079" cy="611877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Мои достижения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8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" y="799395"/>
            <a:ext cx="6549125" cy="982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5081" y="126334"/>
            <a:ext cx="4051104" cy="683862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700" dirty="0">
                <a:solidFill>
                  <a:srgbClr val="0070C0"/>
                </a:solidFill>
              </a:rPr>
              <a:t>Мои достижения</a:t>
            </a:r>
            <a:endParaRPr lang="ru-RU" sz="3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" y="741743"/>
            <a:ext cx="6549125" cy="98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5081" y="54326"/>
            <a:ext cx="4051104" cy="683862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700" dirty="0">
                <a:solidFill>
                  <a:srgbClr val="0070C0"/>
                </a:solidFill>
              </a:rPr>
              <a:t>Мои достижения</a:t>
            </a:r>
            <a:endParaRPr lang="ru-RU" sz="3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8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/>
          <a:stretch/>
        </p:blipFill>
        <p:spPr bwMode="auto">
          <a:xfrm>
            <a:off x="207985" y="2618370"/>
            <a:ext cx="7189986" cy="584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5081" y="1631302"/>
            <a:ext cx="4051104" cy="68386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700" dirty="0">
                <a:solidFill>
                  <a:srgbClr val="0070C0"/>
                </a:solidFill>
              </a:rPr>
              <a:t>Мои достижения</a:t>
            </a:r>
            <a:endParaRPr lang="ru-RU" sz="3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5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5081" y="1799721"/>
            <a:ext cx="4051104" cy="68386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700" dirty="0">
                <a:solidFill>
                  <a:srgbClr val="0070C0"/>
                </a:solidFill>
              </a:rPr>
              <a:t>Мои достижения</a:t>
            </a:r>
            <a:endParaRPr lang="ru-RU" sz="3700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/>
          <a:stretch/>
        </p:blipFill>
        <p:spPr bwMode="auto">
          <a:xfrm>
            <a:off x="242685" y="2736210"/>
            <a:ext cx="7189986" cy="58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13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553" y="2483583"/>
            <a:ext cx="6510157" cy="592230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indent="416498" algn="just"/>
            <a:r>
              <a:rPr lang="ru-RU" dirty="0"/>
              <a:t>Делая первые шаги в профессии, я испытывала страх перед  детьми, постоянно задавая себе вопросы: "А правильно ли я сделала, правильно ли сказала?". Годы работы в детском саду многому меня научили: принимать и любить их такими, какие они есть, быть терпимей к ошибкам других, но требовательней к самой себе, а самое главное - бережнее относиться к детям. </a:t>
            </a:r>
          </a:p>
          <a:p>
            <a:pPr indent="416498" algn="just"/>
            <a:r>
              <a:rPr lang="ru-RU" dirty="0" smtClean="0"/>
              <a:t>Я </a:t>
            </a:r>
            <a:r>
              <a:rPr lang="ru-RU" dirty="0"/>
              <a:t>поняла, что надо учиться воспринимать лучшее, что в них есть, помогая им самим это лучшее в себе увидеть. За годы работы с детьми я испытывала разные чувства: и радость, и огорчение. Я  постоянно нахожусь в поиске, раздумье. Я счастлива, потому что отдаю малышам тепло моей души. Я счастлива, потому что вижу результаты своего труда. Воспитатель, по-моему, это самая замечательная профессия, главное в которой - любовь и знания, доверие и понимание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75220" y="1619077"/>
            <a:ext cx="3810824" cy="61187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Я и моя профессия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3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80490"/>
              </p:ext>
            </p:extLst>
          </p:nvPr>
        </p:nvGraphicFramePr>
        <p:xfrm>
          <a:off x="366769" y="1473069"/>
          <a:ext cx="6986510" cy="8934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353"/>
                <a:gridCol w="4684137"/>
                <a:gridCol w="1826020"/>
              </a:tblGrid>
              <a:tr h="570315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книги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 детей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Н.В. </a:t>
                      </a:r>
                      <a:r>
                        <a:rPr lang="ru-RU" sz="15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Новоторцева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 загадки для дошкольников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В.П. </a:t>
                      </a:r>
                      <a:r>
                        <a:rPr lang="ru-RU" sz="15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Гудимов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проектирования в ДОУ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Е.С. Евдокимова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315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Учимся читать: обучение грамоте в детском саду и дома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Н.В. </a:t>
                      </a:r>
                      <a:r>
                        <a:rPr lang="ru-RU" sz="15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Новоторцева</a:t>
                      </a:r>
                      <a:endParaRPr lang="ru-RU" sz="15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Детям о природе экология в играх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Л.М.</a:t>
                      </a:r>
                      <a:r>
                        <a:rPr lang="ru-RU" sz="15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Потапова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</a:t>
                      </a:r>
                      <a:r>
                        <a:rPr lang="ru-RU" sz="15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дни по лексическим темам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Е.А. </a:t>
                      </a:r>
                      <a:r>
                        <a:rPr lang="ru-RU" sz="15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Алябьева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315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программа образовательно-воспитательной</a:t>
                      </a:r>
                      <a:r>
                        <a:rPr lang="ru-RU" sz="15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в детском саду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З.А. Михайлова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детей раннего возраста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Е.О. Смирнова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 дни и недели в детском саду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Е.А. </a:t>
                      </a:r>
                      <a:r>
                        <a:rPr lang="ru-RU" sz="15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Алябьева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 веселее!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 Рылеева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Театрализованные занятия в детском саду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М.Д. </a:t>
                      </a:r>
                      <a:r>
                        <a:rPr lang="ru-RU" sz="15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Маханёва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 игры для детей дошкольного возраста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Б.Л. Дружинин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Играем с цветом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Л.А. </a:t>
                      </a:r>
                      <a:r>
                        <a:rPr lang="ru-RU" sz="15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Ремезова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дошкольниками о профессиях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Т.В. Потапова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Стихи</a:t>
                      </a:r>
                      <a:r>
                        <a:rPr lang="ru-RU" sz="15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временах года и игры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Г.Н. Соломатина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развитию математических способностей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А.В. </a:t>
                      </a:r>
                      <a:r>
                        <a:rPr lang="ru-RU" sz="15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Белошистая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упражнений для формирования словаря дошкольника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Т.А. Куликовская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пожарной безопасности для детей 5-7 лет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Т.А. Шорыгина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Веселый этикет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Н.Е. Богуславская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эмоций у дошкольников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В.М. Минаева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математического мышления</a:t>
                      </a:r>
                      <a:r>
                        <a:rPr lang="ru-RU" sz="15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детей 5-7 лет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 Колесникова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4"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 на занятиях по развитию речи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О.И. Бочкарева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7" marR="100817" marT="53467" marB="534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161" y="357295"/>
            <a:ext cx="6748334" cy="1115775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В своей работе пользуюсь следующей литературой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3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0" y="5973711"/>
            <a:ext cx="3969167" cy="31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161" y="294139"/>
            <a:ext cx="6668941" cy="1187761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2300" dirty="0">
                <a:solidFill>
                  <a:srgbClr val="0070C0"/>
                </a:solidFill>
              </a:rPr>
              <a:t>Формирую привычку у детей к здоровому образу жизни. Провожу регулярно физические упражнения и пальчиковую гимнастику</a:t>
            </a:r>
            <a:endParaRPr lang="ru-RU" sz="2300" dirty="0">
              <a:solidFill>
                <a:srgbClr val="0070C0"/>
              </a:solidFill>
            </a:endParaRPr>
          </a:p>
        </p:txBody>
      </p:sp>
      <p:pic>
        <p:nvPicPr>
          <p:cNvPr id="7" name="Picture 2" descr="https://pp.vk.me/c624016/v624016939/1cf07/eQStYRoSp6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7" y="1794512"/>
            <a:ext cx="5953750" cy="35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9206" y="6598422"/>
            <a:ext cx="4210000" cy="29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94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99" y="1553885"/>
            <a:ext cx="4564665" cy="363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95" y="5841833"/>
            <a:ext cx="4564542" cy="36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6435" y="294138"/>
            <a:ext cx="3810824" cy="125974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700" dirty="0">
                <a:solidFill>
                  <a:srgbClr val="0070C0"/>
                </a:solidFill>
              </a:rPr>
              <a:t>Деятельность детей в центрах</a:t>
            </a:r>
            <a:endParaRPr lang="ru-RU" sz="37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321" y="5165060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dirty="0" smtClean="0"/>
              <a:t>Центр математики и настольных игр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7713" y="9472959"/>
            <a:ext cx="4505251" cy="431913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dirty="0" smtClean="0"/>
              <a:t>Центр </a:t>
            </a:r>
            <a:r>
              <a:rPr lang="ru-RU" dirty="0"/>
              <a:t>изобразительного творчества </a:t>
            </a:r>
          </a:p>
        </p:txBody>
      </p:sp>
    </p:spTree>
    <p:extLst>
      <p:ext uri="{BB962C8B-B14F-4D97-AF65-F5344CB8AC3E}">
        <p14:creationId xmlns:p14="http://schemas.microsoft.com/office/powerpoint/2010/main" val="254444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61" y="1675711"/>
            <a:ext cx="4564542" cy="36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86" y="5996958"/>
            <a:ext cx="4564542" cy="36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9286" y="5357220"/>
            <a:ext cx="4564542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dirty="0"/>
              <a:t>Центр </a:t>
            </a:r>
            <a:r>
              <a:rPr lang="ru-RU" dirty="0" smtClean="0"/>
              <a:t>кулинарии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98361" y="9628083"/>
            <a:ext cx="4564542" cy="431913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dirty="0"/>
              <a:t>Центр литературы и грамоты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6435" y="381742"/>
            <a:ext cx="3820535" cy="125974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700" dirty="0">
                <a:solidFill>
                  <a:srgbClr val="0070C0"/>
                </a:solidFill>
              </a:rPr>
              <a:t>Деятельность детей в центрах</a:t>
            </a:r>
            <a:endParaRPr lang="ru-RU" sz="3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3324" y="927573"/>
            <a:ext cx="3773491" cy="6747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3700" dirty="0">
                <a:solidFill>
                  <a:srgbClr val="0070C0"/>
                </a:solidFill>
              </a:rPr>
              <a:t>Личные данные</a:t>
            </a:r>
            <a:endParaRPr lang="ru-RU" sz="3700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72" y="1932608"/>
            <a:ext cx="3126924" cy="44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1480" y="7086912"/>
            <a:ext cx="4618160" cy="140371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dirty="0" smtClean="0"/>
              <a:t>Общий трудовой стаж – 18 лет.</a:t>
            </a:r>
          </a:p>
          <a:p>
            <a:r>
              <a:rPr lang="ru-RU" dirty="0" smtClean="0"/>
              <a:t>Стаж педагогической работы – 11 лет.</a:t>
            </a:r>
          </a:p>
          <a:p>
            <a:r>
              <a:rPr lang="ru-RU" dirty="0" smtClean="0"/>
              <a:t>В данном учреждении – 3 года.</a:t>
            </a:r>
          </a:p>
          <a:p>
            <a:r>
              <a:rPr lang="ru-RU" dirty="0" smtClean="0"/>
              <a:t>В данной должности –  11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48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73" y="1052023"/>
            <a:ext cx="5159917" cy="410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pp.vk.me/c622818/v622818939/2ab1d/RjZYHsO5w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73" y="5683537"/>
            <a:ext cx="5159917" cy="41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0673" y="441201"/>
            <a:ext cx="5159917" cy="1090210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Экспериментальная деятельность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673" y="5094072"/>
            <a:ext cx="5159917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dirty="0" smtClean="0"/>
              <a:t>Ставим опыты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00673" y="9725587"/>
            <a:ext cx="5159917" cy="431913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dirty="0" smtClean="0"/>
              <a:t>Выращиваем  зелень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1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161" y="234132"/>
            <a:ext cx="5081098" cy="59776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Профессиональная карта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21369" b="26663"/>
          <a:stretch/>
        </p:blipFill>
        <p:spPr bwMode="auto">
          <a:xfrm>
            <a:off x="525553" y="1809907"/>
            <a:ext cx="6772687" cy="286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7" y="6044344"/>
            <a:ext cx="6082510" cy="45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161" y="715186"/>
            <a:ext cx="5081098" cy="107978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dirty="0" smtClean="0"/>
              <a:t>Закончила Казанское педагогическое училище №2 в 1994 г. Присвоена квалификация воспитателя детского сада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6161" y="4673026"/>
            <a:ext cx="6907118" cy="140371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dirty="0" smtClean="0"/>
              <a:t>В 2004 году </a:t>
            </a:r>
            <a:r>
              <a:rPr lang="ru-RU" dirty="0"/>
              <a:t>з</a:t>
            </a:r>
            <a:r>
              <a:rPr lang="ru-RU" dirty="0" smtClean="0"/>
              <a:t>акончила Казанский государственный университет им. В.И. Ленина. Присуждена квалификация филолог. Преподаватель татарского языка по специальности филология.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3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956" y="378148"/>
            <a:ext cx="4638939" cy="597767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Профессиональная карта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74" y="2435763"/>
            <a:ext cx="5159917" cy="38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74" y="6498828"/>
            <a:ext cx="5159917" cy="38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967814"/>
            <a:ext cx="7561262" cy="1403718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dirty="0" smtClean="0"/>
              <a:t>Прошла курсы повышения квалификации по проблеме «Проектирование образовательной программы дошкольных образовательных организаций / учреждений</a:t>
            </a:r>
          </a:p>
          <a:p>
            <a:pPr algn="ctr"/>
            <a:r>
              <a:rPr lang="ru-RU" dirty="0" smtClean="0"/>
              <a:t>в условиях внедрения ФГОС»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38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7" y="715185"/>
            <a:ext cx="6549125" cy="990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7043" y="126311"/>
            <a:ext cx="4287177" cy="611877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Участие в семинарах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7043" y="1955914"/>
            <a:ext cx="4287177" cy="611877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Участие в семинарах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9" y="2904629"/>
            <a:ext cx="7065117" cy="525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99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5" y="715185"/>
            <a:ext cx="6549125" cy="990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2183" y="126311"/>
            <a:ext cx="3255079" cy="611877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Мои достижения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9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3093" y="126311"/>
            <a:ext cx="3255079" cy="611877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Мои достижения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5" y="715185"/>
            <a:ext cx="6549125" cy="990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8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61263" cy="10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3093" y="126311"/>
            <a:ext cx="3255079" cy="611877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Мои достижения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1" y="744192"/>
            <a:ext cx="6549125" cy="990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454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411</Words>
  <Application>Microsoft Office PowerPoint</Application>
  <PresentationFormat>Произвольный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Рамиль Мухтаров</dc:creator>
  <cp:lastModifiedBy>Рамиль Мухтаров</cp:lastModifiedBy>
  <cp:revision>27</cp:revision>
  <cp:lastPrinted>2016-02-06T09:54:56Z</cp:lastPrinted>
  <dcterms:created xsi:type="dcterms:W3CDTF">2015-11-06T11:58:27Z</dcterms:created>
  <dcterms:modified xsi:type="dcterms:W3CDTF">2016-02-06T09:59:27Z</dcterms:modified>
</cp:coreProperties>
</file>