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7488832" cy="36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Проект</a:t>
            </a:r>
          </a:p>
          <a:p>
            <a:pPr algn="ctr"/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в</a:t>
            </a:r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о второй младшей группе</a:t>
            </a:r>
          </a:p>
          <a:p>
            <a:pPr algn="ctr"/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«Перелетные птицы»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20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296656788_aw4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картинки\188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33056"/>
            <a:ext cx="289349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60648"/>
            <a:ext cx="7920880" cy="4186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Актуальность проекта: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ходе образовательно–воспитательного процесса выявилось, что у детей недостаточно развиты знания о птицах. Дети зачастую путают зимующих и перелётных птиц. Также у детей недостаточно развито чувство заботы о птицах. Следовательно, я решили реализовать проект «Встречаем птиц»! Это позволит расширить и углубить знания детей о перелетных птицах, послужит формированию бережного отношения к птицам, осознанию того, что необходимо ухаживать за пернатыми в самое трудное для них время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года . Поэтому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необходимо у детей сформировать умение рассказывать, умение сопоставить наблюдения реальной действительности с содержанием рассказов, сказок, стихов, пословиц, загадок. Учить, самостоятельно придумать рассказ с помощью иллюстраций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9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картинки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333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8803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7488832" cy="612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ормировать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 детей представление об особенностях жизни </a:t>
            </a:r>
            <a:endParaRPr lang="ru-RU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перелётных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птиц, развивать познавательный интерес к родной природе.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Задачи: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расширить и закрепить представления о жизни перелётных птиц в естественных природных условиях и приспособлении к своей среде обитания: чем питаются, как спасаются от врагов, как приспосабливаются к жизни весной после перелёта; закрепить представления о внешнем виде и о частях тела перелётных птиц. 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учить детей подражать голосу  птицы. Упражнять в использовании сравнений, подборе определений,  синонимов к заданному слову. Активизировать в речи названия перелётных птиц и их птенцов.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учить создавать изображение скворечника, с помощью аппликации.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Century Schoolbook"/>
              </a:rPr>
              <a:t>Формировать умение правильно держать ножницы и пользоваться ими.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Продолжать учить в процессе рисования передавать характерные особенности внешнего вида птиц. 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Century Schoolbook"/>
              </a:rPr>
              <a:t>учить детей правильно воспри­нимать содержание произведения, сопереживать его героям. Продолжать приучать слушать сказки, рассказы, стихотворения; запоминать небольшие и простые по содержанию стихотворения. 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8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43513"/>
            <a:ext cx="8352928" cy="7078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 этап проекта- подготовительный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310" y="3645024"/>
            <a:ext cx="330358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40" y="1124744"/>
            <a:ext cx="329045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G:\DSCN0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6731"/>
            <a:ext cx="3805684" cy="31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573" y="4188522"/>
            <a:ext cx="2414587" cy="253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99718"/>
            <a:ext cx="2869580" cy="266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F:\картинки\i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2088232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24744"/>
            <a:ext cx="4037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Наглядный материал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6147" y="3838109"/>
            <a:ext cx="536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Художественная  литература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1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 проекта- основной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129" y="848317"/>
            <a:ext cx="34559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21" y="3468687"/>
            <a:ext cx="4035660" cy="312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3104007" cy="400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116" y="1484784"/>
            <a:ext cx="21574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7194" y="260648"/>
            <a:ext cx="3425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92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706" y="175418"/>
            <a:ext cx="431006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G:\DSCN0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6769" y="3284984"/>
            <a:ext cx="4345711" cy="339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DSCN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23" y="3518938"/>
            <a:ext cx="3123774" cy="32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6881"/>
            <a:ext cx="3831899" cy="309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33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6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проекта -заключительный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8" y="3145918"/>
            <a:ext cx="3951287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233" y="813090"/>
            <a:ext cx="3339664" cy="261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886" y="795709"/>
            <a:ext cx="3456384" cy="262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8078" y="980729"/>
            <a:ext cx="3968750" cy="557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F:\картинки\3e18c47d83b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91" b="977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63044"/>
            <a:ext cx="2698484" cy="36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73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4"/>
            <a:ext cx="604867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Выставка совместных работ</a:t>
            </a:r>
          </a:p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и детей.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7"/>
            <a:ext cx="4320480" cy="37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9590" y="1612242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071678"/>
            <a:ext cx="4320480" cy="37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270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764" y="0"/>
            <a:ext cx="925251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2132856"/>
            <a:ext cx="7056784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Спасибо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за внимание.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2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307</Words>
  <Application>Microsoft Office PowerPoint</Application>
  <PresentationFormat>Экран (4:3)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8</cp:revision>
  <dcterms:created xsi:type="dcterms:W3CDTF">2014-04-21T16:34:14Z</dcterms:created>
  <dcterms:modified xsi:type="dcterms:W3CDTF">2015-08-25T02:58:02Z</dcterms:modified>
</cp:coreProperties>
</file>