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58" r:id="rId5"/>
    <p:sldId id="260" r:id="rId6"/>
    <p:sldId id="268" r:id="rId7"/>
    <p:sldId id="266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7F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Фотошкола\Разные фото и картинки\Картинки о школе\school2-24.jpg"/>
          <p:cNvPicPr>
            <a:picLocks noChangeAspect="1" noChangeArrowheads="1"/>
          </p:cNvPicPr>
          <p:nvPr/>
        </p:nvPicPr>
        <p:blipFill>
          <a:blip r:embed="rId2" cstate="print"/>
          <a:srcRect b="4909"/>
          <a:stretch>
            <a:fillRect/>
          </a:stretch>
        </p:blipFill>
        <p:spPr bwMode="auto">
          <a:xfrm rot="20834502">
            <a:off x="1146794" y="910922"/>
            <a:ext cx="5633811" cy="297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838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Продолжай-ка!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2362200"/>
            <a:ext cx="7543800" cy="426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Части речи  которая обозначает предмет называется…</a:t>
            </a:r>
          </a:p>
          <a:p>
            <a:r>
              <a:rPr lang="ru-RU" sz="3600" dirty="0" smtClean="0"/>
              <a:t>Оно может быть ед. и мн. числа</a:t>
            </a:r>
          </a:p>
          <a:p>
            <a:pPr>
              <a:buNone/>
            </a:pPr>
            <a:r>
              <a:rPr lang="ru-RU" sz="3600" dirty="0" smtClean="0"/>
              <a:t>Какого рода могут быть имена сущ.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Школа\Фотошкола\Разные фото и картинки\Картинки о школе\school2-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0314">
            <a:off x="396969" y="253004"/>
            <a:ext cx="1593929" cy="18953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Словарный диктант.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23764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1752600" cy="1752600"/>
          </a:xfrm>
          <a:prstGeom prst="rect">
            <a:avLst/>
          </a:prstGeom>
          <a:noFill/>
        </p:spPr>
      </p:pic>
      <p:pic>
        <p:nvPicPr>
          <p:cNvPr id="7" name="Рисунок 6" descr="13t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52800"/>
            <a:ext cx="2087563" cy="1295400"/>
          </a:xfrm>
          <a:prstGeom prst="rect">
            <a:avLst/>
          </a:prstGeom>
          <a:noFill/>
        </p:spPr>
      </p:pic>
      <p:pic>
        <p:nvPicPr>
          <p:cNvPr id="8" name="Рисунок 7" descr="Зима - Лидия Андреевна Лазарев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062287"/>
            <a:ext cx="21574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пасибо! - Лидия Андреевна Лазарев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5240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2004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ез названия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5105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381000" y="1676400"/>
            <a:ext cx="8385048" cy="495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Расскажи , что делает каждый предмет?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28600"/>
            <a:ext cx="342754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Угадай-ка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57600" y="5486400"/>
            <a:ext cx="2362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одержимое 18"/>
          <p:cNvSpPr txBox="1">
            <a:spLocks/>
          </p:cNvSpPr>
          <p:nvPr/>
        </p:nvSpPr>
        <p:spPr>
          <a:xfrm>
            <a:off x="0" y="1447800"/>
            <a:ext cx="9144000" cy="5791200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Расскажи , что делает каждый предмет?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 descr="Танец снеговиков.gif - Валентина Вениаминовна Королев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animal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 descr="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6482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9b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0512">
            <a:off x="4233277" y="4795001"/>
            <a:ext cx="1569731" cy="20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85784">
            <a:off x="6748975" y="4877674"/>
            <a:ext cx="168768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4343400" y="1905000"/>
            <a:ext cx="1295400" cy="1295400"/>
            <a:chOff x="2744" y="482"/>
            <a:chExt cx="2880" cy="1987"/>
          </a:xfrm>
        </p:grpSpPr>
        <p:pic>
          <p:nvPicPr>
            <p:cNvPr id="36" name="Picture 4" descr="1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 descr="1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1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4" descr="7901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133600"/>
            <a:ext cx="1905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2" descr="dis14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22860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 descr="о чем задумался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2895600"/>
            <a:ext cx="95703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2428E-6 L -0.46841 0.0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787140" cy="5410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810000" y="2743200"/>
            <a:ext cx="3048000" cy="2362200"/>
          </a:xfrm>
          <a:prstGeom prst="wedgeRoundRectCallout">
            <a:avLst>
              <a:gd name="adj1" fmla="val -56590"/>
              <a:gd name="adj2" fmla="val -8037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Что без меня предметы?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Лишь названья.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А я приду -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Всё в действие придет.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Летит ракета.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Люди строят зданья.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Цветут сады.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хлеб в полях растет.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UserXP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6475">
            <a:off x="4971819" y="628419"/>
            <a:ext cx="1617076" cy="1617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UserXP\Рабочий стол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713">
            <a:off x="6707227" y="4800277"/>
            <a:ext cx="2237312" cy="178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XP\Рабочий стол\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5313">
            <a:off x="6774424" y="1745132"/>
            <a:ext cx="2464036" cy="1971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Что такое глагол?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Часть речи.</a:t>
            </a:r>
          </a:p>
          <a:p>
            <a:r>
              <a:rPr lang="ru-RU" dirty="0" smtClean="0"/>
              <a:t>Отвечает на вопросы : что делать? , что делал ? что сделает?</a:t>
            </a:r>
          </a:p>
          <a:p>
            <a:r>
              <a:rPr lang="ru-RU" dirty="0" smtClean="0"/>
              <a:t>Обозначает действие предмета.</a:t>
            </a:r>
          </a:p>
          <a:p>
            <a:r>
              <a:rPr lang="ru-RU" dirty="0" smtClean="0"/>
              <a:t>В предложении бывает сказуемым.</a:t>
            </a:r>
            <a:endParaRPr lang="ru-RU" dirty="0"/>
          </a:p>
        </p:txBody>
      </p:sp>
      <p:pic>
        <p:nvPicPr>
          <p:cNvPr id="4" name="Picture 12" descr="Без назван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038600"/>
            <a:ext cx="8153400" cy="2286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ЗАДАНИЕ: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66FF"/>
                </a:solidFill>
              </a:rPr>
              <a:t>1.Найди в стихотворении глаголы.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087688" y="1752600"/>
            <a:ext cx="6056312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Идет бычок, качается, </a:t>
            </a:r>
          </a:p>
          <a:p>
            <a:pPr>
              <a:buNone/>
            </a:pPr>
            <a:r>
              <a:rPr lang="ru-RU" sz="2800" b="1" dirty="0" smtClean="0"/>
              <a:t>Вздыхает на ходу: </a:t>
            </a:r>
          </a:p>
          <a:p>
            <a:pPr>
              <a:buNone/>
            </a:pPr>
            <a:r>
              <a:rPr lang="ru-RU" sz="2800" b="1" i="1" dirty="0" smtClean="0"/>
              <a:t>«Ох, доска кончается, 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Сейчас я упаду».             /А.Л. </a:t>
            </a:r>
            <a:r>
              <a:rPr lang="ru-RU" sz="2800" b="1" i="1" dirty="0" err="1" smtClean="0"/>
              <a:t>Барто</a:t>
            </a:r>
            <a:r>
              <a:rPr lang="ru-RU" sz="2800" b="1" i="1" dirty="0" smtClean="0"/>
              <a:t>/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26669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Подведём итоги!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…она беззвучно,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Но понятно и не скучно.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Ты … чаще с ней,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Будешь вчетверо умней!</a:t>
            </a:r>
          </a:p>
          <a:p>
            <a:pPr algn="just">
              <a:buNone/>
            </a:pPr>
            <a:r>
              <a:rPr lang="ru-RU" u="sng" dirty="0" smtClean="0"/>
              <a:t>Слова для справок:</a:t>
            </a:r>
          </a:p>
          <a:p>
            <a:pPr algn="just">
              <a:buNone/>
            </a:pPr>
            <a:r>
              <a:rPr lang="ru-RU" i="1" dirty="0" smtClean="0"/>
              <a:t>говорит, толкует, беседуй, болтай.</a:t>
            </a:r>
            <a:endParaRPr lang="ru-RU" i="1" dirty="0"/>
          </a:p>
        </p:txBody>
      </p:sp>
      <p:pic>
        <p:nvPicPr>
          <p:cNvPr id="5" name="Picture 7" descr="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1336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5" descr="E:\ВСЕ ПРЕЗЕНТАЦИИ\Анимированные рисунки и рамки\Анимация\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2578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Для текущей работы\Открытый урок\1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16636">
            <a:off x="0" y="941388"/>
            <a:ext cx="4787900" cy="4652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22860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FF"/>
                </a:solidFill>
              </a:rPr>
              <a:t>С неба смотрит солнце</a:t>
            </a:r>
            <a:br>
              <a:rPr lang="ru-RU" sz="3200" b="1" i="1" dirty="0" smtClean="0">
                <a:solidFill>
                  <a:srgbClr val="0066FF"/>
                </a:solidFill>
              </a:rPr>
            </a:br>
            <a:r>
              <a:rPr lang="ru-RU" sz="3200" b="1" i="1" dirty="0" smtClean="0">
                <a:solidFill>
                  <a:srgbClr val="0066FF"/>
                </a:solidFill>
              </a:rPr>
              <a:t>Миллионы лет.</a:t>
            </a:r>
            <a:br>
              <a:rPr lang="ru-RU" sz="3200" b="1" i="1" dirty="0" smtClean="0">
                <a:solidFill>
                  <a:srgbClr val="0066FF"/>
                </a:solidFill>
              </a:rPr>
            </a:br>
            <a:r>
              <a:rPr lang="ru-RU" sz="3200" b="1" i="1" dirty="0" smtClean="0">
                <a:solidFill>
                  <a:srgbClr val="0066FF"/>
                </a:solidFill>
              </a:rPr>
              <a:t>Льет на землю солнце</a:t>
            </a:r>
            <a:br>
              <a:rPr lang="ru-RU" sz="3200" b="1" i="1" dirty="0" smtClean="0">
                <a:solidFill>
                  <a:srgbClr val="0066FF"/>
                </a:solidFill>
              </a:rPr>
            </a:br>
            <a:r>
              <a:rPr lang="ru-RU" sz="3200" b="1" i="1" dirty="0" smtClean="0">
                <a:solidFill>
                  <a:srgbClr val="0066FF"/>
                </a:solidFill>
              </a:rPr>
              <a:t>И тепло и свет.</a:t>
            </a:r>
            <a:r>
              <a:rPr lang="ru-RU" dirty="0" smtClean="0">
                <a:solidFill>
                  <a:srgbClr val="0066FF"/>
                </a:solidFill>
              </a:rPr>
              <a:t/>
            </a:r>
            <a:br>
              <a:rPr lang="ru-RU" dirty="0" smtClean="0">
                <a:solidFill>
                  <a:srgbClr val="0066FF"/>
                </a:solidFill>
              </a:rPr>
            </a:b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4" name="Picture 2" descr="Спасибо! - Лидия Андреевна Лазарев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410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144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Продолжай-ка!</vt:lpstr>
      <vt:lpstr>Словарный диктант.</vt:lpstr>
      <vt:lpstr>Презентация PowerPoint</vt:lpstr>
      <vt:lpstr>Презентация PowerPoint</vt:lpstr>
      <vt:lpstr>             Что такое глагол?</vt:lpstr>
      <vt:lpstr>ЗАДАНИЕ: 1.Найди в стихотворении глаголы. </vt:lpstr>
      <vt:lpstr>Подведём итоги!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yhome</cp:lastModifiedBy>
  <cp:revision>52</cp:revision>
  <dcterms:modified xsi:type="dcterms:W3CDTF">2016-03-28T17:08:59Z</dcterms:modified>
</cp:coreProperties>
</file>