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6" r:id="rId2"/>
    <p:sldId id="266" r:id="rId3"/>
    <p:sldId id="268" r:id="rId4"/>
    <p:sldId id="257" r:id="rId5"/>
    <p:sldId id="311" r:id="rId6"/>
    <p:sldId id="319" r:id="rId7"/>
    <p:sldId id="315" r:id="rId8"/>
    <p:sldId id="269" r:id="rId9"/>
    <p:sldId id="270" r:id="rId10"/>
    <p:sldId id="271" r:id="rId11"/>
    <p:sldId id="272" r:id="rId12"/>
    <p:sldId id="273" r:id="rId13"/>
    <p:sldId id="293" r:id="rId14"/>
    <p:sldId id="278" r:id="rId15"/>
    <p:sldId id="277" r:id="rId16"/>
    <p:sldId id="276" r:id="rId17"/>
    <p:sldId id="279" r:id="rId18"/>
    <p:sldId id="281" r:id="rId19"/>
    <p:sldId id="282" r:id="rId20"/>
    <p:sldId id="284" r:id="rId21"/>
    <p:sldId id="283" r:id="rId22"/>
    <p:sldId id="285" r:id="rId23"/>
    <p:sldId id="287" r:id="rId24"/>
    <p:sldId id="288" r:id="rId25"/>
    <p:sldId id="290" r:id="rId26"/>
    <p:sldId id="292" r:id="rId27"/>
    <p:sldId id="291" r:id="rId28"/>
    <p:sldId id="294" r:id="rId29"/>
    <p:sldId id="295" r:id="rId30"/>
    <p:sldId id="317" r:id="rId31"/>
    <p:sldId id="301" r:id="rId32"/>
    <p:sldId id="296" r:id="rId33"/>
    <p:sldId id="297" r:id="rId34"/>
    <p:sldId id="298" r:id="rId35"/>
    <p:sldId id="299" r:id="rId36"/>
    <p:sldId id="302" r:id="rId37"/>
    <p:sldId id="303" r:id="rId38"/>
    <p:sldId id="304" r:id="rId39"/>
    <p:sldId id="320" r:id="rId40"/>
    <p:sldId id="305" r:id="rId41"/>
    <p:sldId id="306" r:id="rId42"/>
    <p:sldId id="307" r:id="rId43"/>
    <p:sldId id="308" r:id="rId44"/>
    <p:sldId id="309" r:id="rId45"/>
    <p:sldId id="32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4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FBE9F-425C-4EFF-A389-8FFDD7F525D7}" type="datetimeFigureOut">
              <a:rPr lang="ru-RU" smtClean="0"/>
              <a:t>28.03.2016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2F320-6A60-4E16-AB3F-8A6CF3214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67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F229C-79A1-4AF8-B4BC-E4B43950E325}" type="datetime1">
              <a:rPr lang="ru-RU" smtClean="0"/>
              <a:t>28.03.2016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519D-B9BF-446F-95B8-7CDF018C6B8B}" type="datetime1">
              <a:rPr lang="ru-RU" smtClean="0"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3A05-0557-4941-BD5C-AD461A32CE6C}" type="datetime1">
              <a:rPr lang="ru-RU" smtClean="0"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5A44-540B-4CF1-B108-D53A990B7EF9}" type="datetime1">
              <a:rPr lang="ru-RU" smtClean="0"/>
              <a:t>28.03.2016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87E-F676-466D-BEB2-2862B741CC25}" type="datetime1">
              <a:rPr lang="ru-RU" smtClean="0"/>
              <a:t>28.03.2016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C9BD-4A13-4A38-A6E4-21B3CCA56695}" type="datetime1">
              <a:rPr lang="ru-RU" smtClean="0"/>
              <a:t>28.03.2016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8748-A20E-42F6-B47D-1786FF2FDDFC}" type="datetime1">
              <a:rPr lang="ru-RU" smtClean="0"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B43DF-CFE9-4194-BF0F-B74BBAAB272B}" type="datetime1">
              <a:rPr lang="ru-RU" smtClean="0"/>
              <a:t>28.03.2016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24A0-781A-4883-A618-AA71B7522DB3}" type="datetime1">
              <a:rPr lang="ru-RU" smtClean="0"/>
              <a:t>28.03.2016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2652-541F-405D-A11C-51D7BEE31D63}" type="datetime1">
              <a:rPr lang="ru-RU" smtClean="0"/>
              <a:t>28.03.2016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F7AAC-7B59-4DA1-82B1-7462CA805165}" type="datetime1">
              <a:rPr lang="ru-RU" smtClean="0"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36139F-665B-48B8-B764-80DD7ECFA44E}" type="datetime1">
              <a:rPr lang="ru-RU" smtClean="0"/>
              <a:t>28.03.2016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8B11357-9FD6-4C4A-A5FF-AFC3A8925C9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Предметно – развивающая среда раннего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403648" y="4149080"/>
            <a:ext cx="8229600" cy="4525963"/>
          </a:xfrm>
        </p:spPr>
        <p:txBody>
          <a:bodyPr/>
          <a:lstStyle/>
          <a:p>
            <a:r>
              <a:rPr lang="ru-RU" dirty="0" smtClean="0"/>
              <a:t>Воспитатель высшей категории : </a:t>
            </a:r>
          </a:p>
          <a:p>
            <a:r>
              <a:rPr lang="ru-RU" dirty="0" smtClean="0"/>
              <a:t>Бугаёва </a:t>
            </a:r>
            <a:r>
              <a:rPr lang="ru-RU" dirty="0" smtClean="0"/>
              <a:t>Лариса Александровна</a:t>
            </a:r>
            <a:endParaRPr lang="ru-RU" dirty="0"/>
          </a:p>
        </p:txBody>
      </p:sp>
      <p:pic>
        <p:nvPicPr>
          <p:cNvPr id="4" name="cdfc02a74832.mp3">
            <a:hlinkClick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695">
        <p14:vortex dir="r"/>
      </p:transition>
    </mc:Choice>
    <mc:Fallback xmlns="">
      <p:transition spd="slow" advTm="5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Что же спрятано внутри? </a:t>
            </a:r>
            <a:br>
              <a:rPr lang="ru-RU" sz="3600" dirty="0" smtClean="0"/>
            </a:br>
            <a:r>
              <a:rPr lang="ru-RU" sz="3600" dirty="0" smtClean="0"/>
              <a:t>Всё мы быстренько нашли!</a:t>
            </a:r>
            <a:endParaRPr lang="ru-RU" sz="3600" dirty="0"/>
          </a:p>
        </p:txBody>
      </p:sp>
      <p:pic>
        <p:nvPicPr>
          <p:cNvPr id="1026" name="Picture 2" descr="C:\Users\ЦМ\Desktop\Новая папка (2)\WP_20160316_012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1"/>
            <a:ext cx="40386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ЦМ\Desktop\Новая папка (2)\WP_20160316_010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6248"/>
            <a:ext cx="43434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8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89">
        <p14:honeycomb/>
      </p:transition>
    </mc:Choice>
    <mc:Fallback xmlns="">
      <p:transition spd="slow" advTm="40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Центр двигательной            активности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Удовлетворять физиологическую потребность в двигательной активности</a:t>
            </a:r>
          </a:p>
          <a:p>
            <a:r>
              <a:rPr lang="ru-RU" dirty="0" smtClean="0"/>
              <a:t>Способствовать физическому развитию, укреплению здоровья</a:t>
            </a:r>
          </a:p>
          <a:p>
            <a:r>
              <a:rPr lang="ru-RU" dirty="0" smtClean="0"/>
              <a:t>Развивать общую моторику 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753495"/>
      </p:ext>
    </p:extLst>
  </p:cSld>
  <p:clrMapOvr>
    <a:masterClrMapping/>
  </p:clrMapOvr>
  <p:transition spd="slow" advTm="745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ползунки</a:t>
            </a:r>
            <a:endParaRPr lang="ru-RU" dirty="0"/>
          </a:p>
        </p:txBody>
      </p:sp>
      <p:pic>
        <p:nvPicPr>
          <p:cNvPr id="5122" name="Picture 2" descr="C:\Users\ЦМ\Desktop\Новая папка (2)\WP_20151201_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ЦМ\Desktop\Новая папка (2)\WP_20151201_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15036"/>
      </p:ext>
    </p:extLst>
  </p:cSld>
  <p:clrMapOvr>
    <a:masterClrMapping/>
  </p:clrMapOvr>
  <p:transition spd="slow" advTm="4691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закаляемся</a:t>
            </a:r>
            <a:endParaRPr lang="ru-RU" dirty="0"/>
          </a:p>
        </p:txBody>
      </p:sp>
      <p:pic>
        <p:nvPicPr>
          <p:cNvPr id="6146" name="Picture 2" descr="C:\Users\ЦМ\Desktop\Новая папка (2)\WP_20151120_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596" y="1554163"/>
            <a:ext cx="8057207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531">
        <p14:pan dir="u"/>
      </p:transition>
    </mc:Choice>
    <mc:Fallback xmlns="">
      <p:transition spd="slow" advTm="45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как мы умеем.</a:t>
            </a:r>
            <a:endParaRPr lang="ru-RU" dirty="0"/>
          </a:p>
        </p:txBody>
      </p:sp>
      <p:pic>
        <p:nvPicPr>
          <p:cNvPr id="5" name="Picture 2" descr="C:\Users\ЦМ\Desktop\Новая папка (2)\WP_20160316_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ЦМ\Desktop\Новая папка (2)\WP_20160316_1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59">
        <p14:pan dir="u"/>
      </p:transition>
    </mc:Choice>
    <mc:Fallback xmlns="">
      <p:transition spd="slow" advTm="4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Мыльные пузыри – это весело!</a:t>
            </a:r>
            <a:endParaRPr lang="ru-RU" dirty="0"/>
          </a:p>
        </p:txBody>
      </p:sp>
      <p:pic>
        <p:nvPicPr>
          <p:cNvPr id="6146" name="Picture 2" descr="C:\Users\ЦМ\Desktop\Новая папка (2)\WP_20160316_1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ЦМ\Desktop\Новая папка (2)\WP_20160316_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51">
        <p14:prism/>
      </p:transition>
    </mc:Choice>
    <mc:Fallback xmlns="">
      <p:transition spd="slow" advTm="3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Хорошо у нас в саду, </a:t>
            </a:r>
            <a:br>
              <a:rPr lang="ru-RU" dirty="0" smtClean="0"/>
            </a:br>
            <a:r>
              <a:rPr lang="ru-RU" dirty="0" smtClean="0"/>
              <a:t>завтра снова я пойду!!!</a:t>
            </a:r>
            <a:endParaRPr lang="ru-RU" dirty="0"/>
          </a:p>
        </p:txBody>
      </p:sp>
      <p:pic>
        <p:nvPicPr>
          <p:cNvPr id="4098" name="Picture 2" descr="C:\Users\ЦМ\Desktop\Новая папка (2)\IMG-20151204-WA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62" y="1600200"/>
            <a:ext cx="26574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ЦМ\Desktop\Новая папка (2)\IMG-20151208-WA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1162" y="1600200"/>
            <a:ext cx="26574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10">
        <p14:doors dir="vert"/>
      </p:transition>
    </mc:Choice>
    <mc:Fallback xmlns="">
      <p:transition spd="slow" advTm="42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театрально – музыкальной деятельности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2743200" y="1844675"/>
            <a:ext cx="6400800" cy="17526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Развивать интерес к театрализованной игровой деятельности</a:t>
            </a:r>
          </a:p>
          <a:p>
            <a:r>
              <a:rPr lang="ru-RU" sz="2800" dirty="0" smtClean="0"/>
              <a:t>Обогащать и активизировать словарь детей</a:t>
            </a:r>
          </a:p>
          <a:p>
            <a:r>
              <a:rPr lang="ru-RU" sz="2800" dirty="0" smtClean="0"/>
              <a:t>Совершенствовать диалогическую речь</a:t>
            </a:r>
          </a:p>
          <a:p>
            <a:r>
              <a:rPr lang="ru-RU" sz="2800" dirty="0" smtClean="0"/>
              <a:t>Способствовать проявлению самостоятельности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54874083"/>
      </p:ext>
    </p:extLst>
  </p:cSld>
  <p:clrMapOvr>
    <a:masterClrMapping/>
  </p:clrMapOvr>
  <p:transition spd="slow" advTm="9314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Инструменты просто класс, музыкальные у нас!</a:t>
            </a:r>
            <a:endParaRPr lang="ru-RU" dirty="0"/>
          </a:p>
        </p:txBody>
      </p:sp>
      <p:pic>
        <p:nvPicPr>
          <p:cNvPr id="7" name="Picture 2" descr="C:\Users\ЦМ\Desktop\Новая папка (2)\WP_20151130_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ЦМ\Desktop\Новая папка (2)\WP_20151201_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67">
        <p14:gallery dir="l"/>
      </p:transition>
    </mc:Choice>
    <mc:Fallback xmlns="">
      <p:transition spd="slow" advTm="42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1026" name="Picture 2" descr="C:\Users\ЦМ\Desktop\Новая папка (2)\WP_20160314_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ЦМ\Desktop\Новая папка (2)\WP_20160316_1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0131" y="1701338"/>
            <a:ext cx="2539538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30">
        <p14:gallery dir="l"/>
      </p:transition>
    </mc:Choice>
    <mc:Fallback xmlns="">
      <p:transition spd="slow" advTm="4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Детский сад с. Рощино представляет: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6288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/>
              <a:t>Детки в садике живут,</a:t>
            </a:r>
          </a:p>
          <a:p>
            <a:r>
              <a:rPr lang="ru-RU" sz="3200" dirty="0" smtClean="0"/>
              <a:t>Здесь играют и поют, </a:t>
            </a:r>
          </a:p>
          <a:p>
            <a:r>
              <a:rPr lang="ru-RU" sz="3200" dirty="0" smtClean="0"/>
              <a:t>Здесь друзей себе находят,</a:t>
            </a:r>
          </a:p>
          <a:p>
            <a:r>
              <a:rPr lang="ru-RU" sz="3200" dirty="0" smtClean="0"/>
              <a:t>На прогулку с ними ходят.</a:t>
            </a:r>
          </a:p>
          <a:p>
            <a:r>
              <a:rPr lang="ru-RU" sz="3200" dirty="0" smtClean="0"/>
              <a:t>Детский сад одна семья.</a:t>
            </a:r>
          </a:p>
          <a:p>
            <a:r>
              <a:rPr lang="ru-RU" sz="3200" dirty="0" smtClean="0"/>
              <a:t>Будем вместе ты и я-</a:t>
            </a:r>
          </a:p>
          <a:p>
            <a:r>
              <a:rPr lang="ru-RU" sz="3200" dirty="0" smtClean="0"/>
              <a:t>Радостно трудиться</a:t>
            </a:r>
          </a:p>
          <a:p>
            <a:r>
              <a:rPr lang="ru-RU" sz="3200" dirty="0" smtClean="0"/>
              <a:t>И всему учиться.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5852649"/>
      </p:ext>
    </p:extLst>
  </p:cSld>
  <p:clrMapOvr>
    <a:masterClrMapping/>
  </p:clrMapOvr>
  <p:transition spd="slow" advTm="7317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«Колобок», «Репка»</a:t>
            </a:r>
            <a:endParaRPr lang="ru-RU" dirty="0"/>
          </a:p>
        </p:txBody>
      </p:sp>
      <p:pic>
        <p:nvPicPr>
          <p:cNvPr id="3074" name="Picture 2" descr="C:\Users\ЦМ\Desktop\Новая папка (2)\WP_20160314_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3"/>
            <a:ext cx="40386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ЦМ\Desktop\Новая папка (2)\WP_20160314_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62">
        <p14:gallery dir="l"/>
      </p:transition>
    </mc:Choice>
    <mc:Fallback xmlns="">
      <p:transition spd="slow" advTm="45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Слушаем и смотрим, воспитателю поможем.</a:t>
            </a:r>
            <a:endParaRPr lang="ru-RU" dirty="0"/>
          </a:p>
        </p:txBody>
      </p:sp>
      <p:pic>
        <p:nvPicPr>
          <p:cNvPr id="2050" name="Picture 2" descr="C:\Users\ЦМ\Desktop\Новая папка (2)\WP_20160316_0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ЦМ\Desktop\Новая папка (2)\WP_20160316_0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224">
        <p14:switch dir="r"/>
      </p:transition>
    </mc:Choice>
    <mc:Fallback xmlns="">
      <p:transition spd="slow" advTm="42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Сказка продолжается, </a:t>
            </a:r>
            <a:br>
              <a:rPr lang="ru-RU" dirty="0" smtClean="0"/>
            </a:br>
            <a:r>
              <a:rPr lang="ru-RU" dirty="0" smtClean="0"/>
              <a:t>всем ребятам нравится!</a:t>
            </a:r>
            <a:endParaRPr lang="ru-RU" dirty="0"/>
          </a:p>
        </p:txBody>
      </p:sp>
      <p:pic>
        <p:nvPicPr>
          <p:cNvPr id="4098" name="Picture 2" descr="C:\Users\ЦМ\Desktop\Новая папка (2)\WP_20151119_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773680"/>
            <a:ext cx="4035829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ЦМ\Desktop\Новая папка (2)\WP_20151123_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85" y="2759132"/>
            <a:ext cx="4035829" cy="24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333">
        <p14:vortex dir="r"/>
      </p:transition>
    </mc:Choice>
    <mc:Fallback xmlns="">
      <p:transition spd="slow" advTm="5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«Под грибом», «Кто сказал мяу?»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ЦМ\Desktop\Новая папка (2)\WP_20160316_028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3"/>
            <a:ext cx="40386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ЦМ\Desktop\Новая папка (2)\WP_20160316_031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6248"/>
            <a:ext cx="43434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226">
        <p14:switch dir="r"/>
      </p:transition>
    </mc:Choice>
    <mc:Fallback xmlns="">
      <p:transition spd="slow" advTm="42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Предметно – игровая</a:t>
            </a:r>
            <a:br>
              <a:rPr lang="ru-RU" dirty="0" smtClean="0"/>
            </a:br>
            <a:r>
              <a:rPr lang="ru-RU" dirty="0" smtClean="0"/>
              <a:t> развивающая среда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Цели:</a:t>
            </a:r>
          </a:p>
          <a:p>
            <a:r>
              <a:rPr lang="ru-RU" sz="2800" dirty="0" smtClean="0"/>
              <a:t>Формировать игровые умения, самостоятельную игровую деятельность</a:t>
            </a:r>
          </a:p>
          <a:p>
            <a:r>
              <a:rPr lang="ru-RU" sz="2800" dirty="0" smtClean="0"/>
              <a:t>Формировать и обогащать положительный социальный опыт</a:t>
            </a:r>
          </a:p>
          <a:p>
            <a:r>
              <a:rPr lang="ru-RU" sz="2800" dirty="0" smtClean="0"/>
              <a:t>Стимулировать и поддерживать интерес к игровой деятельности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78572179"/>
      </p:ext>
    </p:extLst>
  </p:cSld>
  <p:clrMapOvr>
    <a:masterClrMapping/>
  </p:clrMapOvr>
  <p:transition spd="slow" advTm="8624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Приготовим мы обед, чтобы               куклам всем поесть.</a:t>
            </a:r>
          </a:p>
        </p:txBody>
      </p:sp>
      <p:pic>
        <p:nvPicPr>
          <p:cNvPr id="15" name="Picture 2" descr="C:\Users\ЦМ\Desktop\Новая папка (2)\WP_20151130_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031"/>
            <a:ext cx="4191000" cy="23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ЦМ\Desktop\Новая папка (4)\WP_20160321_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608">
        <p14:shred/>
      </p:transition>
    </mc:Choice>
    <mc:Fallback xmlns="">
      <p:transition spd="slow" advTm="46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Куклу, мишку накормили, всех их спать мы </a:t>
            </a:r>
            <a:r>
              <a:rPr lang="ru-RU" dirty="0" smtClean="0"/>
              <a:t>уложили (уголок уединения)</a:t>
            </a:r>
            <a:endParaRPr lang="ru-RU" dirty="0"/>
          </a:p>
        </p:txBody>
      </p:sp>
      <p:pic>
        <p:nvPicPr>
          <p:cNvPr id="7" name="Picture 2" descr="C:\Users\ЦМ\Desktop\Новая папка (2)\WP_20151126_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ЦМ\Desktop\Новая папка (2)\WP_20151130_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930">
        <p14:shred/>
      </p:transition>
    </mc:Choice>
    <mc:Fallback xmlns="">
      <p:transition spd="slow" advTm="4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Играем сами</a:t>
            </a:r>
            <a:endParaRPr lang="ru-RU" dirty="0"/>
          </a:p>
        </p:txBody>
      </p:sp>
      <p:pic>
        <p:nvPicPr>
          <p:cNvPr id="4099" name="Picture 3" descr="C:\Users\ЦМ\Desktop\Новая папка (2)\WP_20150901_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ЦМ\Desktop\Новая папка (4)\WP_20160321_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64">
        <p14:prism isContent="1" isInverted="1"/>
      </p:transition>
    </mc:Choice>
    <mc:Fallback xmlns="">
      <p:transition spd="slow" advTm="48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Водители и пешеходы</a:t>
            </a:r>
            <a:endParaRPr lang="ru-RU" dirty="0"/>
          </a:p>
        </p:txBody>
      </p:sp>
      <p:pic>
        <p:nvPicPr>
          <p:cNvPr id="7170" name="Picture 2" descr="C:\Users\ЦМ\Desktop\Новая папка (2)\WP_20150812_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ЦМ\Desktop\Новая папка (2)\WP_20150901_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2985" y="1600200"/>
            <a:ext cx="26538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48">
        <p14:prism isContent="1" isInverted="1"/>
      </p:transition>
    </mc:Choice>
    <mc:Fallback xmlns="">
      <p:transition spd="slow" advTm="44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Весёлые игры</a:t>
            </a:r>
            <a:endParaRPr lang="ru-RU" dirty="0"/>
          </a:p>
        </p:txBody>
      </p:sp>
      <p:pic>
        <p:nvPicPr>
          <p:cNvPr id="8194" name="Picture 2" descr="C:\Users\ЦМ\Desktop\Новая папка (2)\WP_20151105_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ЦМ\Desktop\Новая папка (2)\IMG-20160314-WA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1162" y="1600200"/>
            <a:ext cx="26574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64">
        <p14:window dir="vert"/>
      </p:transition>
    </mc:Choice>
    <mc:Fallback xmlns="">
      <p:transition spd="slow" advTm="44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познавательно-</a:t>
            </a:r>
            <a:br>
              <a:rPr lang="ru-RU" dirty="0" smtClean="0"/>
            </a:br>
            <a:r>
              <a:rPr lang="ru-RU" dirty="0" smtClean="0"/>
              <a:t>практической деятельности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1700808"/>
            <a:ext cx="8229600" cy="4525963"/>
          </a:xfrm>
        </p:spPr>
        <p:txBody>
          <a:bodyPr/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Развивать понятия через собственные наблюдения и эксперименты</a:t>
            </a:r>
          </a:p>
          <a:p>
            <a:r>
              <a:rPr lang="ru-RU" dirty="0" smtClean="0"/>
              <a:t>Обеспечивать основы для последующего изучения окружающего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308094"/>
      </p:ext>
    </p:extLst>
  </p:cSld>
  <p:clrMapOvr>
    <a:masterClrMapping/>
  </p:clrMapOvr>
  <p:transition spd="slow" advTm="7359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Строим, собираем…</a:t>
            </a:r>
            <a:endParaRPr lang="ru-RU" dirty="0"/>
          </a:p>
        </p:txBody>
      </p:sp>
      <p:pic>
        <p:nvPicPr>
          <p:cNvPr id="4098" name="Picture 2" descr="C:\Users\ЦМ\Desktop\Новая папка (4)\WP_20160321_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ЦМ\Desktop\Новая папка (4)\WP_20160321_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84">
        <p14:window dir="vert"/>
      </p:transition>
    </mc:Choice>
    <mc:Fallback xmlns="">
      <p:transition spd="slow" advTm="44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Сказку нарисуем, Сказку мы прочтём</a:t>
            </a:r>
            <a:endParaRPr lang="ru-RU" dirty="0"/>
          </a:p>
        </p:txBody>
      </p:sp>
      <p:pic>
        <p:nvPicPr>
          <p:cNvPr id="11266" name="Picture 2" descr="C:\Users\ЦМ\Desktop\Новая папка (2)\WP_20150924_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ЦМ\Desktop\Новая папка (2)\WP_20151215_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">
        <p14:prism isContent="1"/>
      </p:transition>
    </mc:Choice>
    <mc:Fallback xmlns="">
      <p:transition spd="slow" advTm="41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конструктивной деятельности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Формировать конструктивные представления</a:t>
            </a:r>
          </a:p>
          <a:p>
            <a:r>
              <a:rPr lang="ru-RU" dirty="0" smtClean="0"/>
              <a:t>Развивать мышление, творческие способности</a:t>
            </a:r>
          </a:p>
          <a:p>
            <a:r>
              <a:rPr lang="ru-RU" dirty="0" smtClean="0"/>
              <a:t>Развивать поисковую деятельность во всех видах и формах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545252"/>
      </p:ext>
    </p:extLst>
  </p:cSld>
  <p:clrMapOvr>
    <a:masterClrMapping/>
  </p:clrMapOvr>
  <p:transition spd="slow" advTm="8215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Есть конструкторы у нас – разные,  на любой вкус –классные.</a:t>
            </a:r>
          </a:p>
        </p:txBody>
      </p:sp>
      <p:pic>
        <p:nvPicPr>
          <p:cNvPr id="9218" name="Picture 2" descr="C:\Users\ЦМ\Desktop\Новая папка (2)\IMG-20160318-WA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2666"/>
            <a:ext cx="4191000" cy="23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ЦМ\Desktop\Новая папка (2)\IMG-20160318-WA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39767"/>
            <a:ext cx="4343400" cy="24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8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34">
        <p:blinds dir="vert"/>
      </p:transition>
    </mc:Choice>
    <mc:Fallback xmlns="">
      <p:transition spd="slow" advTm="493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Умники и умницы</a:t>
            </a:r>
            <a:endParaRPr lang="ru-RU" dirty="0"/>
          </a:p>
        </p:txBody>
      </p:sp>
      <p:pic>
        <p:nvPicPr>
          <p:cNvPr id="5" name="Picture 3" descr="C:\Users\ЦМ\Desktop\Новая папка (2)\WP_20151126_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85" y="2827712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ЦМ\Desktop\Новая папка (4)\WP_20160321_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85" y="1600200"/>
            <a:ext cx="26538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156">
        <p:checker/>
      </p:transition>
    </mc:Choice>
    <mc:Fallback xmlns="">
      <p:transition spd="slow" advTm="515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Шустрые ручки</a:t>
            </a:r>
            <a:endParaRPr lang="ru-RU" dirty="0"/>
          </a:p>
        </p:txBody>
      </p:sp>
      <p:pic>
        <p:nvPicPr>
          <p:cNvPr id="10243" name="Picture 3" descr="C:\Users\ЦМ\Desktop\Новая папка (2)\WP_20160203_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ЦМ\Desktop\Новая папка (2)\WP_20160203_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4183"/>
            <a:ext cx="4191000" cy="235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4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67">
        <p:checker/>
      </p:transition>
    </mc:Choice>
    <mc:Fallback xmlns="">
      <p:transition spd="slow" advTm="466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Сенсомоторный центр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Обогащать сенсорный опыт</a:t>
            </a:r>
          </a:p>
          <a:p>
            <a:r>
              <a:rPr lang="ru-RU" dirty="0" smtClean="0"/>
              <a:t>Развивать сенсорные ощущения, восприятие формы и цвета предметов</a:t>
            </a:r>
          </a:p>
          <a:p>
            <a:r>
              <a:rPr lang="ru-RU" dirty="0" smtClean="0"/>
              <a:t>Развивать мелкую моторику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470195"/>
      </p:ext>
    </p:extLst>
  </p:cSld>
  <p:clrMapOvr>
    <a:masterClrMapping/>
  </p:clrMapOvr>
  <p:transition spd="slow" advTm="8744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любой вкус</a:t>
            </a:r>
            <a:endParaRPr lang="ru-RU" dirty="0"/>
          </a:p>
        </p:txBody>
      </p:sp>
      <p:pic>
        <p:nvPicPr>
          <p:cNvPr id="13314" name="Picture 2" descr="C:\Users\ЦМ\Desktop\Новая папка (2)\IMG-20160318-WA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418" y="1600200"/>
            <a:ext cx="265976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ЦМ\Desktop\Новая папка (4)\WP_20160321_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0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627">
        <p14:glitter pattern="hexagon"/>
      </p:transition>
    </mc:Choice>
    <mc:Fallback xmlns="">
      <p:transition spd="slow" advTm="46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сложно и просто!</a:t>
            </a:r>
            <a:endParaRPr lang="ru-RU" dirty="0"/>
          </a:p>
        </p:txBody>
      </p:sp>
      <p:pic>
        <p:nvPicPr>
          <p:cNvPr id="10242" name="Picture 2" descr="C:\Users\ЦМ\Desktop\Новая папка (4)\WP_20160321_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ЦМ\Desktop\Новая папка (4)\WP_20160321_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365">
        <p14:glitter pattern="hexagon"/>
      </p:transition>
    </mc:Choice>
    <mc:Fallback xmlns="">
      <p:transition spd="slow" advTm="43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так!</a:t>
            </a:r>
            <a:endParaRPr lang="ru-RU" dirty="0"/>
          </a:p>
        </p:txBody>
      </p:sp>
      <p:pic>
        <p:nvPicPr>
          <p:cNvPr id="11266" name="Picture 2" descr="C:\Users\ЦМ\Desktop\Новая папка (4)\WP_20160321_0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85" y="1600200"/>
            <a:ext cx="26538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ЦМ\Desktop\Новая папка (4)\WP_20160321_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0">
        <p14:honeycomb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Время года наблюдаем, </a:t>
            </a:r>
            <a:br>
              <a:rPr lang="ru-RU" dirty="0" smtClean="0"/>
            </a:br>
            <a:r>
              <a:rPr lang="ru-RU" dirty="0" smtClean="0"/>
              <a:t>быстро всё запоминаем.</a:t>
            </a:r>
            <a:endParaRPr lang="ru-RU" dirty="0"/>
          </a:p>
        </p:txBody>
      </p:sp>
      <p:pic>
        <p:nvPicPr>
          <p:cNvPr id="1026" name="Picture 2" descr="C:\Users\ЦМ\Desktop\Новая папка (2)\WP_20151119_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09" y="1554163"/>
            <a:ext cx="805538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24">
        <p:dissolve/>
      </p:transition>
    </mc:Choice>
    <mc:Fallback xmlns="">
      <p:transition spd="slow" advTm="452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изо творчества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Приобщать к миру прекрасного</a:t>
            </a:r>
          </a:p>
          <a:p>
            <a:r>
              <a:rPr lang="ru-RU" dirty="0" smtClean="0"/>
              <a:t>Побуждать детей к творчеству</a:t>
            </a:r>
          </a:p>
          <a:p>
            <a:r>
              <a:rPr lang="ru-RU" dirty="0" smtClean="0"/>
              <a:t>Формировать эстетический вкус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60389"/>
      </p:ext>
    </p:extLst>
  </p:cSld>
  <p:clrMapOvr>
    <a:masterClrMapping/>
  </p:clrMapOvr>
  <p:transition spd="slow" advTm="7284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ЦМ\Desktop\Новая папка (4)\WP_20160321_0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9"/>
            <a:ext cx="82089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1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">
        <p14:ferris dir="l"/>
      </p:transition>
    </mc:Choice>
    <mc:Fallback xmlns="">
      <p:transition spd="slow" advTm="36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Нарисуй - ка</a:t>
            </a:r>
            <a:endParaRPr lang="ru-RU" dirty="0"/>
          </a:p>
        </p:txBody>
      </p:sp>
      <p:pic>
        <p:nvPicPr>
          <p:cNvPr id="8194" name="Picture 2" descr="C:\Users\ЦМ\Desktop\Новая папка (2)\WP_20151201_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031"/>
            <a:ext cx="4191000" cy="23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ЦМ\Desktop\Новая папка (2)\WP_20151119_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4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>
        <p14:ferris dir="l"/>
      </p:transition>
    </mc:Choice>
    <mc:Fallback xmlns="">
      <p:transition spd="slow" advTm="39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Кружок "</a:t>
            </a:r>
            <a:r>
              <a:rPr lang="ru-RU" dirty="0" err="1" smtClean="0"/>
              <a:t>каляка</a:t>
            </a:r>
            <a:r>
              <a:rPr lang="ru-RU" dirty="0" smtClean="0"/>
              <a:t> – </a:t>
            </a:r>
            <a:r>
              <a:rPr lang="ru-RU" dirty="0" err="1" smtClean="0"/>
              <a:t>маляка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5362" name="Picture 2" descr="C:\Users\ЦМ\Desktop\Новая папка (2)\WP_20151120_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ЦМ\Desktop\Новая папка (2)\WP_20151204_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">
        <p14:ferris dir="l"/>
      </p:transition>
    </mc:Choice>
    <mc:Fallback xmlns="">
      <p:transition spd="slow" advTm="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настроение</a:t>
            </a:r>
            <a:endParaRPr lang="ru-RU" dirty="0"/>
          </a:p>
        </p:txBody>
      </p:sp>
      <p:pic>
        <p:nvPicPr>
          <p:cNvPr id="16386" name="Picture 2" descr="C:\Users\ЦМ\Desktop\Новая папка (2)\WP_20160301_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ЦМ\Desktop\Новая папка (2)\IMG-20151127-WA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1162" y="1600200"/>
            <a:ext cx="26574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85">
        <p14:conveyor dir="l"/>
      </p:transition>
    </mc:Choice>
    <mc:Fallback xmlns="">
      <p:transition spd="slow" advTm="4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685800" y="4852988"/>
            <a:ext cx="8458200" cy="1222375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1028" name="Picture 4" descr="C:\Users\ЦМ\Desktop\Новая папка (4)\IMG-20160322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1989"/>
            <a:ext cx="8352928" cy="43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0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555">
        <p14:vortex dir="r"/>
      </p:transition>
    </mc:Choice>
    <mc:Fallback xmlns="">
      <p:transition spd="slow" advTm="7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Изучаем всё на свете,                  </a:t>
            </a:r>
            <a:br>
              <a:rPr lang="ru-RU" dirty="0" smtClean="0"/>
            </a:br>
            <a:r>
              <a:rPr lang="ru-RU" dirty="0" smtClean="0"/>
              <a:t> очень умные мы дети!</a:t>
            </a:r>
            <a:endParaRPr lang="ru-RU" dirty="0"/>
          </a:p>
        </p:txBody>
      </p:sp>
      <p:pic>
        <p:nvPicPr>
          <p:cNvPr id="2050" name="Picture 2" descr="C:\Users\ЦМ\Desktop\Новая папка (2)\WP_20151126_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09" y="1554163"/>
            <a:ext cx="805538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790">
        <p:dissolve/>
      </p:transition>
    </mc:Choice>
    <mc:Fallback xmlns="">
      <p:transition spd="slow" advTm="479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Математика всегда,                      </a:t>
            </a:r>
            <a:br>
              <a:rPr lang="ru-RU" dirty="0"/>
            </a:br>
            <a:r>
              <a:rPr lang="ru-RU" dirty="0"/>
              <a:t> очень деточкам нужна. </a:t>
            </a:r>
          </a:p>
        </p:txBody>
      </p:sp>
      <p:pic>
        <p:nvPicPr>
          <p:cNvPr id="9218" name="Picture 2" descr="C:\Users\ЦМ\Desktop\Новая папка (4)\WP_20160321_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ЦМ\Desktop\Новая папка (2)\WP_20151126_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96">
        <p:blinds dir="vert"/>
      </p:transition>
    </mc:Choice>
    <mc:Fallback xmlns="">
      <p:transition spd="slow" advTm="519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Австралия и её обитатели</a:t>
            </a:r>
            <a:endParaRPr lang="ru-RU" dirty="0"/>
          </a:p>
        </p:txBody>
      </p:sp>
      <p:pic>
        <p:nvPicPr>
          <p:cNvPr id="17410" name="Picture 2" descr="C:\Users\ЦМ\Desktop\Новая папка (2)\WP_20160316_0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385" y="1600200"/>
            <a:ext cx="26538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ЦМ\Desktop\Новая папка (2)\WP_20160316_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2985" y="1600200"/>
            <a:ext cx="26538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48">
        <p:blinds dir="vert"/>
      </p:transition>
    </mc:Choice>
    <mc:Fallback xmlns="">
      <p:transition spd="slow" advTm="454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цветочки посадили </a:t>
            </a:r>
            <a:br>
              <a:rPr lang="ru-RU" dirty="0" smtClean="0"/>
            </a:br>
            <a:r>
              <a:rPr lang="ru-RU" dirty="0" smtClean="0"/>
              <a:t>порыхлили и полили</a:t>
            </a:r>
            <a:endParaRPr lang="ru-RU" dirty="0"/>
          </a:p>
        </p:txBody>
      </p:sp>
      <p:pic>
        <p:nvPicPr>
          <p:cNvPr id="1026" name="Picture 2" descr="C:\Users\ЦМ\Desktop\Новая папка (4)\WP_20160321_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ЦМ\Desktop\Новая папка (4)\WP_20160321_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2494"/>
            <a:ext cx="4343400" cy="24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1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890">
        <p14:honeycomb/>
      </p:transition>
    </mc:Choice>
    <mc:Fallback xmlns="">
      <p:transition spd="slow" advTm="38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с водой мы поиграем</a:t>
            </a:r>
            <a:br>
              <a:rPr lang="ru-RU" dirty="0" smtClean="0"/>
            </a:br>
            <a:r>
              <a:rPr lang="ru-RU" dirty="0" smtClean="0"/>
              <a:t> и по ходу наблюдаем</a:t>
            </a:r>
            <a:endParaRPr lang="ru-RU" dirty="0"/>
          </a:p>
        </p:txBody>
      </p:sp>
      <p:pic>
        <p:nvPicPr>
          <p:cNvPr id="2050" name="Picture 2" descr="C:\Users\ЦМ\Desktop\Новая папка (4)\WP_20160321_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5298"/>
            <a:ext cx="4191000" cy="23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ЦМ\Desktop\Новая папка (4)\WP_20160321_0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85" y="1600200"/>
            <a:ext cx="265382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878">
        <p14:honeycomb/>
      </p:transition>
    </mc:Choice>
    <mc:Fallback xmlns="">
      <p:transition spd="slow" advTm="3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962</TotalTime>
  <Words>365</Words>
  <Application>Microsoft Office PowerPoint</Application>
  <PresentationFormat>Экран (4:3)</PresentationFormat>
  <Paragraphs>81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Трек</vt:lpstr>
      <vt:lpstr>Предметно – развивающая среда раннего возраста</vt:lpstr>
      <vt:lpstr>Детский сад с. Рощино представляет:</vt:lpstr>
      <vt:lpstr>Центр познавательно- практической деятельности</vt:lpstr>
      <vt:lpstr>Время года наблюдаем,  быстро всё запоминаем.</vt:lpstr>
      <vt:lpstr>Изучаем всё на свете,                    очень умные мы дети!</vt:lpstr>
      <vt:lpstr>Математика всегда,                        очень деточкам нужна. </vt:lpstr>
      <vt:lpstr>Австралия и её обитатели</vt:lpstr>
      <vt:lpstr>мы цветочки посадили  порыхлили и полили</vt:lpstr>
      <vt:lpstr>И с водой мы поиграем  и по ходу наблюдаем</vt:lpstr>
      <vt:lpstr>Что же спрятано внутри?  Всё мы быстренько нашли!</vt:lpstr>
      <vt:lpstr>Центр двигательной            активности</vt:lpstr>
      <vt:lpstr>ползунки</vt:lpstr>
      <vt:lpstr>закаляемся</vt:lpstr>
      <vt:lpstr>Вот как мы умеем.</vt:lpstr>
      <vt:lpstr>Мыльные пузыри – это весело!</vt:lpstr>
      <vt:lpstr>Хорошо у нас в саду,  завтра снова я пойду!!!</vt:lpstr>
      <vt:lpstr>Центр театрально – музыкальной деятельности</vt:lpstr>
      <vt:lpstr>Инструменты просто класс, музыкальные у нас!</vt:lpstr>
      <vt:lpstr>Пальчиковый театр</vt:lpstr>
      <vt:lpstr>«Колобок», «Репка»</vt:lpstr>
      <vt:lpstr>Слушаем и смотрим, воспитателю поможем.</vt:lpstr>
      <vt:lpstr>Сказка продолжается,  всем ребятам нравится!</vt:lpstr>
      <vt:lpstr>«Под грибом», «Кто сказал мяу?» </vt:lpstr>
      <vt:lpstr>Предметно – игровая  развивающая среда</vt:lpstr>
      <vt:lpstr>Приготовим мы обед, чтобы               куклам всем поесть.</vt:lpstr>
      <vt:lpstr>Куклу, мишку накормили, всех их спать мы уложили (уголок уединения)</vt:lpstr>
      <vt:lpstr>Играем сами</vt:lpstr>
      <vt:lpstr>Водители и пешеходы</vt:lpstr>
      <vt:lpstr>Весёлые игры</vt:lpstr>
      <vt:lpstr>Строим, собираем…</vt:lpstr>
      <vt:lpstr>Сказку нарисуем, Сказку мы прочтём</vt:lpstr>
      <vt:lpstr>Центр конструктивной деятельности</vt:lpstr>
      <vt:lpstr>Есть конструкторы у нас – разные,  на любой вкус –классные.</vt:lpstr>
      <vt:lpstr>Умники и умницы</vt:lpstr>
      <vt:lpstr>Шустрые ручки</vt:lpstr>
      <vt:lpstr>Сенсомоторный центр</vt:lpstr>
      <vt:lpstr>На любой вкус</vt:lpstr>
      <vt:lpstr>Это сложно и просто!</vt:lpstr>
      <vt:lpstr>Вот так!</vt:lpstr>
      <vt:lpstr>Центр изо творчества</vt:lpstr>
      <vt:lpstr>Презентация PowerPoint</vt:lpstr>
      <vt:lpstr>Нарисуй - ка</vt:lpstr>
      <vt:lpstr>Кружок "каляка – маляка»</vt:lpstr>
      <vt:lpstr>Наше настроение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– развивающая среда раннего возраста</dc:title>
  <dc:creator>ЦМ</dc:creator>
  <cp:lastModifiedBy>ЦМ</cp:lastModifiedBy>
  <cp:revision>57</cp:revision>
  <dcterms:created xsi:type="dcterms:W3CDTF">2016-03-17T05:12:48Z</dcterms:created>
  <dcterms:modified xsi:type="dcterms:W3CDTF">2016-03-28T01:52:44Z</dcterms:modified>
</cp:coreProperties>
</file>