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87" r:id="rId9"/>
    <p:sldId id="288" r:id="rId10"/>
    <p:sldId id="286" r:id="rId11"/>
    <p:sldId id="289" r:id="rId12"/>
    <p:sldId id="290" r:id="rId13"/>
    <p:sldId id="292" r:id="rId14"/>
    <p:sldId id="291" r:id="rId15"/>
    <p:sldId id="294" r:id="rId16"/>
    <p:sldId id="297" r:id="rId17"/>
    <p:sldId id="298" r:id="rId18"/>
    <p:sldId id="266" r:id="rId19"/>
    <p:sldId id="281" r:id="rId20"/>
    <p:sldId id="268" r:id="rId21"/>
    <p:sldId id="299" r:id="rId22"/>
    <p:sldId id="282" r:id="rId23"/>
    <p:sldId id="269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80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24.02.2016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edg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1241217" y="75238"/>
            <a:ext cx="66615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«Детский сад № 3 «Сказка» городского округа ЗАТО Светлый Саратовской области.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1376645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Презентация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практико-ориентированного проекта на тему: «Полезные продукты – овощи и фрукты»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902330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Автор презентации: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Диденко Любовь Михайловна,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педагог первой квалификационной категории.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58558" y="6198990"/>
            <a:ext cx="10268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2016 год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Оформление совместно с родителями папок: «Сказки про овощи и фрукты», «Загадки об овощах, фруктах и ягодах», «Сказка о витаминах».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ММО2\Фото к проекту\IMG_20160220_1728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2843808" cy="6237312"/>
          </a:xfrm>
          <a:prstGeom prst="rect">
            <a:avLst/>
          </a:prstGeom>
          <a:noFill/>
        </p:spPr>
      </p:pic>
      <p:pic>
        <p:nvPicPr>
          <p:cNvPr id="4" name="Picture 4" descr="F:\ММО2\Фото к проекту\IMG_20160220_1728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620688"/>
            <a:ext cx="3096344" cy="3744416"/>
          </a:xfrm>
          <a:prstGeom prst="rect">
            <a:avLst/>
          </a:prstGeom>
          <a:noFill/>
        </p:spPr>
      </p:pic>
      <p:pic>
        <p:nvPicPr>
          <p:cNvPr id="5" name="Picture 2" descr="F:\ММО2\Фото к проекту\IMG_20160220_1726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365104"/>
            <a:ext cx="3096344" cy="2492896"/>
          </a:xfrm>
          <a:prstGeom prst="rect">
            <a:avLst/>
          </a:prstGeom>
          <a:noFill/>
        </p:spPr>
      </p:pic>
      <p:pic>
        <p:nvPicPr>
          <p:cNvPr id="6" name="Picture 3" descr="F:\ММО2\Фото к проекту\IMG_20160220_1728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620688"/>
            <a:ext cx="3203848" cy="62373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Беседа «Польза овощей, ягод и фруктов», «Витамины».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Заучивание загадок и стихов об овощах, фруктах и ягодах.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 Чтение художественной литературы: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стихотворений И. Финка «Овощи и фрукты», Я. Акима  «Яблонька», Е. Трутневой «Урожай, урожай!»,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белорусской  народной сказки «Пых»,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русских народных сказок «Репка», «Мужик и медведь»,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рассказ Л.Толстого «Старик сажал яблони...».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чтение сказки В.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Сутеева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«Яблоко»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 Разучивание песен «Урожай собирай», «Антошка».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7. Рассматривание иллюстраций, картинок, плакатов различных овощей, фруктов и ягод. </a:t>
            </a:r>
            <a:endParaRPr lang="ru-RU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ММО2\Фото к проекту\IMG_20160203_081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2843808" cy="6453336"/>
          </a:xfrm>
          <a:prstGeom prst="rect">
            <a:avLst/>
          </a:prstGeom>
          <a:noFill/>
        </p:spPr>
      </p:pic>
      <p:pic>
        <p:nvPicPr>
          <p:cNvPr id="4" name="Picture 4" descr="F:\ММО2\Фото к проекту\IMG_20160203_0812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4664"/>
            <a:ext cx="3240360" cy="6453336"/>
          </a:xfrm>
          <a:prstGeom prst="rect">
            <a:avLst/>
          </a:prstGeom>
          <a:noFill/>
        </p:spPr>
      </p:pic>
      <p:pic>
        <p:nvPicPr>
          <p:cNvPr id="5" name="Picture 3" descr="F:\ММО2\Фото к проекту\IMG_20160203_081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4664"/>
            <a:ext cx="3059832" cy="645333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Лепка овощей, фруктов и ягод. </a:t>
            </a:r>
            <a:endParaRPr lang="ru-RU" dirty="0"/>
          </a:p>
        </p:txBody>
      </p:sp>
      <p:pic>
        <p:nvPicPr>
          <p:cNvPr id="3" name="Picture 2" descr="F:\ММО2\Фото к проекту\IMG_20160203_102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2771800" cy="2880320"/>
          </a:xfrm>
          <a:prstGeom prst="rect">
            <a:avLst/>
          </a:prstGeom>
          <a:noFill/>
        </p:spPr>
      </p:pic>
      <p:pic>
        <p:nvPicPr>
          <p:cNvPr id="4" name="Picture 4" descr="F:\ММО2\Фото к проекту\IMG_20160203_102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404664"/>
            <a:ext cx="3168352" cy="2880320"/>
          </a:xfrm>
          <a:prstGeom prst="rect">
            <a:avLst/>
          </a:prstGeom>
          <a:noFill/>
        </p:spPr>
      </p:pic>
      <p:pic>
        <p:nvPicPr>
          <p:cNvPr id="5" name="Picture 3" descr="F:\ММО2\Фото к проекту\IMG_20160203_102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4664"/>
            <a:ext cx="3203848" cy="2880320"/>
          </a:xfrm>
          <a:prstGeom prst="rect">
            <a:avLst/>
          </a:prstGeom>
          <a:noFill/>
        </p:spPr>
      </p:pic>
      <p:pic>
        <p:nvPicPr>
          <p:cNvPr id="6" name="Picture 5" descr="F:\ММО2\Фото к проекту\IMG_20160203_102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2771800" cy="3573016"/>
          </a:xfrm>
          <a:prstGeom prst="rect">
            <a:avLst/>
          </a:prstGeom>
          <a:noFill/>
        </p:spPr>
      </p:pic>
      <p:pic>
        <p:nvPicPr>
          <p:cNvPr id="7" name="Picture 7" descr="F:\ММО2\Фото к проекту\IMG_20160203_1034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284984"/>
            <a:ext cx="3168352" cy="3573016"/>
          </a:xfrm>
          <a:prstGeom prst="rect">
            <a:avLst/>
          </a:prstGeom>
          <a:noFill/>
        </p:spPr>
      </p:pic>
      <p:pic>
        <p:nvPicPr>
          <p:cNvPr id="8" name="Picture 6" descr="F:\ММО2\Фото к проекту\IMG_20160203_1032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3284984"/>
            <a:ext cx="3203848" cy="357301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Продуктивная деятельность: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Рисование: «Я здоровый!»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F:\ММО2\Фото к проекту\IMG_20160208_112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2627784" cy="6021288"/>
          </a:xfrm>
          <a:prstGeom prst="rect">
            <a:avLst/>
          </a:prstGeom>
          <a:noFill/>
        </p:spPr>
      </p:pic>
      <p:pic>
        <p:nvPicPr>
          <p:cNvPr id="4" name="Picture 4" descr="F:\ММО2\Фото к проекту\IMG_20160208_112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836712"/>
            <a:ext cx="3600400" cy="2592288"/>
          </a:xfrm>
          <a:prstGeom prst="rect">
            <a:avLst/>
          </a:prstGeom>
          <a:noFill/>
        </p:spPr>
      </p:pic>
      <p:pic>
        <p:nvPicPr>
          <p:cNvPr id="5" name="Picture 3" descr="F:\ММО2\Фото к проекту\IMG_20160208_1124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836712"/>
            <a:ext cx="2915816" cy="6021288"/>
          </a:xfrm>
          <a:prstGeom prst="rect">
            <a:avLst/>
          </a:prstGeom>
          <a:noFill/>
        </p:spPr>
      </p:pic>
      <p:pic>
        <p:nvPicPr>
          <p:cNvPr id="6" name="Picture 5" descr="F:\ММО2\Фото к проекту\IMG_20160208_1036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429000"/>
            <a:ext cx="3600400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0122" y="0"/>
            <a:ext cx="29437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Рисование: «Я больной!»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F:\ММО2\Фото к проекту\IMG_20160208_1125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987824" cy="6858000"/>
          </a:xfrm>
          <a:prstGeom prst="rect">
            <a:avLst/>
          </a:prstGeom>
          <a:noFill/>
        </p:spPr>
      </p:pic>
      <p:pic>
        <p:nvPicPr>
          <p:cNvPr id="34819" name="Picture 3" descr="F:\ММО2\Фото к проекту\IMG_20160208_112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0"/>
            <a:ext cx="2915816" cy="6858000"/>
          </a:xfrm>
          <a:prstGeom prst="rect">
            <a:avLst/>
          </a:prstGeom>
          <a:noFill/>
        </p:spPr>
      </p:pic>
      <p:pic>
        <p:nvPicPr>
          <p:cNvPr id="34820" name="Picture 4" descr="F:\ММО2\Фото к проекту\IMG_20160208_112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764704"/>
            <a:ext cx="3240360" cy="609329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9500" y="0"/>
            <a:ext cx="2804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Рисование: «Полезные продукты!»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F:\ММО2\Фото к проекту\IMG_20160208_112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ММО2\Фото к проекту\IMG_20160208_112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525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51153" y="0"/>
            <a:ext cx="3841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Рисование: «Вредные продукты!»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362150"/>
            <a:ext cx="91440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Игровая деятельность: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Дидактические игры: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«Фрукты, овощи, ягоды»,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«Отгадай овощ, фрукт или ягоду по цвету, форме, величине»,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«Собираем урожай»,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«Что сажают в огороде»,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«Съедобное - несъедобное»,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«Чудесный мешочек».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Сюжетно-ролевые игры: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«Овощной магазин»,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«На даче»,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«Больница»,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«Поварята».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«Овощи»,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«Садовник»,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«По ягоды».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Настольно - дидактические игры: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Пальчиковые гимнастики: «Заяц и кочан капусты», «Урожай», « Капуста», «Квасим капусту»,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Игра – конструктор «Овощи, фрукты»,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Лото «Овощи, фрукты, ягоды»,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Наглядные пособия на печатной основе «Еда».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Моделирование ситуаций: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«Полезно – вредно»,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«Запрещается – разрешается».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Развлечения: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Игра – путешествие по стране 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Здоровейка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Досуг  «Полезные продукты – овощи и фрукты».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9079" y="0"/>
            <a:ext cx="2605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Игровая деятельность: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F:\ММО2\Фото к проекту\IMG_20160205_0722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47864" cy="2924944"/>
          </a:xfrm>
          <a:prstGeom prst="rect">
            <a:avLst/>
          </a:prstGeom>
          <a:noFill/>
        </p:spPr>
      </p:pic>
      <p:pic>
        <p:nvPicPr>
          <p:cNvPr id="38915" name="Picture 3" descr="F:\ММО2\Фото к проекту\IMG_20160208_1134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0"/>
            <a:ext cx="3347864" cy="2924944"/>
          </a:xfrm>
          <a:prstGeom prst="rect">
            <a:avLst/>
          </a:prstGeom>
          <a:noFill/>
        </p:spPr>
      </p:pic>
      <p:pic>
        <p:nvPicPr>
          <p:cNvPr id="38916" name="Picture 4" descr="F:\ММО2\Фото к проекту\IMG_20160203_113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32656"/>
            <a:ext cx="2448272" cy="2592288"/>
          </a:xfrm>
          <a:prstGeom prst="rect">
            <a:avLst/>
          </a:prstGeom>
          <a:noFill/>
        </p:spPr>
      </p:pic>
      <p:pic>
        <p:nvPicPr>
          <p:cNvPr id="38917" name="Picture 5" descr="F:\ММО2\Фото к проекту\IMG_20160203_1131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24944"/>
            <a:ext cx="3347864" cy="3933056"/>
          </a:xfrm>
          <a:prstGeom prst="rect">
            <a:avLst/>
          </a:prstGeom>
          <a:noFill/>
        </p:spPr>
      </p:pic>
      <p:pic>
        <p:nvPicPr>
          <p:cNvPr id="38918" name="Picture 6" descr="F:\ММО2\Фото к проекту\IMG_20160203_1131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924944"/>
            <a:ext cx="3347864" cy="3933056"/>
          </a:xfrm>
          <a:prstGeom prst="rect">
            <a:avLst/>
          </a:prstGeom>
          <a:noFill/>
        </p:spPr>
      </p:pic>
      <p:pic>
        <p:nvPicPr>
          <p:cNvPr id="38919" name="Picture 7" descr="F:\ММО2\Фото к проекту\IMG_20160203_1131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924944"/>
            <a:ext cx="2448272" cy="393305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628200"/>
            <a:ext cx="9144000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«Полезные продукты – овощи и фрукты».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Тип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Практико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ориентированный.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Познавательно-игровой.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Продолжительность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Сентябрь – ноябрь 2015 года.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проекта: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4-5 лет, воспитатели, родители.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Форма работы: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Групповая, фронтальная.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0" y="-44157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Работа с родителями: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Памятка для родителей «В каких продуктах «живут» витамины?»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Консультация «Правильное питание дошкольников»,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3. Папки-передвижки на темы: «Витамины для детей», «Полезные друзья: овощи, фрукты, ягоды», «Нужны ли детям витамины», «Еда, которая вредна», «Здоровое питание детей»,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Индивидуальные беседы «Правильное питание».</a:t>
            </a:r>
          </a:p>
          <a:p>
            <a:pPr algn="just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 descr="F:\ММО2\Фото к проекту\IMG_20160220_195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2987824" cy="2592288"/>
          </a:xfrm>
          <a:prstGeom prst="rect">
            <a:avLst/>
          </a:prstGeom>
          <a:noFill/>
        </p:spPr>
      </p:pic>
      <p:pic>
        <p:nvPicPr>
          <p:cNvPr id="4" name="Picture 3" descr="F:\ММО2\Фото к проекту\IMG_20160220_195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556792"/>
            <a:ext cx="2592288" cy="2592288"/>
          </a:xfrm>
          <a:prstGeom prst="rect">
            <a:avLst/>
          </a:prstGeom>
          <a:noFill/>
        </p:spPr>
      </p:pic>
      <p:pic>
        <p:nvPicPr>
          <p:cNvPr id="5" name="Picture 2" descr="F:\ММО2\Фото к проекту\IMG_20160220_195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556792"/>
            <a:ext cx="3563888" cy="2592288"/>
          </a:xfrm>
          <a:prstGeom prst="rect">
            <a:avLst/>
          </a:prstGeom>
          <a:noFill/>
        </p:spPr>
      </p:pic>
      <p:pic>
        <p:nvPicPr>
          <p:cNvPr id="6" name="Picture 6" descr="F:\ММО2\Фото к проекту\IMG_20160220_1956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9080"/>
            <a:ext cx="2987824" cy="2708920"/>
          </a:xfrm>
          <a:prstGeom prst="rect">
            <a:avLst/>
          </a:prstGeom>
          <a:noFill/>
        </p:spPr>
      </p:pic>
      <p:pic>
        <p:nvPicPr>
          <p:cNvPr id="7" name="Picture 8" descr="F:\ММО2\Фото к проекту\IMG_20160220_195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2592288" cy="2708920"/>
          </a:xfrm>
          <a:prstGeom prst="rect">
            <a:avLst/>
          </a:prstGeom>
          <a:noFill/>
        </p:spPr>
      </p:pic>
      <p:pic>
        <p:nvPicPr>
          <p:cNvPr id="8" name="Picture 4" descr="F:\ММО2\Фото к проекту\IMG_20160220_1955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4149080"/>
            <a:ext cx="3563888" cy="270892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Рефлексия: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Вывод о решении проблемы.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Участие детей в итоговом досуге.</a:t>
            </a:r>
          </a:p>
        </p:txBody>
      </p:sp>
      <p:pic>
        <p:nvPicPr>
          <p:cNvPr id="3" name="Picture 3" descr="F:\ММО2\Фото к проекту\IMG_20160203_153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29" y="1124744"/>
            <a:ext cx="9190029" cy="5733256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i="1" u="sng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Заключительный этап (две последние недели ноября):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Составление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краткого, яркого рассказа по теме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 по плану: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это?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Это овощ или фрукт?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Где растет?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Какой на вкус?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Какой снаружи, какой внутри?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Какой формы?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Какой он на ощупь?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Какого цвета?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можно из него приготовить?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ММО2\Фото к проекту\IMG_20160202_18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347918"/>
            <a:ext cx="91440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Результативность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практико-ориентированного проекта оказался очень эффективным и актуальным. Он дал возможность детям экспериментировать, систематизировать полученные знания, развить творческие способности и коммуникативные навыки, которые позволят ребенку в дальнейшем адаптироваться к школьному обучению, что является одной из главных задач ФГОС ДО.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детей повысился уровень познавательного развития по данной теме, у них улучшился аппетит, ребята охотнее стали кушать супы, овощные и фруктовые салаты. Дети поняли, что овощи и фрукты – это важные продукты на нашем столе. Совместная деятельность детей, родителей и педагогов еще больше сплотила наш детско-взрослый коллектив.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в результате совместной работы над проектом у детей и их родителей сформировались основные понятия рационального питания, потребности в здоровом питании и здоровом образе жизни, умение выбирать полезные продукты, воспитывать чувство ответственности за свое здоровье. В результате проектной деятельности у детей повысился уровень знаний о витаминах, культура правильного питания. Большинство родителей  пришло к выводу, что работа над проектом по данной теме помогла им решить проблемы с организацией здорового питания.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79205" y="2060848"/>
            <a:ext cx="23855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58514"/>
            <a:ext cx="9144000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 проекта: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Здоровый образ жизни немыслим без рационального разнообразного питания. Питание, как известно, является одним из факторов, обеспечивающих нормальное развитие ребёнка и достаточно высокий уровень сопротивляемости его организма к заболеваниям. Пища помогает ребёнку расти, даёт ему необходимую энергию. Поэтому еда должна быть не только вкусной, но и полезной. А полезная еда - это, прежде всего свежие овощи,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фрукты и ягоды. Осенью рацион ребенка уже не так богат свежими овощами и фруктами с приусадебных участков, как летом. Поэтому осенью ребенку обязательно следует употреблять натуральные витамины. Ведь здоровье – это то, что мы едим.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70892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Дети не могут самостоятельно оценить полезность здоровой пищи. В наше время, время неконтролируемого потока рекламы, рекламы чипсов, сухариков,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чупа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чупсов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т. д. у детей формируются искажённые взгляды на питание. А ведь без преувеличения можно сказать, что правильное питание – это залог хорошего самочувствия, работоспособности, активной деятельности, отличного настроения, важнейшее и непременное условие нашего здоровья и долголетия. Мы постоянно ищем всё новые и новые способы позаботиться о своём здоровье, и в этом поиске забываем о самых простых естественных вещах: необходимость обратить пристальное внимание детей и родителей на своё питание.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Таким образом, я вместе с детьми, родителями в данном проекте попыталась разобраться во всем, что касается правильного питания и особое внимание обратила на овощи, фрукты и ягоды.</a:t>
            </a: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35268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Гипотеза.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грамотно построить работу над проектом, я изучила специальную методическую литературу, направленную на: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систематизирование и расширение знаний детей об овощах, фруктах и ягодах;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ознакомление детей с витаминами, раскрытие их значения для здоровья человека;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закрепление знаний о гигиене питания и бережном отношении к своему здоровью.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проекта: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Расширить представление ребят об овощах, фруктах и ягодах, их полезных свойствах;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совершенствовать познавательный интерес детей, способствовать тому, чтобы они стремились узнавать новую информацию о продуктах;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совершенствовать понятие «Здоровая еда» в семьях воспитанников на основе совместной деятельности с родителями.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D1B1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Учить детей различать,  называть и классифицировать овощи, фрукты и ягоды.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Способствовать поиску новой информации об овощах, фруктах, ягодах; их пользе для здоровья.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Учить детей описывать внешний вид овощей, фруктов, ягод;  делать простые выводы об их произрастании.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Формировать интерес детей  к произведениям русского фольклора (загадки, пословицы, поговорки, сказки).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Обогащать и развивать активный словарь детей.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Повышать заинтересованность родителей к различным видам деятельности с детьми: игровой, продуктивной, познавательно-исследовательской, двигательной, коммуникативной, музыкально-художественной, чтению художественной литературы.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0" y="25851"/>
            <a:ext cx="9144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Ожидаемый результат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Понимание детьми значения витаминов для сохранения и укрепления здоровья,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понимание необходимости правильного питания,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развитие познавательных и творческих способностей детей,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обучение умению осуществлять познавательно–исследовательскую деятельность,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повышение речевой активности, активизация словаря по теме «Витамины».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844824"/>
            <a:ext cx="9144000" cy="4408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Обеспечение проекта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Теоретическое обеспечение: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Литература по проектированию: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5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Игра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конструктор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Развивающее лото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Овощи и фрукты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ООО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Хатбер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пресс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2014 г.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Мигрясова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В.И., Васильева С.А.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Языкознайка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Практические занятия по развитию речи дошкольников. 13 выпуск.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 </a:t>
            </a:r>
            <a:r>
              <a:rPr lang="ru-RU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Нищеева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Н.В.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Картотека подвижных игр, упражнений, физкультминуток, пальчиковой гимнастики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Изд. 2-е, дополненное.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СПБ.: ООО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ПРЕСС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2010.-80 с. (кабинет логопеда).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Савельева Е.А.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Пальчиковые и жестовые игры в стихах для дошкольников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–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СПБ.: ООО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ИЗДАТЕЛЬСТВО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ДЕТСТВО-ПРЕСС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»</a:t>
            </a: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2010.-64 с. (кабинет логопеда).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Методическое обеспечение:</a:t>
            </a: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тематических папок (наглядные пособия, картотека дидактических и подвижных  игр).</a:t>
            </a:r>
            <a:r>
              <a:rPr lang="ru-RU" sz="105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168805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Осуществление проекта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Подготовительный этап (сентябрь):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1.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Систематизирование информации.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2. Распределение по группам.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 Планирование совместной деятельности.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4. Распределение обязанностей.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5. Определение цели.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6. Изучение литературы.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7. Подбор дидактических и подвижных игр по теме проекта.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36451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Основной этап (октябрь, первые две недели ноября)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Организационные формы работ: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Оформление тематической папки «Витаминные семейки».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F:\ММО2\Фото к проекту\IMG_20160208_112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283968" cy="6021288"/>
          </a:xfrm>
          <a:prstGeom prst="rect">
            <a:avLst/>
          </a:prstGeom>
          <a:noFill/>
        </p:spPr>
      </p:pic>
      <p:pic>
        <p:nvPicPr>
          <p:cNvPr id="4" name="Picture 3" descr="F:\ММО2\Фото к проекту\IMG_20160208_112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4860032" cy="60212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МО2\Фото к проекту\IMG_20160208_112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</p:spPr>
      </p:pic>
      <p:pic>
        <p:nvPicPr>
          <p:cNvPr id="3" name="Picture 3" descr="F:\ММО2\Фото к проекту\IMG_20160208_112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ММО2\Фото к проекту\IMG_20160208_1127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11960" cy="6858000"/>
          </a:xfrm>
          <a:prstGeom prst="rect">
            <a:avLst/>
          </a:prstGeom>
          <a:noFill/>
        </p:spPr>
      </p:pic>
      <p:pic>
        <p:nvPicPr>
          <p:cNvPr id="3" name="Picture 3" descr="F:\ММО2\Фото к проекту\IMG_20160208_1126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549</TotalTime>
  <Words>1438</Words>
  <Application>Microsoft Office PowerPoint</Application>
  <PresentationFormat>Экран (4:3)</PresentationFormat>
  <Paragraphs>150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Д</dc:creator>
  <cp:lastModifiedBy>Люба</cp:lastModifiedBy>
  <cp:revision>54</cp:revision>
  <dcterms:created xsi:type="dcterms:W3CDTF">2016-02-08T13:51:56Z</dcterms:created>
  <dcterms:modified xsi:type="dcterms:W3CDTF">2016-02-24T07:34:35Z</dcterms:modified>
</cp:coreProperties>
</file>