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9B5A-7149-4BEC-A80A-10AFE30F9F4F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5CC2-905D-4841-A98D-B765C1CE5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1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9B5A-7149-4BEC-A80A-10AFE30F9F4F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25CC2-905D-4841-A98D-B765C1CE5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6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8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0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5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4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0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6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1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39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25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5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0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7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43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3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5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9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6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7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84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2016-03-24T16:19:35Z</dcterms:created>
  <dcterms:modified xsi:type="dcterms:W3CDTF">2016-03-24T16:19:35Z</dcterms:modified>
</cp:coreProperties>
</file>