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332" r:id="rId2"/>
    <p:sldId id="256" r:id="rId3"/>
    <p:sldId id="320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329" r:id="rId13"/>
    <p:sldId id="330" r:id="rId14"/>
    <p:sldId id="297" r:id="rId15"/>
    <p:sldId id="257" r:id="rId16"/>
    <p:sldId id="276" r:id="rId17"/>
    <p:sldId id="277" r:id="rId18"/>
    <p:sldId id="278" r:id="rId19"/>
    <p:sldId id="280" r:id="rId20"/>
    <p:sldId id="279" r:id="rId21"/>
    <p:sldId id="282" r:id="rId22"/>
    <p:sldId id="264" r:id="rId23"/>
    <p:sldId id="295" r:id="rId24"/>
    <p:sldId id="294" r:id="rId25"/>
    <p:sldId id="267" r:id="rId26"/>
    <p:sldId id="270" r:id="rId27"/>
    <p:sldId id="271" r:id="rId28"/>
    <p:sldId id="286" r:id="rId29"/>
    <p:sldId id="287" r:id="rId30"/>
    <p:sldId id="275" r:id="rId31"/>
    <p:sldId id="272" r:id="rId32"/>
    <p:sldId id="283" r:id="rId33"/>
    <p:sldId id="273" r:id="rId34"/>
    <p:sldId id="284" r:id="rId35"/>
    <p:sldId id="289" r:id="rId36"/>
    <p:sldId id="285" r:id="rId37"/>
    <p:sldId id="288" r:id="rId38"/>
    <p:sldId id="307" r:id="rId39"/>
    <p:sldId id="308" r:id="rId40"/>
    <p:sldId id="313" r:id="rId41"/>
    <p:sldId id="312" r:id="rId42"/>
    <p:sldId id="309" r:id="rId43"/>
    <p:sldId id="314" r:id="rId44"/>
    <p:sldId id="311" r:id="rId45"/>
    <p:sldId id="319" r:id="rId46"/>
    <p:sldId id="306" r:id="rId47"/>
    <p:sldId id="333" r:id="rId48"/>
    <p:sldId id="334" r:id="rId49"/>
    <p:sldId id="335" r:id="rId50"/>
    <p:sldId id="336" r:id="rId51"/>
    <p:sldId id="337" r:id="rId52"/>
    <p:sldId id="338" r:id="rId53"/>
    <p:sldId id="339" r:id="rId54"/>
    <p:sldId id="340" r:id="rId55"/>
    <p:sldId id="341" r:id="rId56"/>
    <p:sldId id="342" r:id="rId57"/>
    <p:sldId id="343" r:id="rId5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33CC33"/>
    <a:srgbClr val="009999"/>
    <a:srgbClr val="33CCCC"/>
    <a:srgbClr val="0066FF"/>
    <a:srgbClr val="FFFF00"/>
    <a:srgbClr val="66FF33"/>
    <a:srgbClr val="66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76" autoAdjust="0"/>
    <p:restoredTop sz="94660"/>
  </p:normalViewPr>
  <p:slideViewPr>
    <p:cSldViewPr>
      <p:cViewPr>
        <p:scale>
          <a:sx n="78" d="100"/>
          <a:sy n="78" d="100"/>
        </p:scale>
        <p:origin x="-402" y="-204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365DE43-B436-4FE0-871B-114271BBEE55}" type="datetimeFigureOut">
              <a:rPr lang="ru-RU"/>
              <a:pPr>
                <a:defRPr/>
              </a:pPr>
              <a:t>24.03.2016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EE62FD8-2738-4577-9729-ACB5A30211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E62FD8-2738-4577-9729-ACB5A302118D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77D2508-B72D-4508-9A83-F69C9F126FE2}" type="slidenum">
              <a:rPr lang="ru-RU" smtClean="0"/>
              <a:pPr/>
              <a:t>14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288AF-6195-4B12-AA80-2957D4815F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707B8-0D2A-4B6A-A79F-72721616F9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B6044-92AB-46FA-9ECA-B71DA627CB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36E86-65D4-4D6A-8F75-8E3AD92C37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43262-1F22-4F79-AF8D-2D47131BDD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AD3E7-3885-46D0-8DB4-B45628F0A2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D38F0-E34D-4C66-B94E-774B32E85E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7DDDF-0F2F-4BEC-80BB-007E1F6A64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EF5DE-C889-4099-B67D-6C31059E19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57C3F-3480-4A16-9FA0-730D5A7019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5973C-C6FC-4C6E-ADDC-96B2421BCF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9B009CE2-9B03-44E6-9143-398ED43396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18" Type="http://schemas.openxmlformats.org/officeDocument/2006/relationships/image" Target="../media/image7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17" Type="http://schemas.openxmlformats.org/officeDocument/2006/relationships/image" Target="../media/image70.jpeg"/><Relationship Id="rId2" Type="http://schemas.openxmlformats.org/officeDocument/2006/relationships/image" Target="../media/image51.jpeg"/><Relationship Id="rId16" Type="http://schemas.openxmlformats.org/officeDocument/2006/relationships/image" Target="../media/image69.jpeg"/><Relationship Id="rId20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5" Type="http://schemas.openxmlformats.org/officeDocument/2006/relationships/image" Target="../media/image68.jpeg"/><Relationship Id="rId10" Type="http://schemas.openxmlformats.org/officeDocument/2006/relationships/image" Target="../media/image63.jpeg"/><Relationship Id="rId19" Type="http://schemas.openxmlformats.org/officeDocument/2006/relationships/image" Target="../media/image72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Relationship Id="rId1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1775_%D0%B3%D0%BE%D0%B4" TargetMode="External"/><Relationship Id="rId2" Type="http://schemas.openxmlformats.org/officeDocument/2006/relationships/hyperlink" Target="http://ru.wikipedia.org/wiki/19_%D0%B0%D0%BF%D1%80%D0%B5%D0%BB%D1%8F" TargetMode="Externa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05787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/>
              <a:t>Методика проведения классного часа.</a:t>
            </a:r>
            <a:endParaRPr lang="ru-RU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59127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Из числа учащихся определяются два или несколько ведущих.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204847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Один из ведущих управляет включением кадров в презентации -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250567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второй читает текст к кадрам.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3810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Презентация выполнена в программе </a:t>
            </a:r>
            <a:r>
              <a:rPr lang="en-US" b="1" dirty="0" smtClean="0">
                <a:solidFill>
                  <a:srgbClr val="FF0000"/>
                </a:solidFill>
              </a:rPr>
              <a:t>Microsoft PowerPoint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3119735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тексте доклада имеются пометки мест для смены кадров.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3576935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Текст доклада имеется у одного и у второго ведущего.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410587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кадры презентации вставлены фрагменты фильмов: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46437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«Зарождение земли»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" y="5100935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«Христофор Колумб»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686800" y="6400800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3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Pictures\америка\континен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0" y="525959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На земле образуются континенты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457200" y="2057400"/>
            <a:ext cx="807439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normalizeH="0" baseline="0" dirty="0" smtClean="0">
                <a:ln w="17780" cmpd="sng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</a:rPr>
              <a:t>Североамериканский континент</a:t>
            </a:r>
            <a:r>
              <a:rPr lang="ru-RU" b="1" dirty="0" smtClean="0">
                <a:ln w="17780" cmpd="sng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ea typeface="Times New Roman" pitchFamily="18" charset="0"/>
              </a:rPr>
              <a:t> </a:t>
            </a:r>
            <a:r>
              <a:rPr kumimoji="0" lang="ru-RU" b="1" i="0" u="none" strike="noStrike" normalizeH="0" baseline="0" dirty="0" smtClean="0">
                <a:ln w="17780" cmpd="sng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</a:rPr>
              <a:t>–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ln w="17780" cmpd="sng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ea typeface="Times New Roman" pitchFamily="18" charset="0"/>
              </a:rPr>
              <a:t> </a:t>
            </a:r>
            <a:r>
              <a:rPr lang="ru-RU" b="1" dirty="0" smtClean="0">
                <a:ln w="17780" cmpd="sng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ea typeface="Times New Roman" pitchFamily="18" charset="0"/>
              </a:rPr>
              <a:t>                                     </a:t>
            </a:r>
            <a:r>
              <a:rPr kumimoji="0" lang="ru-RU" b="1" i="0" u="none" strike="noStrike" normalizeH="0" baseline="0" dirty="0" smtClean="0">
                <a:ln w="17780" cmpd="sng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</a:rPr>
              <a:t>самый первый континент на земле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normalizeH="0" baseline="0" dirty="0" smtClean="0">
                <a:ln w="17780" cmpd="sng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</a:rPr>
              <a:t>он первый появился из застывающей лавы на земной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ln w="17780" cmpd="sng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ea typeface="Times New Roman" pitchFamily="18" charset="0"/>
              </a:rPr>
              <a:t>п</a:t>
            </a:r>
            <a:r>
              <a:rPr kumimoji="0" lang="ru-RU" b="1" i="0" u="none" strike="noStrike" normalizeH="0" baseline="0" dirty="0" smtClean="0">
                <a:ln w="17780" cmpd="sng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</a:rPr>
              <a:t>оверхности миллиарды лет назад!</a:t>
            </a:r>
            <a:endParaRPr kumimoji="0" lang="ru-RU" b="1" i="0" u="none" strike="noStrike" normalizeH="0" baseline="0" dirty="0" smtClean="0">
              <a:ln w="17780" cmpd="sng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" y="6324600"/>
            <a:ext cx="685800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4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1024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Pictures\америка\ради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381000" y="1981200"/>
            <a:ext cx="8610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Первый  </a:t>
            </a:r>
            <a:r>
              <a:rPr lang="ru-RU" sz="4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супер</a:t>
            </a:r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континент </a:t>
            </a:r>
            <a:r>
              <a:rPr lang="ru-RU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земли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219200" y="3192959"/>
            <a:ext cx="7010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Радиния</a:t>
            </a:r>
            <a:endParaRPr lang="ru-RU" sz="4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04800" y="1044714"/>
            <a:ext cx="845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Земля 3,5 миллиарда лет назад</a:t>
            </a:r>
          </a:p>
        </p:txBody>
      </p:sp>
    </p:spTree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4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Pictures\америка\панге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-76200" y="1981200"/>
            <a:ext cx="9448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Последний  </a:t>
            </a:r>
            <a:r>
              <a:rPr lang="ru-RU" sz="4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супер</a:t>
            </a:r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континент </a:t>
            </a:r>
            <a:r>
              <a:rPr lang="ru-RU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земли</a:t>
            </a: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3657600" y="3192959"/>
            <a:ext cx="2514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Пангея</a:t>
            </a:r>
            <a:endParaRPr lang="ru-RU" sz="4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04800" y="1044714"/>
            <a:ext cx="845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Земля 250 миллионов лет назад</a:t>
            </a:r>
          </a:p>
        </p:txBody>
      </p:sp>
    </p:spTree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Pictures\америка\пангея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3657600" y="3192959"/>
            <a:ext cx="2514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Пангея</a:t>
            </a:r>
            <a:endParaRPr lang="ru-RU" sz="4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2135875" y="4155716"/>
            <a:ext cx="1050877" cy="1624111"/>
          </a:xfrm>
          <a:custGeom>
            <a:avLst/>
            <a:gdLst>
              <a:gd name="connsiteX0" fmla="*/ 709683 w 1050877"/>
              <a:gd name="connsiteY0" fmla="*/ 1624111 h 1624111"/>
              <a:gd name="connsiteX1" fmla="*/ 709683 w 1050877"/>
              <a:gd name="connsiteY1" fmla="*/ 1624111 h 1624111"/>
              <a:gd name="connsiteX2" fmla="*/ 716507 w 1050877"/>
              <a:gd name="connsiteY2" fmla="*/ 1549048 h 1624111"/>
              <a:gd name="connsiteX3" fmla="*/ 723331 w 1050877"/>
              <a:gd name="connsiteY3" fmla="*/ 1528577 h 1624111"/>
              <a:gd name="connsiteX4" fmla="*/ 736979 w 1050877"/>
              <a:gd name="connsiteY4" fmla="*/ 1337508 h 1624111"/>
              <a:gd name="connsiteX5" fmla="*/ 750626 w 1050877"/>
              <a:gd name="connsiteY5" fmla="*/ 1317036 h 1624111"/>
              <a:gd name="connsiteX6" fmla="*/ 791570 w 1050877"/>
              <a:gd name="connsiteY6" fmla="*/ 1289741 h 1624111"/>
              <a:gd name="connsiteX7" fmla="*/ 805218 w 1050877"/>
              <a:gd name="connsiteY7" fmla="*/ 1269269 h 1624111"/>
              <a:gd name="connsiteX8" fmla="*/ 812041 w 1050877"/>
              <a:gd name="connsiteY8" fmla="*/ 1241974 h 1624111"/>
              <a:gd name="connsiteX9" fmla="*/ 825689 w 1050877"/>
              <a:gd name="connsiteY9" fmla="*/ 1201030 h 1624111"/>
              <a:gd name="connsiteX10" fmla="*/ 832513 w 1050877"/>
              <a:gd name="connsiteY10" fmla="*/ 1180559 h 1624111"/>
              <a:gd name="connsiteX11" fmla="*/ 839337 w 1050877"/>
              <a:gd name="connsiteY11" fmla="*/ 955371 h 1624111"/>
              <a:gd name="connsiteX12" fmla="*/ 900752 w 1050877"/>
              <a:gd name="connsiteY12" fmla="*/ 921251 h 1624111"/>
              <a:gd name="connsiteX13" fmla="*/ 921224 w 1050877"/>
              <a:gd name="connsiteY13" fmla="*/ 907603 h 1624111"/>
              <a:gd name="connsiteX14" fmla="*/ 968991 w 1050877"/>
              <a:gd name="connsiteY14" fmla="*/ 839365 h 1624111"/>
              <a:gd name="connsiteX15" fmla="*/ 982638 w 1050877"/>
              <a:gd name="connsiteY15" fmla="*/ 818893 h 1624111"/>
              <a:gd name="connsiteX16" fmla="*/ 1023582 w 1050877"/>
              <a:gd name="connsiteY16" fmla="*/ 784774 h 1624111"/>
              <a:gd name="connsiteX17" fmla="*/ 1037229 w 1050877"/>
              <a:gd name="connsiteY17" fmla="*/ 743830 h 1624111"/>
              <a:gd name="connsiteX18" fmla="*/ 1050877 w 1050877"/>
              <a:gd name="connsiteY18" fmla="*/ 689239 h 1624111"/>
              <a:gd name="connsiteX19" fmla="*/ 1044053 w 1050877"/>
              <a:gd name="connsiteY19" fmla="*/ 586881 h 1624111"/>
              <a:gd name="connsiteX20" fmla="*/ 1016758 w 1050877"/>
              <a:gd name="connsiteY20" fmla="*/ 518642 h 1624111"/>
              <a:gd name="connsiteX21" fmla="*/ 989462 w 1050877"/>
              <a:gd name="connsiteY21" fmla="*/ 477699 h 1624111"/>
              <a:gd name="connsiteX22" fmla="*/ 975815 w 1050877"/>
              <a:gd name="connsiteY22" fmla="*/ 450403 h 1624111"/>
              <a:gd name="connsiteX23" fmla="*/ 948519 w 1050877"/>
              <a:gd name="connsiteY23" fmla="*/ 409460 h 1624111"/>
              <a:gd name="connsiteX24" fmla="*/ 934871 w 1050877"/>
              <a:gd name="connsiteY24" fmla="*/ 382165 h 1624111"/>
              <a:gd name="connsiteX25" fmla="*/ 921224 w 1050877"/>
              <a:gd name="connsiteY25" fmla="*/ 361693 h 1624111"/>
              <a:gd name="connsiteX26" fmla="*/ 880280 w 1050877"/>
              <a:gd name="connsiteY26" fmla="*/ 279806 h 1624111"/>
              <a:gd name="connsiteX27" fmla="*/ 852985 w 1050877"/>
              <a:gd name="connsiteY27" fmla="*/ 259335 h 1624111"/>
              <a:gd name="connsiteX28" fmla="*/ 791570 w 1050877"/>
              <a:gd name="connsiteY28" fmla="*/ 245687 h 1624111"/>
              <a:gd name="connsiteX29" fmla="*/ 736979 w 1050877"/>
              <a:gd name="connsiteY29" fmla="*/ 232039 h 1624111"/>
              <a:gd name="connsiteX30" fmla="*/ 716507 w 1050877"/>
              <a:gd name="connsiteY30" fmla="*/ 211568 h 1624111"/>
              <a:gd name="connsiteX31" fmla="*/ 675564 w 1050877"/>
              <a:gd name="connsiteY31" fmla="*/ 197920 h 1624111"/>
              <a:gd name="connsiteX32" fmla="*/ 655092 w 1050877"/>
              <a:gd name="connsiteY32" fmla="*/ 177448 h 1624111"/>
              <a:gd name="connsiteX33" fmla="*/ 634621 w 1050877"/>
              <a:gd name="connsiteY33" fmla="*/ 163800 h 1624111"/>
              <a:gd name="connsiteX34" fmla="*/ 607325 w 1050877"/>
              <a:gd name="connsiteY34" fmla="*/ 116033 h 1624111"/>
              <a:gd name="connsiteX35" fmla="*/ 545910 w 1050877"/>
              <a:gd name="connsiteY35" fmla="*/ 68266 h 1624111"/>
              <a:gd name="connsiteX36" fmla="*/ 429904 w 1050877"/>
              <a:gd name="connsiteY36" fmla="*/ 75090 h 1624111"/>
              <a:gd name="connsiteX37" fmla="*/ 382137 w 1050877"/>
              <a:gd name="connsiteY37" fmla="*/ 81914 h 1624111"/>
              <a:gd name="connsiteX38" fmla="*/ 307074 w 1050877"/>
              <a:gd name="connsiteY38" fmla="*/ 75090 h 1624111"/>
              <a:gd name="connsiteX39" fmla="*/ 81886 w 1050877"/>
              <a:gd name="connsiteY39" fmla="*/ 40971 h 1624111"/>
              <a:gd name="connsiteX40" fmla="*/ 40943 w 1050877"/>
              <a:gd name="connsiteY40" fmla="*/ 68266 h 1624111"/>
              <a:gd name="connsiteX41" fmla="*/ 34119 w 1050877"/>
              <a:gd name="connsiteY41" fmla="*/ 88738 h 1624111"/>
              <a:gd name="connsiteX42" fmla="*/ 6824 w 1050877"/>
              <a:gd name="connsiteY42" fmla="*/ 88738 h 1624111"/>
              <a:gd name="connsiteX43" fmla="*/ 6824 w 1050877"/>
              <a:gd name="connsiteY43" fmla="*/ 88738 h 1624111"/>
              <a:gd name="connsiteX44" fmla="*/ 0 w 1050877"/>
              <a:gd name="connsiteY44" fmla="*/ 88738 h 1624111"/>
              <a:gd name="connsiteX45" fmla="*/ 0 w 1050877"/>
              <a:gd name="connsiteY45" fmla="*/ 88738 h 162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0877" h="1624111">
                <a:moveTo>
                  <a:pt x="709683" y="1624111"/>
                </a:moveTo>
                <a:lnTo>
                  <a:pt x="709683" y="1624111"/>
                </a:lnTo>
                <a:cubicBezTo>
                  <a:pt x="711958" y="1599090"/>
                  <a:pt x="712954" y="1573920"/>
                  <a:pt x="716507" y="1549048"/>
                </a:cubicBezTo>
                <a:cubicBezTo>
                  <a:pt x="717524" y="1541927"/>
                  <a:pt x="722638" y="1535736"/>
                  <a:pt x="723331" y="1528577"/>
                </a:cubicBezTo>
                <a:cubicBezTo>
                  <a:pt x="729482" y="1465022"/>
                  <a:pt x="728808" y="1400835"/>
                  <a:pt x="736979" y="1337508"/>
                </a:cubicBezTo>
                <a:cubicBezTo>
                  <a:pt x="738029" y="1329374"/>
                  <a:pt x="744454" y="1322437"/>
                  <a:pt x="750626" y="1317036"/>
                </a:cubicBezTo>
                <a:cubicBezTo>
                  <a:pt x="762970" y="1306235"/>
                  <a:pt x="791570" y="1289741"/>
                  <a:pt x="791570" y="1289741"/>
                </a:cubicBezTo>
                <a:cubicBezTo>
                  <a:pt x="796119" y="1282917"/>
                  <a:pt x="801987" y="1276807"/>
                  <a:pt x="805218" y="1269269"/>
                </a:cubicBezTo>
                <a:cubicBezTo>
                  <a:pt x="808912" y="1260649"/>
                  <a:pt x="809346" y="1250957"/>
                  <a:pt x="812041" y="1241974"/>
                </a:cubicBezTo>
                <a:cubicBezTo>
                  <a:pt x="816175" y="1228194"/>
                  <a:pt x="821140" y="1214678"/>
                  <a:pt x="825689" y="1201030"/>
                </a:cubicBezTo>
                <a:lnTo>
                  <a:pt x="832513" y="1180559"/>
                </a:lnTo>
                <a:cubicBezTo>
                  <a:pt x="834788" y="1105496"/>
                  <a:pt x="825377" y="1029159"/>
                  <a:pt x="839337" y="955371"/>
                </a:cubicBezTo>
                <a:cubicBezTo>
                  <a:pt x="843833" y="931607"/>
                  <a:pt x="883327" y="929963"/>
                  <a:pt x="900752" y="921251"/>
                </a:cubicBezTo>
                <a:cubicBezTo>
                  <a:pt x="908088" y="917583"/>
                  <a:pt x="914400" y="912152"/>
                  <a:pt x="921224" y="907603"/>
                </a:cubicBezTo>
                <a:cubicBezTo>
                  <a:pt x="951530" y="867195"/>
                  <a:pt x="935396" y="889758"/>
                  <a:pt x="968991" y="839365"/>
                </a:cubicBezTo>
                <a:cubicBezTo>
                  <a:pt x="973540" y="832541"/>
                  <a:pt x="975814" y="823442"/>
                  <a:pt x="982638" y="818893"/>
                </a:cubicBezTo>
                <a:cubicBezTo>
                  <a:pt x="1011140" y="799892"/>
                  <a:pt x="997311" y="811044"/>
                  <a:pt x="1023582" y="784774"/>
                </a:cubicBezTo>
                <a:cubicBezTo>
                  <a:pt x="1028131" y="771126"/>
                  <a:pt x="1034408" y="757937"/>
                  <a:pt x="1037229" y="743830"/>
                </a:cubicBezTo>
                <a:cubicBezTo>
                  <a:pt x="1045464" y="702658"/>
                  <a:pt x="1040385" y="720714"/>
                  <a:pt x="1050877" y="689239"/>
                </a:cubicBezTo>
                <a:cubicBezTo>
                  <a:pt x="1048602" y="655120"/>
                  <a:pt x="1048889" y="620732"/>
                  <a:pt x="1044053" y="586881"/>
                </a:cubicBezTo>
                <a:cubicBezTo>
                  <a:pt x="1041612" y="569791"/>
                  <a:pt x="1026641" y="535114"/>
                  <a:pt x="1016758" y="518642"/>
                </a:cubicBezTo>
                <a:cubicBezTo>
                  <a:pt x="1008319" y="504577"/>
                  <a:pt x="996797" y="492370"/>
                  <a:pt x="989462" y="477699"/>
                </a:cubicBezTo>
                <a:cubicBezTo>
                  <a:pt x="984913" y="468600"/>
                  <a:pt x="981049" y="459126"/>
                  <a:pt x="975815" y="450403"/>
                </a:cubicBezTo>
                <a:cubicBezTo>
                  <a:pt x="967376" y="436338"/>
                  <a:pt x="955855" y="424131"/>
                  <a:pt x="948519" y="409460"/>
                </a:cubicBezTo>
                <a:cubicBezTo>
                  <a:pt x="943970" y="400362"/>
                  <a:pt x="939918" y="390997"/>
                  <a:pt x="934871" y="382165"/>
                </a:cubicBezTo>
                <a:cubicBezTo>
                  <a:pt x="930802" y="375044"/>
                  <a:pt x="924555" y="369187"/>
                  <a:pt x="921224" y="361693"/>
                </a:cubicBezTo>
                <a:cubicBezTo>
                  <a:pt x="908442" y="332933"/>
                  <a:pt x="908654" y="301086"/>
                  <a:pt x="880280" y="279806"/>
                </a:cubicBezTo>
                <a:cubicBezTo>
                  <a:pt x="871182" y="272982"/>
                  <a:pt x="863157" y="264421"/>
                  <a:pt x="852985" y="259335"/>
                </a:cubicBezTo>
                <a:cubicBezTo>
                  <a:pt x="846229" y="255957"/>
                  <a:pt x="795570" y="246610"/>
                  <a:pt x="791570" y="245687"/>
                </a:cubicBezTo>
                <a:cubicBezTo>
                  <a:pt x="773293" y="241469"/>
                  <a:pt x="736979" y="232039"/>
                  <a:pt x="736979" y="232039"/>
                </a:cubicBezTo>
                <a:cubicBezTo>
                  <a:pt x="730155" y="225215"/>
                  <a:pt x="724943" y="216255"/>
                  <a:pt x="716507" y="211568"/>
                </a:cubicBezTo>
                <a:cubicBezTo>
                  <a:pt x="703931" y="204582"/>
                  <a:pt x="675564" y="197920"/>
                  <a:pt x="675564" y="197920"/>
                </a:cubicBezTo>
                <a:cubicBezTo>
                  <a:pt x="668740" y="191096"/>
                  <a:pt x="662506" y="183626"/>
                  <a:pt x="655092" y="177448"/>
                </a:cubicBezTo>
                <a:cubicBezTo>
                  <a:pt x="648792" y="172198"/>
                  <a:pt x="640420" y="169599"/>
                  <a:pt x="634621" y="163800"/>
                </a:cubicBezTo>
                <a:cubicBezTo>
                  <a:pt x="612027" y="141206"/>
                  <a:pt x="628738" y="142799"/>
                  <a:pt x="607325" y="116033"/>
                </a:cubicBezTo>
                <a:cubicBezTo>
                  <a:pt x="573849" y="74188"/>
                  <a:pt x="580014" y="79634"/>
                  <a:pt x="545910" y="68266"/>
                </a:cubicBezTo>
                <a:cubicBezTo>
                  <a:pt x="507241" y="70541"/>
                  <a:pt x="468506" y="71873"/>
                  <a:pt x="429904" y="75090"/>
                </a:cubicBezTo>
                <a:cubicBezTo>
                  <a:pt x="413876" y="76426"/>
                  <a:pt x="398221" y="81914"/>
                  <a:pt x="382137" y="81914"/>
                </a:cubicBezTo>
                <a:cubicBezTo>
                  <a:pt x="357013" y="81914"/>
                  <a:pt x="332095" y="77365"/>
                  <a:pt x="307074" y="75090"/>
                </a:cubicBezTo>
                <a:cubicBezTo>
                  <a:pt x="206954" y="0"/>
                  <a:pt x="275211" y="33238"/>
                  <a:pt x="81886" y="40971"/>
                </a:cubicBezTo>
                <a:cubicBezTo>
                  <a:pt x="60423" y="48125"/>
                  <a:pt x="55548" y="46359"/>
                  <a:pt x="40943" y="68266"/>
                </a:cubicBezTo>
                <a:cubicBezTo>
                  <a:pt x="36953" y="74251"/>
                  <a:pt x="40287" y="85037"/>
                  <a:pt x="34119" y="88738"/>
                </a:cubicBezTo>
                <a:cubicBezTo>
                  <a:pt x="26317" y="93419"/>
                  <a:pt x="15922" y="88738"/>
                  <a:pt x="6824" y="88738"/>
                </a:cubicBezTo>
                <a:lnTo>
                  <a:pt x="6824" y="88738"/>
                </a:lnTo>
                <a:lnTo>
                  <a:pt x="0" y="88738"/>
                </a:lnTo>
                <a:lnTo>
                  <a:pt x="0" y="88738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2278685" y="3836822"/>
            <a:ext cx="1192377" cy="354788"/>
          </a:xfrm>
          <a:custGeom>
            <a:avLst/>
            <a:gdLst>
              <a:gd name="connsiteX0" fmla="*/ 0 w 1192377"/>
              <a:gd name="connsiteY0" fmla="*/ 288951 h 354788"/>
              <a:gd name="connsiteX1" fmla="*/ 0 w 1192377"/>
              <a:gd name="connsiteY1" fmla="*/ 288951 h 354788"/>
              <a:gd name="connsiteX2" fmla="*/ 32918 w 1192377"/>
              <a:gd name="connsiteY2" fmla="*/ 281636 h 354788"/>
              <a:gd name="connsiteX3" fmla="*/ 43891 w 1192377"/>
              <a:gd name="connsiteY3" fmla="*/ 277978 h 354788"/>
              <a:gd name="connsiteX4" fmla="*/ 84125 w 1192377"/>
              <a:gd name="connsiteY4" fmla="*/ 270663 h 354788"/>
              <a:gd name="connsiteX5" fmla="*/ 95097 w 1192377"/>
              <a:gd name="connsiteY5" fmla="*/ 263348 h 354788"/>
              <a:gd name="connsiteX6" fmla="*/ 117043 w 1192377"/>
              <a:gd name="connsiteY6" fmla="*/ 256032 h 354788"/>
              <a:gd name="connsiteX7" fmla="*/ 128016 w 1192377"/>
              <a:gd name="connsiteY7" fmla="*/ 252375 h 354788"/>
              <a:gd name="connsiteX8" fmla="*/ 157277 w 1192377"/>
              <a:gd name="connsiteY8" fmla="*/ 248717 h 354788"/>
              <a:gd name="connsiteX9" fmla="*/ 201168 w 1192377"/>
              <a:gd name="connsiteY9" fmla="*/ 241402 h 354788"/>
              <a:gd name="connsiteX10" fmla="*/ 274320 w 1192377"/>
              <a:gd name="connsiteY10" fmla="*/ 245060 h 354788"/>
              <a:gd name="connsiteX11" fmla="*/ 285293 w 1192377"/>
              <a:gd name="connsiteY11" fmla="*/ 248717 h 354788"/>
              <a:gd name="connsiteX12" fmla="*/ 299923 w 1192377"/>
              <a:gd name="connsiteY12" fmla="*/ 252375 h 354788"/>
              <a:gd name="connsiteX13" fmla="*/ 321869 w 1192377"/>
              <a:gd name="connsiteY13" fmla="*/ 274320 h 354788"/>
              <a:gd name="connsiteX14" fmla="*/ 329184 w 1192377"/>
              <a:gd name="connsiteY14" fmla="*/ 281636 h 354788"/>
              <a:gd name="connsiteX15" fmla="*/ 347472 w 1192377"/>
              <a:gd name="connsiteY15" fmla="*/ 303581 h 354788"/>
              <a:gd name="connsiteX16" fmla="*/ 354787 w 1192377"/>
              <a:gd name="connsiteY16" fmla="*/ 314554 h 354788"/>
              <a:gd name="connsiteX17" fmla="*/ 365760 w 1192377"/>
              <a:gd name="connsiteY17" fmla="*/ 340157 h 354788"/>
              <a:gd name="connsiteX18" fmla="*/ 380390 w 1192377"/>
              <a:gd name="connsiteY18" fmla="*/ 343815 h 354788"/>
              <a:gd name="connsiteX19" fmla="*/ 427939 w 1192377"/>
              <a:gd name="connsiteY19" fmla="*/ 347472 h 354788"/>
              <a:gd name="connsiteX20" fmla="*/ 435254 w 1192377"/>
              <a:gd name="connsiteY20" fmla="*/ 354788 h 354788"/>
              <a:gd name="connsiteX21" fmla="*/ 446227 w 1192377"/>
              <a:gd name="connsiteY21" fmla="*/ 347472 h 354788"/>
              <a:gd name="connsiteX22" fmla="*/ 457200 w 1192377"/>
              <a:gd name="connsiteY22" fmla="*/ 321869 h 354788"/>
              <a:gd name="connsiteX23" fmla="*/ 460857 w 1192377"/>
              <a:gd name="connsiteY23" fmla="*/ 252375 h 354788"/>
              <a:gd name="connsiteX24" fmla="*/ 475488 w 1192377"/>
              <a:gd name="connsiteY24" fmla="*/ 237744 h 354788"/>
              <a:gd name="connsiteX25" fmla="*/ 482803 w 1192377"/>
              <a:gd name="connsiteY25" fmla="*/ 226772 h 354788"/>
              <a:gd name="connsiteX26" fmla="*/ 493776 w 1192377"/>
              <a:gd name="connsiteY26" fmla="*/ 223114 h 354788"/>
              <a:gd name="connsiteX27" fmla="*/ 618134 w 1192377"/>
              <a:gd name="connsiteY27" fmla="*/ 226772 h 354788"/>
              <a:gd name="connsiteX28" fmla="*/ 643737 w 1192377"/>
              <a:gd name="connsiteY28" fmla="*/ 230429 h 354788"/>
              <a:gd name="connsiteX29" fmla="*/ 760781 w 1192377"/>
              <a:gd name="connsiteY29" fmla="*/ 226772 h 354788"/>
              <a:gd name="connsiteX30" fmla="*/ 790041 w 1192377"/>
              <a:gd name="connsiteY30" fmla="*/ 212141 h 354788"/>
              <a:gd name="connsiteX31" fmla="*/ 808329 w 1192377"/>
              <a:gd name="connsiteY31" fmla="*/ 208484 h 354788"/>
              <a:gd name="connsiteX32" fmla="*/ 826617 w 1192377"/>
              <a:gd name="connsiteY32" fmla="*/ 190196 h 354788"/>
              <a:gd name="connsiteX33" fmla="*/ 841248 w 1192377"/>
              <a:gd name="connsiteY33" fmla="*/ 168250 h 354788"/>
              <a:gd name="connsiteX34" fmla="*/ 848563 w 1192377"/>
              <a:gd name="connsiteY34" fmla="*/ 153620 h 354788"/>
              <a:gd name="connsiteX35" fmla="*/ 859536 w 1192377"/>
              <a:gd name="connsiteY35" fmla="*/ 146304 h 354788"/>
              <a:gd name="connsiteX36" fmla="*/ 874166 w 1192377"/>
              <a:gd name="connsiteY36" fmla="*/ 128016 h 354788"/>
              <a:gd name="connsiteX37" fmla="*/ 885139 w 1192377"/>
              <a:gd name="connsiteY37" fmla="*/ 124359 h 354788"/>
              <a:gd name="connsiteX38" fmla="*/ 903427 w 1192377"/>
              <a:gd name="connsiteY38" fmla="*/ 113386 h 354788"/>
              <a:gd name="connsiteX39" fmla="*/ 929030 w 1192377"/>
              <a:gd name="connsiteY39" fmla="*/ 106071 h 354788"/>
              <a:gd name="connsiteX40" fmla="*/ 1005840 w 1192377"/>
              <a:gd name="connsiteY40" fmla="*/ 95098 h 354788"/>
              <a:gd name="connsiteX41" fmla="*/ 1031443 w 1192377"/>
              <a:gd name="connsiteY41" fmla="*/ 91440 h 354788"/>
              <a:gd name="connsiteX42" fmla="*/ 1053389 w 1192377"/>
              <a:gd name="connsiteY42" fmla="*/ 87783 h 354788"/>
              <a:gd name="connsiteX43" fmla="*/ 1137513 w 1192377"/>
              <a:gd name="connsiteY43" fmla="*/ 80468 h 354788"/>
              <a:gd name="connsiteX44" fmla="*/ 1170432 w 1192377"/>
              <a:gd name="connsiteY44" fmla="*/ 65837 h 354788"/>
              <a:gd name="connsiteX45" fmla="*/ 1181405 w 1192377"/>
              <a:gd name="connsiteY45" fmla="*/ 54864 h 354788"/>
              <a:gd name="connsiteX46" fmla="*/ 1185062 w 1192377"/>
              <a:gd name="connsiteY46" fmla="*/ 43892 h 354788"/>
              <a:gd name="connsiteX47" fmla="*/ 1177747 w 1192377"/>
              <a:gd name="connsiteY47" fmla="*/ 0 h 354788"/>
              <a:gd name="connsiteX48" fmla="*/ 1192377 w 1192377"/>
              <a:gd name="connsiteY48" fmla="*/ 18288 h 35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92377" h="354788">
                <a:moveTo>
                  <a:pt x="0" y="288951"/>
                </a:moveTo>
                <a:lnTo>
                  <a:pt x="0" y="288951"/>
                </a:lnTo>
                <a:cubicBezTo>
                  <a:pt x="10973" y="286513"/>
                  <a:pt x="22013" y="284362"/>
                  <a:pt x="32918" y="281636"/>
                </a:cubicBezTo>
                <a:cubicBezTo>
                  <a:pt x="36658" y="280701"/>
                  <a:pt x="40110" y="278734"/>
                  <a:pt x="43891" y="277978"/>
                </a:cubicBezTo>
                <a:cubicBezTo>
                  <a:pt x="109473" y="264860"/>
                  <a:pt x="40720" y="281512"/>
                  <a:pt x="84125" y="270663"/>
                </a:cubicBezTo>
                <a:cubicBezTo>
                  <a:pt x="87782" y="268225"/>
                  <a:pt x="91080" y="265133"/>
                  <a:pt x="95097" y="263348"/>
                </a:cubicBezTo>
                <a:cubicBezTo>
                  <a:pt x="102143" y="260216"/>
                  <a:pt x="109728" y="258470"/>
                  <a:pt x="117043" y="256032"/>
                </a:cubicBezTo>
                <a:cubicBezTo>
                  <a:pt x="120701" y="254813"/>
                  <a:pt x="124190" y="252853"/>
                  <a:pt x="128016" y="252375"/>
                </a:cubicBezTo>
                <a:lnTo>
                  <a:pt x="157277" y="248717"/>
                </a:lnTo>
                <a:cubicBezTo>
                  <a:pt x="184508" y="245086"/>
                  <a:pt x="177690" y="246098"/>
                  <a:pt x="201168" y="241402"/>
                </a:cubicBezTo>
                <a:cubicBezTo>
                  <a:pt x="225552" y="242621"/>
                  <a:pt x="249997" y="242945"/>
                  <a:pt x="274320" y="245060"/>
                </a:cubicBezTo>
                <a:cubicBezTo>
                  <a:pt x="278161" y="245394"/>
                  <a:pt x="281586" y="247658"/>
                  <a:pt x="285293" y="248717"/>
                </a:cubicBezTo>
                <a:cubicBezTo>
                  <a:pt x="290126" y="250098"/>
                  <a:pt x="295046" y="251156"/>
                  <a:pt x="299923" y="252375"/>
                </a:cubicBezTo>
                <a:lnTo>
                  <a:pt x="321869" y="274320"/>
                </a:lnTo>
                <a:cubicBezTo>
                  <a:pt x="324308" y="276759"/>
                  <a:pt x="327642" y="278552"/>
                  <a:pt x="329184" y="281636"/>
                </a:cubicBezTo>
                <a:cubicBezTo>
                  <a:pt x="338465" y="300198"/>
                  <a:pt x="331962" y="293242"/>
                  <a:pt x="347472" y="303581"/>
                </a:cubicBezTo>
                <a:cubicBezTo>
                  <a:pt x="349910" y="307239"/>
                  <a:pt x="353055" y="310514"/>
                  <a:pt x="354787" y="314554"/>
                </a:cubicBezTo>
                <a:cubicBezTo>
                  <a:pt x="358457" y="323118"/>
                  <a:pt x="356578" y="334036"/>
                  <a:pt x="365760" y="340157"/>
                </a:cubicBezTo>
                <a:cubicBezTo>
                  <a:pt x="369942" y="342945"/>
                  <a:pt x="375398" y="343228"/>
                  <a:pt x="380390" y="343815"/>
                </a:cubicBezTo>
                <a:cubicBezTo>
                  <a:pt x="396178" y="345672"/>
                  <a:pt x="412089" y="346253"/>
                  <a:pt x="427939" y="347472"/>
                </a:cubicBezTo>
                <a:cubicBezTo>
                  <a:pt x="430377" y="349911"/>
                  <a:pt x="431805" y="354788"/>
                  <a:pt x="435254" y="354788"/>
                </a:cubicBezTo>
                <a:cubicBezTo>
                  <a:pt x="439650" y="354788"/>
                  <a:pt x="443413" y="350849"/>
                  <a:pt x="446227" y="347472"/>
                </a:cubicBezTo>
                <a:cubicBezTo>
                  <a:pt x="451248" y="341446"/>
                  <a:pt x="454659" y="329491"/>
                  <a:pt x="457200" y="321869"/>
                </a:cubicBezTo>
                <a:cubicBezTo>
                  <a:pt x="458419" y="298704"/>
                  <a:pt x="455929" y="275042"/>
                  <a:pt x="460857" y="252375"/>
                </a:cubicBezTo>
                <a:cubicBezTo>
                  <a:pt x="462322" y="245635"/>
                  <a:pt x="471662" y="243483"/>
                  <a:pt x="475488" y="237744"/>
                </a:cubicBezTo>
                <a:cubicBezTo>
                  <a:pt x="477926" y="234087"/>
                  <a:pt x="479371" y="229518"/>
                  <a:pt x="482803" y="226772"/>
                </a:cubicBezTo>
                <a:cubicBezTo>
                  <a:pt x="485814" y="224363"/>
                  <a:pt x="490118" y="224333"/>
                  <a:pt x="493776" y="223114"/>
                </a:cubicBezTo>
                <a:lnTo>
                  <a:pt x="618134" y="226772"/>
                </a:lnTo>
                <a:cubicBezTo>
                  <a:pt x="626745" y="227192"/>
                  <a:pt x="635116" y="230429"/>
                  <a:pt x="643737" y="230429"/>
                </a:cubicBezTo>
                <a:cubicBezTo>
                  <a:pt x="682771" y="230429"/>
                  <a:pt x="721766" y="227991"/>
                  <a:pt x="760781" y="226772"/>
                </a:cubicBezTo>
                <a:cubicBezTo>
                  <a:pt x="814933" y="215940"/>
                  <a:pt x="749054" y="232635"/>
                  <a:pt x="790041" y="212141"/>
                </a:cubicBezTo>
                <a:cubicBezTo>
                  <a:pt x="795601" y="209361"/>
                  <a:pt x="802233" y="209703"/>
                  <a:pt x="808329" y="208484"/>
                </a:cubicBezTo>
                <a:cubicBezTo>
                  <a:pt x="814425" y="202388"/>
                  <a:pt x="821835" y="197369"/>
                  <a:pt x="826617" y="190196"/>
                </a:cubicBezTo>
                <a:cubicBezTo>
                  <a:pt x="831494" y="182881"/>
                  <a:pt x="837316" y="176114"/>
                  <a:pt x="841248" y="168250"/>
                </a:cubicBezTo>
                <a:cubicBezTo>
                  <a:pt x="843686" y="163373"/>
                  <a:pt x="845073" y="157809"/>
                  <a:pt x="848563" y="153620"/>
                </a:cubicBezTo>
                <a:cubicBezTo>
                  <a:pt x="851377" y="150243"/>
                  <a:pt x="855878" y="148743"/>
                  <a:pt x="859536" y="146304"/>
                </a:cubicBezTo>
                <a:cubicBezTo>
                  <a:pt x="862857" y="141323"/>
                  <a:pt x="868377" y="131489"/>
                  <a:pt x="874166" y="128016"/>
                </a:cubicBezTo>
                <a:cubicBezTo>
                  <a:pt x="877472" y="126032"/>
                  <a:pt x="881691" y="126083"/>
                  <a:pt x="885139" y="124359"/>
                </a:cubicBezTo>
                <a:cubicBezTo>
                  <a:pt x="891498" y="121180"/>
                  <a:pt x="897068" y="116565"/>
                  <a:pt x="903427" y="113386"/>
                </a:cubicBezTo>
                <a:cubicBezTo>
                  <a:pt x="907725" y="111237"/>
                  <a:pt x="925579" y="106623"/>
                  <a:pt x="929030" y="106071"/>
                </a:cubicBezTo>
                <a:cubicBezTo>
                  <a:pt x="954568" y="101985"/>
                  <a:pt x="980237" y="98756"/>
                  <a:pt x="1005840" y="95098"/>
                </a:cubicBezTo>
                <a:cubicBezTo>
                  <a:pt x="1014374" y="93879"/>
                  <a:pt x="1022939" y="92857"/>
                  <a:pt x="1031443" y="91440"/>
                </a:cubicBezTo>
                <a:cubicBezTo>
                  <a:pt x="1038758" y="90221"/>
                  <a:pt x="1046006" y="88486"/>
                  <a:pt x="1053389" y="87783"/>
                </a:cubicBezTo>
                <a:cubicBezTo>
                  <a:pt x="1180152" y="75711"/>
                  <a:pt x="1056768" y="90560"/>
                  <a:pt x="1137513" y="80468"/>
                </a:cubicBezTo>
                <a:cubicBezTo>
                  <a:pt x="1153460" y="75152"/>
                  <a:pt x="1158840" y="75497"/>
                  <a:pt x="1170432" y="65837"/>
                </a:cubicBezTo>
                <a:cubicBezTo>
                  <a:pt x="1174406" y="62526"/>
                  <a:pt x="1177747" y="58522"/>
                  <a:pt x="1181405" y="54864"/>
                </a:cubicBezTo>
                <a:cubicBezTo>
                  <a:pt x="1182624" y="51207"/>
                  <a:pt x="1185062" y="47747"/>
                  <a:pt x="1185062" y="43892"/>
                </a:cubicBezTo>
                <a:cubicBezTo>
                  <a:pt x="1185062" y="12460"/>
                  <a:pt x="1186010" y="16527"/>
                  <a:pt x="1177747" y="0"/>
                </a:cubicBezTo>
                <a:lnTo>
                  <a:pt x="1192377" y="18288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3071372" y="2743200"/>
            <a:ext cx="376719" cy="793699"/>
          </a:xfrm>
          <a:custGeom>
            <a:avLst/>
            <a:gdLst>
              <a:gd name="connsiteX0" fmla="*/ 344826 w 376719"/>
              <a:gd name="connsiteY0" fmla="*/ 793699 h 793699"/>
              <a:gd name="connsiteX1" fmla="*/ 344826 w 376719"/>
              <a:gd name="connsiteY1" fmla="*/ 793699 h 793699"/>
              <a:gd name="connsiteX2" fmla="*/ 315566 w 376719"/>
              <a:gd name="connsiteY2" fmla="*/ 746150 h 793699"/>
              <a:gd name="connsiteX3" fmla="*/ 304593 w 376719"/>
              <a:gd name="connsiteY3" fmla="*/ 738835 h 793699"/>
              <a:gd name="connsiteX4" fmla="*/ 289962 w 376719"/>
              <a:gd name="connsiteY4" fmla="*/ 713232 h 793699"/>
              <a:gd name="connsiteX5" fmla="*/ 278990 w 376719"/>
              <a:gd name="connsiteY5" fmla="*/ 687629 h 793699"/>
              <a:gd name="connsiteX6" fmla="*/ 278990 w 376719"/>
              <a:gd name="connsiteY6" fmla="*/ 599846 h 793699"/>
              <a:gd name="connsiteX7" fmla="*/ 282647 w 376719"/>
              <a:gd name="connsiteY7" fmla="*/ 588874 h 793699"/>
              <a:gd name="connsiteX8" fmla="*/ 289962 w 376719"/>
              <a:gd name="connsiteY8" fmla="*/ 577901 h 793699"/>
              <a:gd name="connsiteX9" fmla="*/ 304593 w 376719"/>
              <a:gd name="connsiteY9" fmla="*/ 548640 h 793699"/>
              <a:gd name="connsiteX10" fmla="*/ 311908 w 376719"/>
              <a:gd name="connsiteY10" fmla="*/ 537667 h 793699"/>
              <a:gd name="connsiteX11" fmla="*/ 322881 w 376719"/>
              <a:gd name="connsiteY11" fmla="*/ 530352 h 793699"/>
              <a:gd name="connsiteX12" fmla="*/ 333854 w 376719"/>
              <a:gd name="connsiteY12" fmla="*/ 519379 h 793699"/>
              <a:gd name="connsiteX13" fmla="*/ 352142 w 376719"/>
              <a:gd name="connsiteY13" fmla="*/ 504749 h 793699"/>
              <a:gd name="connsiteX14" fmla="*/ 363114 w 376719"/>
              <a:gd name="connsiteY14" fmla="*/ 464515 h 793699"/>
              <a:gd name="connsiteX15" fmla="*/ 374087 w 376719"/>
              <a:gd name="connsiteY15" fmla="*/ 427939 h 793699"/>
              <a:gd name="connsiteX16" fmla="*/ 366772 w 376719"/>
              <a:gd name="connsiteY16" fmla="*/ 351130 h 793699"/>
              <a:gd name="connsiteX17" fmla="*/ 359457 w 376719"/>
              <a:gd name="connsiteY17" fmla="*/ 340157 h 793699"/>
              <a:gd name="connsiteX18" fmla="*/ 322881 w 376719"/>
              <a:gd name="connsiteY18" fmla="*/ 310896 h 793699"/>
              <a:gd name="connsiteX19" fmla="*/ 286305 w 376719"/>
              <a:gd name="connsiteY19" fmla="*/ 303581 h 793699"/>
              <a:gd name="connsiteX20" fmla="*/ 253386 w 376719"/>
              <a:gd name="connsiteY20" fmla="*/ 296266 h 793699"/>
              <a:gd name="connsiteX21" fmla="*/ 220468 w 376719"/>
              <a:gd name="connsiteY21" fmla="*/ 292608 h 793699"/>
              <a:gd name="connsiteX22" fmla="*/ 147316 w 376719"/>
              <a:gd name="connsiteY22" fmla="*/ 285293 h 793699"/>
              <a:gd name="connsiteX23" fmla="*/ 136343 w 376719"/>
              <a:gd name="connsiteY23" fmla="*/ 281635 h 793699"/>
              <a:gd name="connsiteX24" fmla="*/ 110740 w 376719"/>
              <a:gd name="connsiteY24" fmla="*/ 274320 h 793699"/>
              <a:gd name="connsiteX25" fmla="*/ 99767 w 376719"/>
              <a:gd name="connsiteY25" fmla="*/ 267005 h 793699"/>
              <a:gd name="connsiteX26" fmla="*/ 81479 w 376719"/>
              <a:gd name="connsiteY26" fmla="*/ 259690 h 793699"/>
              <a:gd name="connsiteX27" fmla="*/ 74164 w 376719"/>
              <a:gd name="connsiteY27" fmla="*/ 252374 h 793699"/>
              <a:gd name="connsiteX28" fmla="*/ 52218 w 376719"/>
              <a:gd name="connsiteY28" fmla="*/ 237744 h 793699"/>
              <a:gd name="connsiteX29" fmla="*/ 33930 w 376719"/>
              <a:gd name="connsiteY29" fmla="*/ 219456 h 793699"/>
              <a:gd name="connsiteX30" fmla="*/ 15642 w 376719"/>
              <a:gd name="connsiteY30" fmla="*/ 197510 h 793699"/>
              <a:gd name="connsiteX31" fmla="*/ 11985 w 376719"/>
              <a:gd name="connsiteY31" fmla="*/ 182880 h 793699"/>
              <a:gd name="connsiteX32" fmla="*/ 4670 w 376719"/>
              <a:gd name="connsiteY32" fmla="*/ 171907 h 793699"/>
              <a:gd name="connsiteX33" fmla="*/ 1012 w 376719"/>
              <a:gd name="connsiteY33" fmla="*/ 142646 h 793699"/>
              <a:gd name="connsiteX34" fmla="*/ 1012 w 376719"/>
              <a:gd name="connsiteY34" fmla="*/ 0 h 793699"/>
              <a:gd name="connsiteX35" fmla="*/ 1012 w 376719"/>
              <a:gd name="connsiteY35" fmla="*/ 0 h 79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76719" h="793699">
                <a:moveTo>
                  <a:pt x="344826" y="793699"/>
                </a:moveTo>
                <a:lnTo>
                  <a:pt x="344826" y="793699"/>
                </a:lnTo>
                <a:cubicBezTo>
                  <a:pt x="339459" y="784038"/>
                  <a:pt x="326356" y="756941"/>
                  <a:pt x="315566" y="746150"/>
                </a:cubicBezTo>
                <a:cubicBezTo>
                  <a:pt x="312458" y="743042"/>
                  <a:pt x="308251" y="741273"/>
                  <a:pt x="304593" y="738835"/>
                </a:cubicBezTo>
                <a:cubicBezTo>
                  <a:pt x="293403" y="705268"/>
                  <a:pt x="312109" y="757526"/>
                  <a:pt x="289962" y="713232"/>
                </a:cubicBezTo>
                <a:cubicBezTo>
                  <a:pt x="266339" y="665986"/>
                  <a:pt x="305621" y="727578"/>
                  <a:pt x="278990" y="687629"/>
                </a:cubicBezTo>
                <a:cubicBezTo>
                  <a:pt x="273107" y="646454"/>
                  <a:pt x="273111" y="658633"/>
                  <a:pt x="278990" y="599846"/>
                </a:cubicBezTo>
                <a:cubicBezTo>
                  <a:pt x="279374" y="596010"/>
                  <a:pt x="280923" y="592322"/>
                  <a:pt x="282647" y="588874"/>
                </a:cubicBezTo>
                <a:cubicBezTo>
                  <a:pt x="284613" y="584942"/>
                  <a:pt x="287524" y="581559"/>
                  <a:pt x="289962" y="577901"/>
                </a:cubicBezTo>
                <a:cubicBezTo>
                  <a:pt x="295395" y="556172"/>
                  <a:pt x="290245" y="568728"/>
                  <a:pt x="304593" y="548640"/>
                </a:cubicBezTo>
                <a:cubicBezTo>
                  <a:pt x="307148" y="545063"/>
                  <a:pt x="308800" y="540775"/>
                  <a:pt x="311908" y="537667"/>
                </a:cubicBezTo>
                <a:cubicBezTo>
                  <a:pt x="315016" y="534559"/>
                  <a:pt x="319504" y="533166"/>
                  <a:pt x="322881" y="530352"/>
                </a:cubicBezTo>
                <a:cubicBezTo>
                  <a:pt x="326855" y="527041"/>
                  <a:pt x="329880" y="522691"/>
                  <a:pt x="333854" y="519379"/>
                </a:cubicBezTo>
                <a:cubicBezTo>
                  <a:pt x="361549" y="496299"/>
                  <a:pt x="330849" y="526040"/>
                  <a:pt x="352142" y="504749"/>
                </a:cubicBezTo>
                <a:cubicBezTo>
                  <a:pt x="356605" y="491358"/>
                  <a:pt x="361052" y="478950"/>
                  <a:pt x="363114" y="464515"/>
                </a:cubicBezTo>
                <a:cubicBezTo>
                  <a:pt x="367394" y="434560"/>
                  <a:pt x="361990" y="446085"/>
                  <a:pt x="374087" y="427939"/>
                </a:cubicBezTo>
                <a:cubicBezTo>
                  <a:pt x="373994" y="426269"/>
                  <a:pt x="376719" y="371023"/>
                  <a:pt x="366772" y="351130"/>
                </a:cubicBezTo>
                <a:cubicBezTo>
                  <a:pt x="364806" y="347198"/>
                  <a:pt x="362377" y="343443"/>
                  <a:pt x="359457" y="340157"/>
                </a:cubicBezTo>
                <a:cubicBezTo>
                  <a:pt x="349069" y="328471"/>
                  <a:pt x="338641" y="315399"/>
                  <a:pt x="322881" y="310896"/>
                </a:cubicBezTo>
                <a:cubicBezTo>
                  <a:pt x="310926" y="307480"/>
                  <a:pt x="298442" y="306278"/>
                  <a:pt x="286305" y="303581"/>
                </a:cubicBezTo>
                <a:cubicBezTo>
                  <a:pt x="275332" y="301143"/>
                  <a:pt x="264474" y="298114"/>
                  <a:pt x="253386" y="296266"/>
                </a:cubicBezTo>
                <a:cubicBezTo>
                  <a:pt x="242496" y="294451"/>
                  <a:pt x="231423" y="293978"/>
                  <a:pt x="220468" y="292608"/>
                </a:cubicBezTo>
                <a:cubicBezTo>
                  <a:pt x="163781" y="285521"/>
                  <a:pt x="231760" y="291788"/>
                  <a:pt x="147316" y="285293"/>
                </a:cubicBezTo>
                <a:cubicBezTo>
                  <a:pt x="143658" y="284074"/>
                  <a:pt x="140050" y="282694"/>
                  <a:pt x="136343" y="281635"/>
                </a:cubicBezTo>
                <a:cubicBezTo>
                  <a:pt x="130868" y="280071"/>
                  <a:pt x="116591" y="277245"/>
                  <a:pt x="110740" y="274320"/>
                </a:cubicBezTo>
                <a:cubicBezTo>
                  <a:pt x="106808" y="272354"/>
                  <a:pt x="103699" y="268971"/>
                  <a:pt x="99767" y="267005"/>
                </a:cubicBezTo>
                <a:cubicBezTo>
                  <a:pt x="93895" y="264069"/>
                  <a:pt x="87575" y="262128"/>
                  <a:pt x="81479" y="259690"/>
                </a:cubicBezTo>
                <a:cubicBezTo>
                  <a:pt x="79041" y="257251"/>
                  <a:pt x="76923" y="254443"/>
                  <a:pt x="74164" y="252374"/>
                </a:cubicBezTo>
                <a:cubicBezTo>
                  <a:pt x="67131" y="247099"/>
                  <a:pt x="52218" y="237744"/>
                  <a:pt x="52218" y="237744"/>
                </a:cubicBezTo>
                <a:cubicBezTo>
                  <a:pt x="38806" y="217625"/>
                  <a:pt x="52219" y="234697"/>
                  <a:pt x="33930" y="219456"/>
                </a:cubicBezTo>
                <a:cubicBezTo>
                  <a:pt x="23372" y="210657"/>
                  <a:pt x="22834" y="208297"/>
                  <a:pt x="15642" y="197510"/>
                </a:cubicBezTo>
                <a:cubicBezTo>
                  <a:pt x="14423" y="192633"/>
                  <a:pt x="13965" y="187500"/>
                  <a:pt x="11985" y="182880"/>
                </a:cubicBezTo>
                <a:cubicBezTo>
                  <a:pt x="10253" y="178839"/>
                  <a:pt x="5827" y="176148"/>
                  <a:pt x="4670" y="171907"/>
                </a:cubicBezTo>
                <a:cubicBezTo>
                  <a:pt x="2084" y="162424"/>
                  <a:pt x="1221" y="152473"/>
                  <a:pt x="1012" y="142646"/>
                </a:cubicBezTo>
                <a:cubicBezTo>
                  <a:pt x="0" y="95108"/>
                  <a:pt x="1012" y="47549"/>
                  <a:pt x="1012" y="0"/>
                </a:cubicBezTo>
                <a:lnTo>
                  <a:pt x="1012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3132814" y="4874150"/>
            <a:ext cx="1216549" cy="1001864"/>
          </a:xfrm>
          <a:custGeom>
            <a:avLst/>
            <a:gdLst>
              <a:gd name="connsiteX0" fmla="*/ 0 w 1216549"/>
              <a:gd name="connsiteY0" fmla="*/ 1001864 h 1001864"/>
              <a:gd name="connsiteX1" fmla="*/ 0 w 1216549"/>
              <a:gd name="connsiteY1" fmla="*/ 1001864 h 1001864"/>
              <a:gd name="connsiteX2" fmla="*/ 71562 w 1216549"/>
              <a:gd name="connsiteY2" fmla="*/ 993913 h 1001864"/>
              <a:gd name="connsiteX3" fmla="*/ 95416 w 1216549"/>
              <a:gd name="connsiteY3" fmla="*/ 985961 h 1001864"/>
              <a:gd name="connsiteX4" fmla="*/ 135172 w 1216549"/>
              <a:gd name="connsiteY4" fmla="*/ 978010 h 1001864"/>
              <a:gd name="connsiteX5" fmla="*/ 190831 w 1216549"/>
              <a:gd name="connsiteY5" fmla="*/ 930302 h 1001864"/>
              <a:gd name="connsiteX6" fmla="*/ 198783 w 1216549"/>
              <a:gd name="connsiteY6" fmla="*/ 906448 h 1001864"/>
              <a:gd name="connsiteX7" fmla="*/ 238539 w 1216549"/>
              <a:gd name="connsiteY7" fmla="*/ 858740 h 1001864"/>
              <a:gd name="connsiteX8" fmla="*/ 262393 w 1216549"/>
              <a:gd name="connsiteY8" fmla="*/ 795130 h 1001864"/>
              <a:gd name="connsiteX9" fmla="*/ 318052 w 1216549"/>
              <a:gd name="connsiteY9" fmla="*/ 747422 h 1001864"/>
              <a:gd name="connsiteX10" fmla="*/ 341906 w 1216549"/>
              <a:gd name="connsiteY10" fmla="*/ 739471 h 1001864"/>
              <a:gd name="connsiteX11" fmla="*/ 365760 w 1216549"/>
              <a:gd name="connsiteY11" fmla="*/ 723568 h 1001864"/>
              <a:gd name="connsiteX12" fmla="*/ 397565 w 1216549"/>
              <a:gd name="connsiteY12" fmla="*/ 715617 h 1001864"/>
              <a:gd name="connsiteX13" fmla="*/ 413468 w 1216549"/>
              <a:gd name="connsiteY13" fmla="*/ 691763 h 1001864"/>
              <a:gd name="connsiteX14" fmla="*/ 437322 w 1216549"/>
              <a:gd name="connsiteY14" fmla="*/ 667909 h 1001864"/>
              <a:gd name="connsiteX15" fmla="*/ 453224 w 1216549"/>
              <a:gd name="connsiteY15" fmla="*/ 349857 h 1001864"/>
              <a:gd name="connsiteX16" fmla="*/ 469127 w 1216549"/>
              <a:gd name="connsiteY16" fmla="*/ 326003 h 1001864"/>
              <a:gd name="connsiteX17" fmla="*/ 485029 w 1216549"/>
              <a:gd name="connsiteY17" fmla="*/ 278295 h 1001864"/>
              <a:gd name="connsiteX18" fmla="*/ 508883 w 1216549"/>
              <a:gd name="connsiteY18" fmla="*/ 246490 h 1001864"/>
              <a:gd name="connsiteX19" fmla="*/ 580445 w 1216549"/>
              <a:gd name="connsiteY19" fmla="*/ 206733 h 1001864"/>
              <a:gd name="connsiteX20" fmla="*/ 612250 w 1216549"/>
              <a:gd name="connsiteY20" fmla="*/ 238539 h 1001864"/>
              <a:gd name="connsiteX21" fmla="*/ 644056 w 1216549"/>
              <a:gd name="connsiteY21" fmla="*/ 294198 h 1001864"/>
              <a:gd name="connsiteX22" fmla="*/ 667909 w 1216549"/>
              <a:gd name="connsiteY22" fmla="*/ 318052 h 1001864"/>
              <a:gd name="connsiteX23" fmla="*/ 787179 w 1216549"/>
              <a:gd name="connsiteY23" fmla="*/ 310100 h 1001864"/>
              <a:gd name="connsiteX24" fmla="*/ 834887 w 1216549"/>
              <a:gd name="connsiteY24" fmla="*/ 278295 h 1001864"/>
              <a:gd name="connsiteX25" fmla="*/ 882595 w 1216549"/>
              <a:gd name="connsiteY25" fmla="*/ 238539 h 1001864"/>
              <a:gd name="connsiteX26" fmla="*/ 906449 w 1216549"/>
              <a:gd name="connsiteY26" fmla="*/ 174928 h 1001864"/>
              <a:gd name="connsiteX27" fmla="*/ 930303 w 1216549"/>
              <a:gd name="connsiteY27" fmla="*/ 151074 h 1001864"/>
              <a:gd name="connsiteX28" fmla="*/ 970059 w 1216549"/>
              <a:gd name="connsiteY28" fmla="*/ 111318 h 1001864"/>
              <a:gd name="connsiteX29" fmla="*/ 978010 w 1216549"/>
              <a:gd name="connsiteY29" fmla="*/ 87464 h 1001864"/>
              <a:gd name="connsiteX30" fmla="*/ 1009816 w 1216549"/>
              <a:gd name="connsiteY30" fmla="*/ 79513 h 1001864"/>
              <a:gd name="connsiteX31" fmla="*/ 1033669 w 1216549"/>
              <a:gd name="connsiteY31" fmla="*/ 71561 h 1001864"/>
              <a:gd name="connsiteX32" fmla="*/ 1097280 w 1216549"/>
              <a:gd name="connsiteY32" fmla="*/ 55659 h 1001864"/>
              <a:gd name="connsiteX33" fmla="*/ 1152939 w 1216549"/>
              <a:gd name="connsiteY33" fmla="*/ 23853 h 1001864"/>
              <a:gd name="connsiteX34" fmla="*/ 1184744 w 1216549"/>
              <a:gd name="connsiteY34" fmla="*/ 15902 h 1001864"/>
              <a:gd name="connsiteX35" fmla="*/ 1208598 w 1216549"/>
              <a:gd name="connsiteY35" fmla="*/ 0 h 1001864"/>
              <a:gd name="connsiteX36" fmla="*/ 1216549 w 1216549"/>
              <a:gd name="connsiteY36" fmla="*/ 15902 h 1001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16549" h="1001864">
                <a:moveTo>
                  <a:pt x="0" y="1001864"/>
                </a:moveTo>
                <a:lnTo>
                  <a:pt x="0" y="1001864"/>
                </a:lnTo>
                <a:cubicBezTo>
                  <a:pt x="23854" y="999214"/>
                  <a:pt x="47888" y="997859"/>
                  <a:pt x="71562" y="993913"/>
                </a:cubicBezTo>
                <a:cubicBezTo>
                  <a:pt x="79829" y="992535"/>
                  <a:pt x="87285" y="987994"/>
                  <a:pt x="95416" y="985961"/>
                </a:cubicBezTo>
                <a:cubicBezTo>
                  <a:pt x="108527" y="982683"/>
                  <a:pt x="121920" y="980660"/>
                  <a:pt x="135172" y="978010"/>
                </a:cubicBezTo>
                <a:cubicBezTo>
                  <a:pt x="158094" y="962728"/>
                  <a:pt x="173303" y="954841"/>
                  <a:pt x="190831" y="930302"/>
                </a:cubicBezTo>
                <a:cubicBezTo>
                  <a:pt x="195703" y="923482"/>
                  <a:pt x="195035" y="913945"/>
                  <a:pt x="198783" y="906448"/>
                </a:cubicBezTo>
                <a:cubicBezTo>
                  <a:pt x="209854" y="884306"/>
                  <a:pt x="220952" y="876327"/>
                  <a:pt x="238539" y="858740"/>
                </a:cubicBezTo>
                <a:cubicBezTo>
                  <a:pt x="244942" y="833127"/>
                  <a:pt x="246400" y="817520"/>
                  <a:pt x="262393" y="795130"/>
                </a:cubicBezTo>
                <a:cubicBezTo>
                  <a:pt x="272117" y="781517"/>
                  <a:pt x="304947" y="754910"/>
                  <a:pt x="318052" y="747422"/>
                </a:cubicBezTo>
                <a:cubicBezTo>
                  <a:pt x="325329" y="743264"/>
                  <a:pt x="333955" y="742121"/>
                  <a:pt x="341906" y="739471"/>
                </a:cubicBezTo>
                <a:cubicBezTo>
                  <a:pt x="349857" y="734170"/>
                  <a:pt x="356976" y="727332"/>
                  <a:pt x="365760" y="723568"/>
                </a:cubicBezTo>
                <a:cubicBezTo>
                  <a:pt x="375804" y="719263"/>
                  <a:pt x="388472" y="721679"/>
                  <a:pt x="397565" y="715617"/>
                </a:cubicBezTo>
                <a:cubicBezTo>
                  <a:pt x="405516" y="710316"/>
                  <a:pt x="407350" y="699104"/>
                  <a:pt x="413468" y="691763"/>
                </a:cubicBezTo>
                <a:cubicBezTo>
                  <a:pt x="420667" y="683124"/>
                  <a:pt x="429371" y="675860"/>
                  <a:pt x="437322" y="667909"/>
                </a:cubicBezTo>
                <a:cubicBezTo>
                  <a:pt x="477895" y="546186"/>
                  <a:pt x="426316" y="708627"/>
                  <a:pt x="453224" y="349857"/>
                </a:cubicBezTo>
                <a:cubicBezTo>
                  <a:pt x="453939" y="340327"/>
                  <a:pt x="463826" y="333954"/>
                  <a:pt x="469127" y="326003"/>
                </a:cubicBezTo>
                <a:cubicBezTo>
                  <a:pt x="474428" y="310100"/>
                  <a:pt x="474971" y="291705"/>
                  <a:pt x="485029" y="278295"/>
                </a:cubicBezTo>
                <a:cubicBezTo>
                  <a:pt x="492980" y="267693"/>
                  <a:pt x="498978" y="255294"/>
                  <a:pt x="508883" y="246490"/>
                </a:cubicBezTo>
                <a:cubicBezTo>
                  <a:pt x="541691" y="217328"/>
                  <a:pt x="548052" y="217532"/>
                  <a:pt x="580445" y="206733"/>
                </a:cubicBezTo>
                <a:cubicBezTo>
                  <a:pt x="591047" y="217335"/>
                  <a:pt x="602493" y="227155"/>
                  <a:pt x="612250" y="238539"/>
                </a:cubicBezTo>
                <a:cubicBezTo>
                  <a:pt x="644446" y="276101"/>
                  <a:pt x="611826" y="249076"/>
                  <a:pt x="644056" y="294198"/>
                </a:cubicBezTo>
                <a:cubicBezTo>
                  <a:pt x="650592" y="303348"/>
                  <a:pt x="659958" y="310101"/>
                  <a:pt x="667909" y="318052"/>
                </a:cubicBezTo>
                <a:cubicBezTo>
                  <a:pt x="707666" y="315401"/>
                  <a:pt x="748418" y="319329"/>
                  <a:pt x="787179" y="310100"/>
                </a:cubicBezTo>
                <a:cubicBezTo>
                  <a:pt x="805772" y="305673"/>
                  <a:pt x="818984" y="288897"/>
                  <a:pt x="834887" y="278295"/>
                </a:cubicBezTo>
                <a:cubicBezTo>
                  <a:pt x="868099" y="256154"/>
                  <a:pt x="851982" y="269152"/>
                  <a:pt x="882595" y="238539"/>
                </a:cubicBezTo>
                <a:cubicBezTo>
                  <a:pt x="888998" y="212925"/>
                  <a:pt x="890456" y="197319"/>
                  <a:pt x="906449" y="174928"/>
                </a:cubicBezTo>
                <a:cubicBezTo>
                  <a:pt x="912985" y="165778"/>
                  <a:pt x="923104" y="159713"/>
                  <a:pt x="930303" y="151074"/>
                </a:cubicBezTo>
                <a:cubicBezTo>
                  <a:pt x="963433" y="111318"/>
                  <a:pt x="926327" y="140472"/>
                  <a:pt x="970059" y="111318"/>
                </a:cubicBezTo>
                <a:cubicBezTo>
                  <a:pt x="972709" y="103367"/>
                  <a:pt x="971465" y="92700"/>
                  <a:pt x="978010" y="87464"/>
                </a:cubicBezTo>
                <a:cubicBezTo>
                  <a:pt x="986544" y="80637"/>
                  <a:pt x="999308" y="82515"/>
                  <a:pt x="1009816" y="79513"/>
                </a:cubicBezTo>
                <a:cubicBezTo>
                  <a:pt x="1017875" y="77210"/>
                  <a:pt x="1025538" y="73594"/>
                  <a:pt x="1033669" y="71561"/>
                </a:cubicBezTo>
                <a:lnTo>
                  <a:pt x="1097280" y="55659"/>
                </a:lnTo>
                <a:cubicBezTo>
                  <a:pt x="1117053" y="42477"/>
                  <a:pt x="1129882" y="32500"/>
                  <a:pt x="1152939" y="23853"/>
                </a:cubicBezTo>
                <a:cubicBezTo>
                  <a:pt x="1163171" y="20016"/>
                  <a:pt x="1174142" y="18552"/>
                  <a:pt x="1184744" y="15902"/>
                </a:cubicBezTo>
                <a:lnTo>
                  <a:pt x="1208598" y="0"/>
                </a:lnTo>
                <a:lnTo>
                  <a:pt x="1216549" y="15902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505200" y="396240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Раскололась на несколько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81400" y="4343400"/>
            <a:ext cx="1970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континентов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Pictures\америка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37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C:\Users\Admin\Pictures\америка\сев амер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4325" y="411163"/>
            <a:ext cx="2333625" cy="300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8" descr="C:\Users\Admin\Pictures\америка\гре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1524000"/>
            <a:ext cx="636588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11" descr="C:\Users\Admin\Pictures\америка\африка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59366">
            <a:off x="3530600" y="2822575"/>
            <a:ext cx="2520950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12" descr="C:\Users\Admin\Pictures\америка\евраз2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48250" y="1676400"/>
            <a:ext cx="15049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13" descr="C:\Users\Admin\Pictures\америка\ю ам2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40000" y="2819400"/>
            <a:ext cx="2032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C:\Users\Admin\Pictures\америка\един материк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" y="152400"/>
            <a:ext cx="9144000" cy="637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F:\история америки\земля.jpg"/>
          <p:cNvPicPr preferRelativeResize="0"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-50800"/>
            <a:ext cx="9144000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85800" y="13716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Первый континент земли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446800" y="3193200"/>
            <a:ext cx="4892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b="1" dirty="0">
                <a:ln w="24500" cmpd="dbl">
                  <a:solidFill>
                    <a:srgbClr val="333399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333399">
                        <a:tint val="10000"/>
                        <a:satMod val="155000"/>
                      </a:srgbClr>
                    </a:gs>
                    <a:gs pos="60000">
                      <a:srgbClr val="333399">
                        <a:tint val="30000"/>
                        <a:satMod val="155000"/>
                      </a:srgbClr>
                    </a:gs>
                    <a:gs pos="100000">
                      <a:srgbClr val="333399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я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198400" y="3193200"/>
            <a:ext cx="4347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b="1" dirty="0">
                <a:ln w="24500" cmpd="dbl">
                  <a:solidFill>
                    <a:srgbClr val="333399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333399">
                        <a:tint val="10000"/>
                        <a:satMod val="155000"/>
                      </a:srgbClr>
                    </a:gs>
                    <a:gs pos="60000">
                      <a:srgbClr val="333399">
                        <a:tint val="30000"/>
                        <a:satMod val="155000"/>
                      </a:srgbClr>
                    </a:gs>
                    <a:gs pos="100000">
                      <a:srgbClr val="333399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е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950000" y="3193200"/>
            <a:ext cx="4411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г</a:t>
            </a:r>
            <a:endParaRPr lang="ru-RU" sz="4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626000" y="3193200"/>
            <a:ext cx="5100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b="1" dirty="0" err="1">
                <a:ln w="24500" cmpd="dbl">
                  <a:solidFill>
                    <a:srgbClr val="333399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333399">
                        <a:tint val="10000"/>
                        <a:satMod val="155000"/>
                      </a:srgbClr>
                    </a:gs>
                    <a:gs pos="60000">
                      <a:srgbClr val="333399">
                        <a:tint val="30000"/>
                        <a:satMod val="155000"/>
                      </a:srgbClr>
                    </a:gs>
                    <a:gs pos="100000">
                      <a:srgbClr val="333399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343400" y="3193200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b="1" dirty="0">
                <a:ln w="24500" cmpd="dbl">
                  <a:solidFill>
                    <a:srgbClr val="333399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333399">
                        <a:tint val="10000"/>
                        <a:satMod val="155000"/>
                      </a:srgbClr>
                    </a:gs>
                    <a:gs pos="60000">
                      <a:srgbClr val="333399">
                        <a:tint val="30000"/>
                        <a:satMod val="155000"/>
                      </a:srgbClr>
                    </a:gs>
                    <a:gs pos="100000">
                      <a:srgbClr val="333399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а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906000" y="3193200"/>
            <a:ext cx="6238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b="1" dirty="0">
                <a:ln w="24500" cmpd="dbl">
                  <a:solidFill>
                    <a:srgbClr val="333399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333399">
                        <a:tint val="10000"/>
                        <a:satMod val="155000"/>
                      </a:srgbClr>
                    </a:gs>
                    <a:gs pos="60000">
                      <a:srgbClr val="333399">
                        <a:tint val="30000"/>
                        <a:satMod val="155000"/>
                      </a:srgbClr>
                    </a:gs>
                    <a:gs pos="100000">
                      <a:srgbClr val="333399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</a:t>
            </a:r>
            <a:endParaRPr lang="ru-RU" dirty="0"/>
          </a:p>
        </p:txBody>
      </p:sp>
    </p:spTree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05556E-6 4.81481E-6 L -0.20643 0.00995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" y="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4200000">
                                      <p:cBhvr>
                                        <p:cTn id="11" dur="3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3" dur="3000" fill="hold"/>
                                        <p:tgtEl>
                                          <p:spTgt spid="522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44444E-6 4.20907E-6 L -0.01944 0.13321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6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600000">
                                      <p:cBhvr>
                                        <p:cTn id="17" dur="3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44444E-6 -3.7037E-6 L -0.01806 -0.24537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-1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1" dur="3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00000">
                                      <p:cBhvr>
                                        <p:cTn id="23" dur="3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5" dur="3000" fill="hold"/>
                                        <p:tgtEl>
                                          <p:spTgt spid="51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7" dur="3000" fill="hold"/>
                                        <p:tgtEl>
                                          <p:spTgt spid="513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7200000">
                                      <p:cBhvr>
                                        <p:cTn id="29" dur="3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31" dur="3000" fill="hold"/>
                                        <p:tgtEl>
                                          <p:spTgt spid="5223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E-6 4.60685E-6 L 0.1573 -0.16097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-8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35" dur="3000" fill="hold"/>
                                        <p:tgtEl>
                                          <p:spTgt spid="513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" presetClass="exit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3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3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9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америка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0800"/>
            <a:ext cx="9144000" cy="695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295400" y="2209800"/>
            <a:ext cx="533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месоамери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0800"/>
            <a:ext cx="9144000" cy="695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28600" y="2971800"/>
            <a:ext cx="1905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цивилизациямесоамерики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1143000" y="4191000"/>
            <a:ext cx="18573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/>
              <a:t>Андская </a:t>
            </a:r>
          </a:p>
          <a:p>
            <a:pPr algn="ctr"/>
            <a:r>
              <a:rPr lang="ru-RU"/>
              <a:t>цивилизация</a:t>
            </a:r>
          </a:p>
        </p:txBody>
      </p:sp>
    </p:spTree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2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  <p:bldP spid="266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ольме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6038"/>
            <a:ext cx="9144000" cy="695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990600" y="3124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Ольмеки</a:t>
            </a:r>
          </a:p>
        </p:txBody>
      </p:sp>
      <p:pic>
        <p:nvPicPr>
          <p:cNvPr id="31750" name="Picture 6" descr="голова альмек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0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 descr="маска альмеко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505200"/>
            <a:ext cx="153987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8" descr="мозаика альмеков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16764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9" descr="стройка ольмеков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0"/>
            <a:ext cx="2184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10" descr="ольмек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33800" y="3505200"/>
            <a:ext cx="13081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11" descr="храм ольмеков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3733800"/>
            <a:ext cx="20764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6" name="Picture 12" descr="каменная голова альмеков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4013" y="3505200"/>
            <a:ext cx="24399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Май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6038"/>
            <a:ext cx="9144000" cy="695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762000" y="28194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Майя</a:t>
            </a:r>
          </a:p>
        </p:txBody>
      </p:sp>
      <p:pic>
        <p:nvPicPr>
          <p:cNvPr id="32774" name="Picture 6" descr="деревня май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581400"/>
            <a:ext cx="449580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7" descr="индейцы май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088" y="838200"/>
            <a:ext cx="1255712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8" descr="пирамида май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657600"/>
            <a:ext cx="2209800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9" descr="алтарь май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1066800"/>
            <a:ext cx="2438400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10" descr="календарь майя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1676400"/>
            <a:ext cx="1657350" cy="162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Ацте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6038"/>
            <a:ext cx="9144000" cy="695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304800" y="25146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Ацтеки</a:t>
            </a:r>
          </a:p>
        </p:txBody>
      </p:sp>
      <p:pic>
        <p:nvPicPr>
          <p:cNvPr id="34822" name="Picture 6" descr="часы ацтек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7" descr="храм ацтеко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4171950"/>
            <a:ext cx="37338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8" descr="город ацтеков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505200"/>
            <a:ext cx="22098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9" descr="идолы ацтеков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16764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10" descr="вождь ацтеков Монтесум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51325" y="1257300"/>
            <a:ext cx="161607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7" name="Picture 11" descr="город ацтеков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5029200"/>
            <a:ext cx="22764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9"/>
          <p:cNvSpPr txBox="1">
            <a:spLocks noChangeArrowheads="1"/>
          </p:cNvSpPr>
          <p:nvPr/>
        </p:nvSpPr>
        <p:spPr bwMode="auto">
          <a:xfrm>
            <a:off x="2346325" y="5146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2819400" y="3200400"/>
            <a:ext cx="3657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/>
              <a:t>посвящается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2667000" y="4038600"/>
            <a:ext cx="403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520-летию со дня открытия 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1143000" y="1828800"/>
            <a:ext cx="7086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6000" b="1"/>
              <a:t>История Америки</a:t>
            </a: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/>
      <p:bldP spid="5131" grpId="0"/>
      <p:bldP spid="51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Ацте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6038"/>
            <a:ext cx="9144000" cy="695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752600" y="41148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Инки</a:t>
            </a:r>
          </a:p>
        </p:txBody>
      </p:sp>
      <p:pic>
        <p:nvPicPr>
          <p:cNvPr id="33798" name="Picture 6" descr="золото инков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0"/>
            <a:ext cx="18573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7" descr="инки вид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5275263"/>
            <a:ext cx="2057400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8" descr="инки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67513" y="5257800"/>
            <a:ext cx="2300287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9" descr="город инков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4648200"/>
            <a:ext cx="25908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10" descr="золотой идол инков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2514600"/>
            <a:ext cx="147637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11" descr="инки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2819400"/>
            <a:ext cx="2819400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12" descr="золото инков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76800" y="457200"/>
            <a:ext cx="19558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47800" y="20574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Испан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6038"/>
            <a:ext cx="9144000" cy="695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Колумб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14350"/>
            <a:ext cx="370205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5562600" y="13716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Испания</a:t>
            </a: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1447800" y="5105400"/>
            <a:ext cx="2606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/>
              <a:t>Кристобаль Колон</a:t>
            </a: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1295400" y="5562600"/>
            <a:ext cx="293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(Христофор Колумб)</a:t>
            </a:r>
          </a:p>
        </p:txBody>
      </p:sp>
      <p:pic>
        <p:nvPicPr>
          <p:cNvPr id="36869" name="Picture 5" descr="элизабет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533400"/>
            <a:ext cx="42799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1552575" y="5938838"/>
            <a:ext cx="29194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b="1">
                <a:solidFill>
                  <a:srgbClr val="FFC000"/>
                </a:solidFill>
              </a:rPr>
              <a:t>королева Изабелла </a:t>
            </a:r>
          </a:p>
        </p:txBody>
      </p:sp>
      <p:pic>
        <p:nvPicPr>
          <p:cNvPr id="17" name="Picture 15" descr="на совете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8600"/>
            <a:ext cx="91757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2667000" y="17526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chemeClr val="bg1"/>
                </a:solidFill>
              </a:rPr>
              <a:t>Х. Колумб на совете</a:t>
            </a:r>
          </a:p>
        </p:txBody>
      </p:sp>
      <p:pic>
        <p:nvPicPr>
          <p:cNvPr id="19" name="Picture 16" descr="разрешени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-112713"/>
            <a:ext cx="9144000" cy="697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1371600" y="381000"/>
            <a:ext cx="6858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>
                <a:solidFill>
                  <a:schemeClr val="bg1"/>
                </a:solidFill>
              </a:rPr>
              <a:t>Получение разрешения от </a:t>
            </a:r>
          </a:p>
          <a:p>
            <a:pPr algn="ctr">
              <a:lnSpc>
                <a:spcPct val="80000"/>
              </a:lnSpc>
            </a:pPr>
            <a:r>
              <a:rPr lang="ru-RU" b="1">
                <a:solidFill>
                  <a:schemeClr val="bg1"/>
                </a:solidFill>
              </a:rPr>
              <a:t>королевы Изабеллы   и короля Фердинанда</a:t>
            </a:r>
          </a:p>
        </p:txBody>
      </p:sp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/>
      <p:bldP spid="36872" grpId="0"/>
      <p:bldP spid="36873" grpId="0"/>
      <p:bldP spid="36874" grpId="0"/>
      <p:bldP spid="18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7" descr="Испан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6038"/>
            <a:ext cx="9144000" cy="695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Oval 3"/>
          <p:cNvSpPr>
            <a:spLocks noChangeArrowheads="1"/>
          </p:cNvSpPr>
          <p:nvPr/>
        </p:nvSpPr>
        <p:spPr bwMode="auto">
          <a:xfrm>
            <a:off x="6019800" y="2097088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2952750" y="2663825"/>
            <a:ext cx="495300" cy="98425"/>
          </a:xfrm>
          <a:custGeom>
            <a:avLst/>
            <a:gdLst>
              <a:gd name="T0" fmla="*/ 2147483647 w 312"/>
              <a:gd name="T1" fmla="*/ 2147483647 h 62"/>
              <a:gd name="T2" fmla="*/ 2147483647 w 312"/>
              <a:gd name="T3" fmla="*/ 2147483647 h 62"/>
              <a:gd name="T4" fmla="*/ 2147483647 w 312"/>
              <a:gd name="T5" fmla="*/ 2147483647 h 62"/>
              <a:gd name="T6" fmla="*/ 2147483647 w 312"/>
              <a:gd name="T7" fmla="*/ 2147483647 h 62"/>
              <a:gd name="T8" fmla="*/ 2147483647 w 312"/>
              <a:gd name="T9" fmla="*/ 2147483647 h 62"/>
              <a:gd name="T10" fmla="*/ 0 w 312"/>
              <a:gd name="T11" fmla="*/ 2147483647 h 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12"/>
              <a:gd name="T19" fmla="*/ 0 h 62"/>
              <a:gd name="T20" fmla="*/ 312 w 312"/>
              <a:gd name="T21" fmla="*/ 62 h 6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12" h="62">
                <a:moveTo>
                  <a:pt x="312" y="62"/>
                </a:moveTo>
                <a:cubicBezTo>
                  <a:pt x="269" y="61"/>
                  <a:pt x="272" y="52"/>
                  <a:pt x="219" y="50"/>
                </a:cubicBezTo>
                <a:cubicBezTo>
                  <a:pt x="204" y="30"/>
                  <a:pt x="174" y="40"/>
                  <a:pt x="153" y="40"/>
                </a:cubicBezTo>
                <a:cubicBezTo>
                  <a:pt x="143" y="28"/>
                  <a:pt x="121" y="26"/>
                  <a:pt x="107" y="25"/>
                </a:cubicBezTo>
                <a:cubicBezTo>
                  <a:pt x="100" y="18"/>
                  <a:pt x="90" y="11"/>
                  <a:pt x="80" y="10"/>
                </a:cubicBezTo>
                <a:cubicBezTo>
                  <a:pt x="50" y="0"/>
                  <a:pt x="38" y="1"/>
                  <a:pt x="0" y="1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44" name="Freeform 12"/>
          <p:cNvSpPr>
            <a:spLocks/>
          </p:cNvSpPr>
          <p:nvPr/>
        </p:nvSpPr>
        <p:spPr bwMode="auto">
          <a:xfrm>
            <a:off x="5915025" y="2138363"/>
            <a:ext cx="104775" cy="55562"/>
          </a:xfrm>
          <a:custGeom>
            <a:avLst/>
            <a:gdLst>
              <a:gd name="T0" fmla="*/ 0 w 75"/>
              <a:gd name="T1" fmla="*/ 0 h 35"/>
              <a:gd name="T2" fmla="*/ 2147483647 w 75"/>
              <a:gd name="T3" fmla="*/ 2147483647 h 35"/>
              <a:gd name="T4" fmla="*/ 2147483647 w 75"/>
              <a:gd name="T5" fmla="*/ 2147483647 h 35"/>
              <a:gd name="T6" fmla="*/ 2147483647 w 75"/>
              <a:gd name="T7" fmla="*/ 2147483647 h 35"/>
              <a:gd name="T8" fmla="*/ 2147483647 w 75"/>
              <a:gd name="T9" fmla="*/ 2147483647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5"/>
              <a:gd name="T16" fmla="*/ 0 h 35"/>
              <a:gd name="T17" fmla="*/ 75 w 75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5" h="35">
                <a:moveTo>
                  <a:pt x="0" y="0"/>
                </a:moveTo>
                <a:cubicBezTo>
                  <a:pt x="13" y="5"/>
                  <a:pt x="7" y="15"/>
                  <a:pt x="11" y="27"/>
                </a:cubicBezTo>
                <a:cubicBezTo>
                  <a:pt x="12" y="31"/>
                  <a:pt x="23" y="32"/>
                  <a:pt x="26" y="33"/>
                </a:cubicBezTo>
                <a:cubicBezTo>
                  <a:pt x="42" y="32"/>
                  <a:pt x="57" y="35"/>
                  <a:pt x="71" y="27"/>
                </a:cubicBezTo>
                <a:cubicBezTo>
                  <a:pt x="74" y="23"/>
                  <a:pt x="72" y="23"/>
                  <a:pt x="75" y="23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4953000" y="1997075"/>
            <a:ext cx="914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 anchorCtr="1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Палое</a:t>
            </a:r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2590800" y="22860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Сан-Сальвадор</a:t>
            </a:r>
          </a:p>
        </p:txBody>
      </p:sp>
      <p:sp>
        <p:nvSpPr>
          <p:cNvPr id="18449" name="Text Box 17"/>
          <p:cNvSpPr txBox="1">
            <a:spLocks noChangeArrowheads="1"/>
          </p:cNvSpPr>
          <p:nvPr/>
        </p:nvSpPr>
        <p:spPr bwMode="auto">
          <a:xfrm>
            <a:off x="4267200" y="19812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Лиссабонн</a:t>
            </a:r>
          </a:p>
        </p:txBody>
      </p:sp>
      <p:sp>
        <p:nvSpPr>
          <p:cNvPr id="18450" name="Freeform 18"/>
          <p:cNvSpPr>
            <a:spLocks/>
          </p:cNvSpPr>
          <p:nvPr/>
        </p:nvSpPr>
        <p:spPr bwMode="auto">
          <a:xfrm>
            <a:off x="3079750" y="2867025"/>
            <a:ext cx="349250" cy="141288"/>
          </a:xfrm>
          <a:custGeom>
            <a:avLst/>
            <a:gdLst>
              <a:gd name="T0" fmla="*/ 0 w 220"/>
              <a:gd name="T1" fmla="*/ 0 h 89"/>
              <a:gd name="T2" fmla="*/ 2147483647 w 220"/>
              <a:gd name="T3" fmla="*/ 2147483647 h 89"/>
              <a:gd name="T4" fmla="*/ 2147483647 w 220"/>
              <a:gd name="T5" fmla="*/ 2147483647 h 89"/>
              <a:gd name="T6" fmla="*/ 2147483647 w 220"/>
              <a:gd name="T7" fmla="*/ 2147483647 h 89"/>
              <a:gd name="T8" fmla="*/ 2147483647 w 220"/>
              <a:gd name="T9" fmla="*/ 2147483647 h 89"/>
              <a:gd name="T10" fmla="*/ 2147483647 w 220"/>
              <a:gd name="T11" fmla="*/ 2147483647 h 89"/>
              <a:gd name="T12" fmla="*/ 2147483647 w 220"/>
              <a:gd name="T13" fmla="*/ 2147483647 h 89"/>
              <a:gd name="T14" fmla="*/ 2147483647 w 220"/>
              <a:gd name="T15" fmla="*/ 2147483647 h 89"/>
              <a:gd name="T16" fmla="*/ 2147483647 w 220"/>
              <a:gd name="T17" fmla="*/ 2147483647 h 8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0"/>
              <a:gd name="T28" fmla="*/ 0 h 89"/>
              <a:gd name="T29" fmla="*/ 220 w 220"/>
              <a:gd name="T30" fmla="*/ 89 h 8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0" h="89">
                <a:moveTo>
                  <a:pt x="0" y="0"/>
                </a:moveTo>
                <a:cubicBezTo>
                  <a:pt x="9" y="1"/>
                  <a:pt x="19" y="0"/>
                  <a:pt x="28" y="2"/>
                </a:cubicBezTo>
                <a:cubicBezTo>
                  <a:pt x="31" y="3"/>
                  <a:pt x="31" y="8"/>
                  <a:pt x="34" y="9"/>
                </a:cubicBezTo>
                <a:cubicBezTo>
                  <a:pt x="42" y="11"/>
                  <a:pt x="54" y="13"/>
                  <a:pt x="63" y="15"/>
                </a:cubicBezTo>
                <a:cubicBezTo>
                  <a:pt x="77" y="22"/>
                  <a:pt x="89" y="20"/>
                  <a:pt x="106" y="21"/>
                </a:cubicBezTo>
                <a:cubicBezTo>
                  <a:pt x="116" y="22"/>
                  <a:pt x="134" y="21"/>
                  <a:pt x="142" y="27"/>
                </a:cubicBezTo>
                <a:cubicBezTo>
                  <a:pt x="147" y="36"/>
                  <a:pt x="156" y="45"/>
                  <a:pt x="162" y="54"/>
                </a:cubicBezTo>
                <a:cubicBezTo>
                  <a:pt x="164" y="63"/>
                  <a:pt x="170" y="70"/>
                  <a:pt x="180" y="72"/>
                </a:cubicBezTo>
                <a:cubicBezTo>
                  <a:pt x="190" y="89"/>
                  <a:pt x="201" y="89"/>
                  <a:pt x="220" y="89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42" name="Freeform 10"/>
          <p:cNvSpPr>
            <a:spLocks/>
          </p:cNvSpPr>
          <p:nvPr/>
        </p:nvSpPr>
        <p:spPr bwMode="auto">
          <a:xfrm>
            <a:off x="4051300" y="2008188"/>
            <a:ext cx="1166813" cy="133350"/>
          </a:xfrm>
          <a:custGeom>
            <a:avLst/>
            <a:gdLst>
              <a:gd name="T0" fmla="*/ 0 w 735"/>
              <a:gd name="T1" fmla="*/ 2147483647 h 84"/>
              <a:gd name="T2" fmla="*/ 2147483647 w 735"/>
              <a:gd name="T3" fmla="*/ 2147483647 h 84"/>
              <a:gd name="T4" fmla="*/ 2147483647 w 735"/>
              <a:gd name="T5" fmla="*/ 2147483647 h 84"/>
              <a:gd name="T6" fmla="*/ 2147483647 w 735"/>
              <a:gd name="T7" fmla="*/ 2147483647 h 84"/>
              <a:gd name="T8" fmla="*/ 2147483647 w 735"/>
              <a:gd name="T9" fmla="*/ 2147483647 h 84"/>
              <a:gd name="T10" fmla="*/ 2147483647 w 735"/>
              <a:gd name="T11" fmla="*/ 2147483647 h 84"/>
              <a:gd name="T12" fmla="*/ 2147483647 w 735"/>
              <a:gd name="T13" fmla="*/ 2147483647 h 84"/>
              <a:gd name="T14" fmla="*/ 2147483647 w 735"/>
              <a:gd name="T15" fmla="*/ 2147483647 h 84"/>
              <a:gd name="T16" fmla="*/ 2147483647 w 735"/>
              <a:gd name="T17" fmla="*/ 2147483647 h 84"/>
              <a:gd name="T18" fmla="*/ 2147483647 w 735"/>
              <a:gd name="T19" fmla="*/ 2147483647 h 84"/>
              <a:gd name="T20" fmla="*/ 2147483647 w 735"/>
              <a:gd name="T21" fmla="*/ 2147483647 h 84"/>
              <a:gd name="T22" fmla="*/ 2147483647 w 735"/>
              <a:gd name="T23" fmla="*/ 2147483647 h 84"/>
              <a:gd name="T24" fmla="*/ 2147483647 w 735"/>
              <a:gd name="T25" fmla="*/ 0 h 84"/>
              <a:gd name="T26" fmla="*/ 2147483647 w 735"/>
              <a:gd name="T27" fmla="*/ 2147483647 h 84"/>
              <a:gd name="T28" fmla="*/ 2147483647 w 735"/>
              <a:gd name="T29" fmla="*/ 2147483647 h 8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35"/>
              <a:gd name="T46" fmla="*/ 0 h 84"/>
              <a:gd name="T47" fmla="*/ 735 w 735"/>
              <a:gd name="T48" fmla="*/ 84 h 8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35" h="84">
                <a:moveTo>
                  <a:pt x="0" y="84"/>
                </a:moveTo>
                <a:cubicBezTo>
                  <a:pt x="13" y="62"/>
                  <a:pt x="11" y="75"/>
                  <a:pt x="57" y="73"/>
                </a:cubicBezTo>
                <a:cubicBezTo>
                  <a:pt x="67" y="72"/>
                  <a:pt x="76" y="71"/>
                  <a:pt x="85" y="69"/>
                </a:cubicBezTo>
                <a:cubicBezTo>
                  <a:pt x="113" y="70"/>
                  <a:pt x="137" y="67"/>
                  <a:pt x="165" y="66"/>
                </a:cubicBezTo>
                <a:cubicBezTo>
                  <a:pt x="185" y="64"/>
                  <a:pt x="206" y="62"/>
                  <a:pt x="226" y="60"/>
                </a:cubicBezTo>
                <a:cubicBezTo>
                  <a:pt x="239" y="57"/>
                  <a:pt x="251" y="55"/>
                  <a:pt x="264" y="54"/>
                </a:cubicBezTo>
                <a:cubicBezTo>
                  <a:pt x="284" y="49"/>
                  <a:pt x="303" y="46"/>
                  <a:pt x="324" y="45"/>
                </a:cubicBezTo>
                <a:cubicBezTo>
                  <a:pt x="338" y="43"/>
                  <a:pt x="353" y="44"/>
                  <a:pt x="366" y="40"/>
                </a:cubicBezTo>
                <a:cubicBezTo>
                  <a:pt x="415" y="43"/>
                  <a:pt x="464" y="37"/>
                  <a:pt x="513" y="36"/>
                </a:cubicBezTo>
                <a:cubicBezTo>
                  <a:pt x="524" y="34"/>
                  <a:pt x="532" y="29"/>
                  <a:pt x="543" y="27"/>
                </a:cubicBezTo>
                <a:cubicBezTo>
                  <a:pt x="563" y="17"/>
                  <a:pt x="590" y="19"/>
                  <a:pt x="612" y="15"/>
                </a:cubicBezTo>
                <a:cubicBezTo>
                  <a:pt x="629" y="7"/>
                  <a:pt x="690" y="9"/>
                  <a:pt x="693" y="9"/>
                </a:cubicBezTo>
                <a:cubicBezTo>
                  <a:pt x="699" y="6"/>
                  <a:pt x="704" y="1"/>
                  <a:pt x="711" y="0"/>
                </a:cubicBezTo>
                <a:cubicBezTo>
                  <a:pt x="716" y="0"/>
                  <a:pt x="721" y="0"/>
                  <a:pt x="726" y="1"/>
                </a:cubicBezTo>
                <a:cubicBezTo>
                  <a:pt x="729" y="1"/>
                  <a:pt x="735" y="4"/>
                  <a:pt x="735" y="4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43" name="Freeform 11"/>
          <p:cNvSpPr>
            <a:spLocks/>
          </p:cNvSpPr>
          <p:nvPr/>
        </p:nvSpPr>
        <p:spPr bwMode="auto">
          <a:xfrm>
            <a:off x="5213350" y="2008188"/>
            <a:ext cx="701675" cy="127000"/>
          </a:xfrm>
          <a:custGeom>
            <a:avLst/>
            <a:gdLst>
              <a:gd name="T0" fmla="*/ 0 w 442"/>
              <a:gd name="T1" fmla="*/ 2147483647 h 80"/>
              <a:gd name="T2" fmla="*/ 2147483647 w 442"/>
              <a:gd name="T3" fmla="*/ 2147483647 h 80"/>
              <a:gd name="T4" fmla="*/ 2147483647 w 442"/>
              <a:gd name="T5" fmla="*/ 2147483647 h 80"/>
              <a:gd name="T6" fmla="*/ 2147483647 w 442"/>
              <a:gd name="T7" fmla="*/ 2147483647 h 80"/>
              <a:gd name="T8" fmla="*/ 2147483647 w 442"/>
              <a:gd name="T9" fmla="*/ 2147483647 h 80"/>
              <a:gd name="T10" fmla="*/ 2147483647 w 442"/>
              <a:gd name="T11" fmla="*/ 2147483647 h 80"/>
              <a:gd name="T12" fmla="*/ 2147483647 w 442"/>
              <a:gd name="T13" fmla="*/ 2147483647 h 80"/>
              <a:gd name="T14" fmla="*/ 2147483647 w 442"/>
              <a:gd name="T15" fmla="*/ 2147483647 h 80"/>
              <a:gd name="T16" fmla="*/ 2147483647 w 442"/>
              <a:gd name="T17" fmla="*/ 2147483647 h 80"/>
              <a:gd name="T18" fmla="*/ 2147483647 w 442"/>
              <a:gd name="T19" fmla="*/ 2147483647 h 80"/>
              <a:gd name="T20" fmla="*/ 2147483647 w 442"/>
              <a:gd name="T21" fmla="*/ 2147483647 h 80"/>
              <a:gd name="T22" fmla="*/ 2147483647 w 442"/>
              <a:gd name="T23" fmla="*/ 2147483647 h 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42"/>
              <a:gd name="T37" fmla="*/ 0 h 80"/>
              <a:gd name="T38" fmla="*/ 442 w 442"/>
              <a:gd name="T39" fmla="*/ 80 h 8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42" h="80">
                <a:moveTo>
                  <a:pt x="0" y="1"/>
                </a:moveTo>
                <a:cubicBezTo>
                  <a:pt x="7" y="2"/>
                  <a:pt x="15" y="0"/>
                  <a:pt x="21" y="4"/>
                </a:cubicBezTo>
                <a:cubicBezTo>
                  <a:pt x="32" y="12"/>
                  <a:pt x="18" y="8"/>
                  <a:pt x="30" y="10"/>
                </a:cubicBezTo>
                <a:cubicBezTo>
                  <a:pt x="51" y="20"/>
                  <a:pt x="67" y="21"/>
                  <a:pt x="91" y="25"/>
                </a:cubicBezTo>
                <a:cubicBezTo>
                  <a:pt x="100" y="28"/>
                  <a:pt x="111" y="32"/>
                  <a:pt x="120" y="34"/>
                </a:cubicBezTo>
                <a:cubicBezTo>
                  <a:pt x="126" y="37"/>
                  <a:pt x="132" y="39"/>
                  <a:pt x="138" y="40"/>
                </a:cubicBezTo>
                <a:cubicBezTo>
                  <a:pt x="148" y="47"/>
                  <a:pt x="165" y="51"/>
                  <a:pt x="177" y="52"/>
                </a:cubicBezTo>
                <a:cubicBezTo>
                  <a:pt x="185" y="55"/>
                  <a:pt x="193" y="56"/>
                  <a:pt x="201" y="58"/>
                </a:cubicBezTo>
                <a:cubicBezTo>
                  <a:pt x="214" y="64"/>
                  <a:pt x="207" y="63"/>
                  <a:pt x="220" y="64"/>
                </a:cubicBezTo>
                <a:cubicBezTo>
                  <a:pt x="230" y="68"/>
                  <a:pt x="239" y="69"/>
                  <a:pt x="250" y="70"/>
                </a:cubicBezTo>
                <a:cubicBezTo>
                  <a:pt x="275" y="80"/>
                  <a:pt x="315" y="72"/>
                  <a:pt x="333" y="72"/>
                </a:cubicBezTo>
                <a:cubicBezTo>
                  <a:pt x="369" y="72"/>
                  <a:pt x="442" y="43"/>
                  <a:pt x="442" y="79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51" name="Freeform 19"/>
          <p:cNvSpPr>
            <a:spLocks/>
          </p:cNvSpPr>
          <p:nvPr/>
        </p:nvSpPr>
        <p:spPr bwMode="auto">
          <a:xfrm>
            <a:off x="3429000" y="2133600"/>
            <a:ext cx="627063" cy="874713"/>
          </a:xfrm>
          <a:custGeom>
            <a:avLst/>
            <a:gdLst>
              <a:gd name="T0" fmla="*/ 0 w 395"/>
              <a:gd name="T1" fmla="*/ 2147483647 h 551"/>
              <a:gd name="T2" fmla="*/ 2147483647 w 395"/>
              <a:gd name="T3" fmla="*/ 2147483647 h 551"/>
              <a:gd name="T4" fmla="*/ 2147483647 w 395"/>
              <a:gd name="T5" fmla="*/ 2147483647 h 551"/>
              <a:gd name="T6" fmla="*/ 2147483647 w 395"/>
              <a:gd name="T7" fmla="*/ 2147483647 h 551"/>
              <a:gd name="T8" fmla="*/ 2147483647 w 395"/>
              <a:gd name="T9" fmla="*/ 2147483647 h 551"/>
              <a:gd name="T10" fmla="*/ 2147483647 w 395"/>
              <a:gd name="T11" fmla="*/ 2147483647 h 551"/>
              <a:gd name="T12" fmla="*/ 2147483647 w 395"/>
              <a:gd name="T13" fmla="*/ 2147483647 h 551"/>
              <a:gd name="T14" fmla="*/ 2147483647 w 395"/>
              <a:gd name="T15" fmla="*/ 2147483647 h 551"/>
              <a:gd name="T16" fmla="*/ 2147483647 w 395"/>
              <a:gd name="T17" fmla="*/ 2147483647 h 551"/>
              <a:gd name="T18" fmla="*/ 2147483647 w 395"/>
              <a:gd name="T19" fmla="*/ 2147483647 h 551"/>
              <a:gd name="T20" fmla="*/ 2147483647 w 395"/>
              <a:gd name="T21" fmla="*/ 2147483647 h 551"/>
              <a:gd name="T22" fmla="*/ 2147483647 w 395"/>
              <a:gd name="T23" fmla="*/ 2147483647 h 551"/>
              <a:gd name="T24" fmla="*/ 2147483647 w 395"/>
              <a:gd name="T25" fmla="*/ 2147483647 h 551"/>
              <a:gd name="T26" fmla="*/ 2147483647 w 395"/>
              <a:gd name="T27" fmla="*/ 2147483647 h 551"/>
              <a:gd name="T28" fmla="*/ 2147483647 w 395"/>
              <a:gd name="T29" fmla="*/ 2147483647 h 551"/>
              <a:gd name="T30" fmla="*/ 2147483647 w 395"/>
              <a:gd name="T31" fmla="*/ 2147483647 h 551"/>
              <a:gd name="T32" fmla="*/ 2147483647 w 395"/>
              <a:gd name="T33" fmla="*/ 2147483647 h 551"/>
              <a:gd name="T34" fmla="*/ 2147483647 w 395"/>
              <a:gd name="T35" fmla="*/ 2147483647 h 551"/>
              <a:gd name="T36" fmla="*/ 2147483647 w 395"/>
              <a:gd name="T37" fmla="*/ 2147483647 h 551"/>
              <a:gd name="T38" fmla="*/ 2147483647 w 395"/>
              <a:gd name="T39" fmla="*/ 2147483647 h 551"/>
              <a:gd name="T40" fmla="*/ 2147483647 w 395"/>
              <a:gd name="T41" fmla="*/ 2147483647 h 551"/>
              <a:gd name="T42" fmla="*/ 2147483647 w 395"/>
              <a:gd name="T43" fmla="*/ 2147483647 h 551"/>
              <a:gd name="T44" fmla="*/ 2147483647 w 395"/>
              <a:gd name="T45" fmla="*/ 0 h 55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95"/>
              <a:gd name="T70" fmla="*/ 0 h 551"/>
              <a:gd name="T71" fmla="*/ 395 w 395"/>
              <a:gd name="T72" fmla="*/ 551 h 551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95" h="551">
                <a:moveTo>
                  <a:pt x="0" y="551"/>
                </a:moveTo>
                <a:cubicBezTo>
                  <a:pt x="7" y="540"/>
                  <a:pt x="20" y="525"/>
                  <a:pt x="32" y="518"/>
                </a:cubicBezTo>
                <a:cubicBezTo>
                  <a:pt x="35" y="513"/>
                  <a:pt x="39" y="511"/>
                  <a:pt x="41" y="506"/>
                </a:cubicBezTo>
                <a:cubicBezTo>
                  <a:pt x="43" y="497"/>
                  <a:pt x="46" y="496"/>
                  <a:pt x="53" y="492"/>
                </a:cubicBezTo>
                <a:cubicBezTo>
                  <a:pt x="65" y="476"/>
                  <a:pt x="74" y="457"/>
                  <a:pt x="95" y="455"/>
                </a:cubicBezTo>
                <a:cubicBezTo>
                  <a:pt x="105" y="447"/>
                  <a:pt x="113" y="440"/>
                  <a:pt x="119" y="428"/>
                </a:cubicBezTo>
                <a:cubicBezTo>
                  <a:pt x="121" y="417"/>
                  <a:pt x="139" y="390"/>
                  <a:pt x="147" y="384"/>
                </a:cubicBezTo>
                <a:cubicBezTo>
                  <a:pt x="150" y="378"/>
                  <a:pt x="152" y="371"/>
                  <a:pt x="155" y="365"/>
                </a:cubicBezTo>
                <a:cubicBezTo>
                  <a:pt x="156" y="362"/>
                  <a:pt x="166" y="349"/>
                  <a:pt x="170" y="344"/>
                </a:cubicBezTo>
                <a:cubicBezTo>
                  <a:pt x="171" y="337"/>
                  <a:pt x="173" y="331"/>
                  <a:pt x="179" y="326"/>
                </a:cubicBezTo>
                <a:cubicBezTo>
                  <a:pt x="185" y="316"/>
                  <a:pt x="185" y="306"/>
                  <a:pt x="195" y="299"/>
                </a:cubicBezTo>
                <a:cubicBezTo>
                  <a:pt x="198" y="292"/>
                  <a:pt x="200" y="286"/>
                  <a:pt x="206" y="282"/>
                </a:cubicBezTo>
                <a:cubicBezTo>
                  <a:pt x="215" y="270"/>
                  <a:pt x="226" y="262"/>
                  <a:pt x="239" y="254"/>
                </a:cubicBezTo>
                <a:cubicBezTo>
                  <a:pt x="242" y="251"/>
                  <a:pt x="247" y="249"/>
                  <a:pt x="248" y="245"/>
                </a:cubicBezTo>
                <a:cubicBezTo>
                  <a:pt x="252" y="231"/>
                  <a:pt x="245" y="229"/>
                  <a:pt x="255" y="221"/>
                </a:cubicBezTo>
                <a:cubicBezTo>
                  <a:pt x="259" y="215"/>
                  <a:pt x="262" y="209"/>
                  <a:pt x="266" y="203"/>
                </a:cubicBezTo>
                <a:cubicBezTo>
                  <a:pt x="270" y="185"/>
                  <a:pt x="277" y="177"/>
                  <a:pt x="293" y="167"/>
                </a:cubicBezTo>
                <a:cubicBezTo>
                  <a:pt x="305" y="152"/>
                  <a:pt x="316" y="137"/>
                  <a:pt x="326" y="120"/>
                </a:cubicBezTo>
                <a:cubicBezTo>
                  <a:pt x="327" y="107"/>
                  <a:pt x="326" y="90"/>
                  <a:pt x="336" y="80"/>
                </a:cubicBezTo>
                <a:cubicBezTo>
                  <a:pt x="339" y="72"/>
                  <a:pt x="348" y="68"/>
                  <a:pt x="356" y="63"/>
                </a:cubicBezTo>
                <a:cubicBezTo>
                  <a:pt x="360" y="57"/>
                  <a:pt x="365" y="52"/>
                  <a:pt x="371" y="48"/>
                </a:cubicBezTo>
                <a:cubicBezTo>
                  <a:pt x="376" y="41"/>
                  <a:pt x="381" y="33"/>
                  <a:pt x="386" y="26"/>
                </a:cubicBezTo>
                <a:cubicBezTo>
                  <a:pt x="387" y="15"/>
                  <a:pt x="386" y="6"/>
                  <a:pt x="395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40" name="Freeform 8"/>
          <p:cNvSpPr>
            <a:spLocks/>
          </p:cNvSpPr>
          <p:nvPr/>
        </p:nvSpPr>
        <p:spPr bwMode="auto">
          <a:xfrm>
            <a:off x="2803525" y="2632075"/>
            <a:ext cx="277813" cy="231775"/>
          </a:xfrm>
          <a:custGeom>
            <a:avLst/>
            <a:gdLst>
              <a:gd name="T0" fmla="*/ 2147483647 w 175"/>
              <a:gd name="T1" fmla="*/ 2147483647 h 146"/>
              <a:gd name="T2" fmla="*/ 2147483647 w 175"/>
              <a:gd name="T3" fmla="*/ 2147483647 h 146"/>
              <a:gd name="T4" fmla="*/ 2147483647 w 175"/>
              <a:gd name="T5" fmla="*/ 0 h 146"/>
              <a:gd name="T6" fmla="*/ 2147483647 w 175"/>
              <a:gd name="T7" fmla="*/ 2147483647 h 146"/>
              <a:gd name="T8" fmla="*/ 2147483647 w 175"/>
              <a:gd name="T9" fmla="*/ 2147483647 h 146"/>
              <a:gd name="T10" fmla="*/ 2147483647 w 175"/>
              <a:gd name="T11" fmla="*/ 2147483647 h 146"/>
              <a:gd name="T12" fmla="*/ 2147483647 w 175"/>
              <a:gd name="T13" fmla="*/ 2147483647 h 146"/>
              <a:gd name="T14" fmla="*/ 2147483647 w 175"/>
              <a:gd name="T15" fmla="*/ 2147483647 h 146"/>
              <a:gd name="T16" fmla="*/ 2147483647 w 175"/>
              <a:gd name="T17" fmla="*/ 2147483647 h 146"/>
              <a:gd name="T18" fmla="*/ 2147483647 w 175"/>
              <a:gd name="T19" fmla="*/ 2147483647 h 146"/>
              <a:gd name="T20" fmla="*/ 2147483647 w 175"/>
              <a:gd name="T21" fmla="*/ 2147483647 h 146"/>
              <a:gd name="T22" fmla="*/ 2147483647 w 175"/>
              <a:gd name="T23" fmla="*/ 2147483647 h 146"/>
              <a:gd name="T24" fmla="*/ 2147483647 w 175"/>
              <a:gd name="T25" fmla="*/ 2147483647 h 14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75"/>
              <a:gd name="T40" fmla="*/ 0 h 146"/>
              <a:gd name="T41" fmla="*/ 175 w 175"/>
              <a:gd name="T42" fmla="*/ 146 h 14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75" h="146">
                <a:moveTo>
                  <a:pt x="100" y="21"/>
                </a:moveTo>
                <a:cubicBezTo>
                  <a:pt x="93" y="17"/>
                  <a:pt x="89" y="14"/>
                  <a:pt x="82" y="10"/>
                </a:cubicBezTo>
                <a:cubicBezTo>
                  <a:pt x="78" y="4"/>
                  <a:pt x="78" y="1"/>
                  <a:pt x="70" y="0"/>
                </a:cubicBezTo>
                <a:cubicBezTo>
                  <a:pt x="52" y="1"/>
                  <a:pt x="53" y="1"/>
                  <a:pt x="40" y="4"/>
                </a:cubicBezTo>
                <a:cubicBezTo>
                  <a:pt x="34" y="8"/>
                  <a:pt x="28" y="12"/>
                  <a:pt x="22" y="16"/>
                </a:cubicBezTo>
                <a:cubicBezTo>
                  <a:pt x="19" y="22"/>
                  <a:pt x="16" y="24"/>
                  <a:pt x="10" y="27"/>
                </a:cubicBezTo>
                <a:cubicBezTo>
                  <a:pt x="0" y="40"/>
                  <a:pt x="9" y="57"/>
                  <a:pt x="16" y="69"/>
                </a:cubicBezTo>
                <a:cubicBezTo>
                  <a:pt x="18" y="84"/>
                  <a:pt x="23" y="94"/>
                  <a:pt x="39" y="97"/>
                </a:cubicBezTo>
                <a:cubicBezTo>
                  <a:pt x="43" y="118"/>
                  <a:pt x="64" y="118"/>
                  <a:pt x="81" y="121"/>
                </a:cubicBezTo>
                <a:cubicBezTo>
                  <a:pt x="87" y="124"/>
                  <a:pt x="93" y="126"/>
                  <a:pt x="99" y="127"/>
                </a:cubicBezTo>
                <a:cubicBezTo>
                  <a:pt x="107" y="131"/>
                  <a:pt x="118" y="132"/>
                  <a:pt x="127" y="133"/>
                </a:cubicBezTo>
                <a:cubicBezTo>
                  <a:pt x="137" y="137"/>
                  <a:pt x="145" y="141"/>
                  <a:pt x="156" y="142"/>
                </a:cubicBezTo>
                <a:cubicBezTo>
                  <a:pt x="164" y="146"/>
                  <a:pt x="159" y="144"/>
                  <a:pt x="175" y="144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73" name="Text Box 41"/>
          <p:cNvSpPr txBox="1">
            <a:spLocks noChangeArrowheads="1"/>
          </p:cNvSpPr>
          <p:nvPr/>
        </p:nvSpPr>
        <p:spPr bwMode="auto">
          <a:xfrm>
            <a:off x="533400" y="1431925"/>
            <a:ext cx="419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/>
              <a:t>Обратный путь</a:t>
            </a:r>
          </a:p>
        </p:txBody>
      </p:sp>
      <p:pic>
        <p:nvPicPr>
          <p:cNvPr id="18485" name="Picture 53" descr="отплыт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71725"/>
            <a:ext cx="66294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86" name="Text Box 54"/>
          <p:cNvSpPr txBox="1">
            <a:spLocks noChangeArrowheads="1"/>
          </p:cNvSpPr>
          <p:nvPr/>
        </p:nvSpPr>
        <p:spPr bwMode="auto">
          <a:xfrm>
            <a:off x="381000" y="2667000"/>
            <a:ext cx="2133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FF0000"/>
                </a:solidFill>
              </a:rPr>
              <a:t>отплытие</a:t>
            </a:r>
          </a:p>
        </p:txBody>
      </p:sp>
      <p:pic>
        <p:nvPicPr>
          <p:cNvPr id="18487" name="Picture 55" descr="в пут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57450"/>
            <a:ext cx="58674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88" name="Picture 56" descr="санта мария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9550" y="2757488"/>
            <a:ext cx="5124450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89" name="Text Box 57"/>
          <p:cNvSpPr txBox="1">
            <a:spLocks noChangeArrowheads="1"/>
          </p:cNvSpPr>
          <p:nvPr/>
        </p:nvSpPr>
        <p:spPr bwMode="auto">
          <a:xfrm>
            <a:off x="4876800" y="3200400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chemeClr val="bg1"/>
                </a:solidFill>
              </a:rPr>
              <a:t>флагман</a:t>
            </a:r>
            <a:r>
              <a:rPr lang="ru-RU" b="1"/>
              <a:t> </a:t>
            </a:r>
            <a:r>
              <a:rPr lang="ru-RU" b="1">
                <a:solidFill>
                  <a:schemeClr val="bg1"/>
                </a:solidFill>
              </a:rPr>
              <a:t>Санта-Мария</a:t>
            </a:r>
          </a:p>
        </p:txBody>
      </p:sp>
      <p:pic>
        <p:nvPicPr>
          <p:cNvPr id="18490" name="Picture 58" descr="санта мария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2784475"/>
            <a:ext cx="4800600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91" name="Rectangle 59"/>
          <p:cNvSpPr>
            <a:spLocks noChangeArrowheads="1"/>
          </p:cNvSpPr>
          <p:nvPr/>
        </p:nvSpPr>
        <p:spPr bwMode="auto">
          <a:xfrm>
            <a:off x="228600" y="4267200"/>
            <a:ext cx="3743325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400" b="1"/>
              <a:t>Технические данные </a:t>
            </a:r>
            <a:r>
              <a:rPr lang="ru-RU" sz="1400" b="1" i="1"/>
              <a:t>судна «Санта-Мария»</a:t>
            </a:r>
            <a:r>
              <a:rPr lang="ru-RU" sz="1400"/>
              <a:t>:</a:t>
            </a:r>
            <a:br>
              <a:rPr lang="ru-RU" sz="1400"/>
            </a:br>
            <a:r>
              <a:rPr lang="ru-RU" sz="1400"/>
              <a:t>Длина - 18 м ;</a:t>
            </a:r>
            <a:br>
              <a:rPr lang="ru-RU" sz="1400"/>
            </a:br>
            <a:r>
              <a:rPr lang="ru-RU" sz="1400"/>
              <a:t>Ширина - 6 м ;</a:t>
            </a:r>
            <a:br>
              <a:rPr lang="ru-RU" sz="1400"/>
            </a:br>
            <a:r>
              <a:rPr lang="ru-RU" sz="1400"/>
              <a:t>Осадка - 3 м;</a:t>
            </a:r>
            <a:br>
              <a:rPr lang="ru-RU" sz="1400"/>
            </a:br>
            <a:r>
              <a:rPr lang="ru-RU" sz="1400"/>
              <a:t>Водоизмещение - 100 тонн;</a:t>
            </a:r>
            <a:br>
              <a:rPr lang="ru-RU" sz="1400"/>
            </a:br>
            <a:r>
              <a:rPr lang="ru-RU" sz="1400"/>
              <a:t>Скорость - 7 узлов;</a:t>
            </a:r>
            <a:br>
              <a:rPr lang="ru-RU" sz="1400"/>
            </a:br>
            <a:r>
              <a:rPr lang="ru-RU" sz="1400"/>
              <a:t>Экипаж - 30 человек;</a:t>
            </a:r>
            <a:br>
              <a:rPr lang="ru-RU" sz="1400"/>
            </a:br>
            <a:r>
              <a:rPr lang="ru-RU" sz="1400"/>
              <a:t>Количество мачт - 3;</a:t>
            </a:r>
          </a:p>
        </p:txBody>
      </p:sp>
      <p:sp>
        <p:nvSpPr>
          <p:cNvPr id="18436" name="Freeform 4"/>
          <p:cNvSpPr>
            <a:spLocks/>
          </p:cNvSpPr>
          <p:nvPr/>
        </p:nvSpPr>
        <p:spPr bwMode="auto">
          <a:xfrm>
            <a:off x="5586413" y="2182813"/>
            <a:ext cx="433387" cy="417512"/>
          </a:xfrm>
          <a:custGeom>
            <a:avLst/>
            <a:gdLst>
              <a:gd name="T0" fmla="*/ 2147483647 w 291"/>
              <a:gd name="T1" fmla="*/ 0 h 280"/>
              <a:gd name="T2" fmla="*/ 2147483647 w 291"/>
              <a:gd name="T3" fmla="*/ 2147483647 h 280"/>
              <a:gd name="T4" fmla="*/ 2147483647 w 291"/>
              <a:gd name="T5" fmla="*/ 2147483647 h 280"/>
              <a:gd name="T6" fmla="*/ 2147483647 w 291"/>
              <a:gd name="T7" fmla="*/ 2147483647 h 280"/>
              <a:gd name="T8" fmla="*/ 2147483647 w 291"/>
              <a:gd name="T9" fmla="*/ 2147483647 h 280"/>
              <a:gd name="T10" fmla="*/ 2147483647 w 291"/>
              <a:gd name="T11" fmla="*/ 2147483647 h 280"/>
              <a:gd name="T12" fmla="*/ 2147483647 w 291"/>
              <a:gd name="T13" fmla="*/ 2147483647 h 280"/>
              <a:gd name="T14" fmla="*/ 2147483647 w 291"/>
              <a:gd name="T15" fmla="*/ 2147483647 h 280"/>
              <a:gd name="T16" fmla="*/ 2147483647 w 291"/>
              <a:gd name="T17" fmla="*/ 2147483647 h 280"/>
              <a:gd name="T18" fmla="*/ 2147483647 w 291"/>
              <a:gd name="T19" fmla="*/ 2147483647 h 280"/>
              <a:gd name="T20" fmla="*/ 2147483647 w 291"/>
              <a:gd name="T21" fmla="*/ 2147483647 h 280"/>
              <a:gd name="T22" fmla="*/ 2147483647 w 291"/>
              <a:gd name="T23" fmla="*/ 2147483647 h 280"/>
              <a:gd name="T24" fmla="*/ 2147483647 w 291"/>
              <a:gd name="T25" fmla="*/ 2147483647 h 280"/>
              <a:gd name="T26" fmla="*/ 2147483647 w 291"/>
              <a:gd name="T27" fmla="*/ 2147483647 h 280"/>
              <a:gd name="T28" fmla="*/ 2147483647 w 291"/>
              <a:gd name="T29" fmla="*/ 2147483647 h 280"/>
              <a:gd name="T30" fmla="*/ 2147483647 w 291"/>
              <a:gd name="T31" fmla="*/ 2147483647 h 280"/>
              <a:gd name="T32" fmla="*/ 2147483647 w 291"/>
              <a:gd name="T33" fmla="*/ 2147483647 h 280"/>
              <a:gd name="T34" fmla="*/ 0 w 291"/>
              <a:gd name="T35" fmla="*/ 2147483647 h 28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91"/>
              <a:gd name="T55" fmla="*/ 0 h 280"/>
              <a:gd name="T56" fmla="*/ 291 w 291"/>
              <a:gd name="T57" fmla="*/ 280 h 28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91" h="280">
                <a:moveTo>
                  <a:pt x="291" y="0"/>
                </a:moveTo>
                <a:cubicBezTo>
                  <a:pt x="281" y="2"/>
                  <a:pt x="279" y="11"/>
                  <a:pt x="270" y="15"/>
                </a:cubicBezTo>
                <a:cubicBezTo>
                  <a:pt x="268" y="25"/>
                  <a:pt x="267" y="19"/>
                  <a:pt x="260" y="24"/>
                </a:cubicBezTo>
                <a:cubicBezTo>
                  <a:pt x="257" y="26"/>
                  <a:pt x="251" y="31"/>
                  <a:pt x="251" y="31"/>
                </a:cubicBezTo>
                <a:cubicBezTo>
                  <a:pt x="247" y="38"/>
                  <a:pt x="236" y="42"/>
                  <a:pt x="228" y="43"/>
                </a:cubicBezTo>
                <a:cubicBezTo>
                  <a:pt x="221" y="46"/>
                  <a:pt x="216" y="51"/>
                  <a:pt x="209" y="52"/>
                </a:cubicBezTo>
                <a:cubicBezTo>
                  <a:pt x="197" y="57"/>
                  <a:pt x="182" y="66"/>
                  <a:pt x="177" y="78"/>
                </a:cubicBezTo>
                <a:cubicBezTo>
                  <a:pt x="175" y="90"/>
                  <a:pt x="166" y="104"/>
                  <a:pt x="158" y="112"/>
                </a:cubicBezTo>
                <a:cubicBezTo>
                  <a:pt x="154" y="123"/>
                  <a:pt x="153" y="138"/>
                  <a:pt x="143" y="145"/>
                </a:cubicBezTo>
                <a:cubicBezTo>
                  <a:pt x="139" y="151"/>
                  <a:pt x="137" y="150"/>
                  <a:pt x="131" y="154"/>
                </a:cubicBezTo>
                <a:cubicBezTo>
                  <a:pt x="127" y="161"/>
                  <a:pt x="119" y="168"/>
                  <a:pt x="114" y="175"/>
                </a:cubicBezTo>
                <a:cubicBezTo>
                  <a:pt x="112" y="183"/>
                  <a:pt x="103" y="188"/>
                  <a:pt x="99" y="196"/>
                </a:cubicBezTo>
                <a:cubicBezTo>
                  <a:pt x="98" y="202"/>
                  <a:pt x="96" y="205"/>
                  <a:pt x="93" y="210"/>
                </a:cubicBezTo>
                <a:cubicBezTo>
                  <a:pt x="91" y="221"/>
                  <a:pt x="84" y="229"/>
                  <a:pt x="75" y="235"/>
                </a:cubicBezTo>
                <a:cubicBezTo>
                  <a:pt x="70" y="244"/>
                  <a:pt x="57" y="254"/>
                  <a:pt x="48" y="258"/>
                </a:cubicBezTo>
                <a:cubicBezTo>
                  <a:pt x="41" y="267"/>
                  <a:pt x="31" y="270"/>
                  <a:pt x="21" y="271"/>
                </a:cubicBezTo>
                <a:cubicBezTo>
                  <a:pt x="15" y="273"/>
                  <a:pt x="12" y="276"/>
                  <a:pt x="6" y="277"/>
                </a:cubicBezTo>
                <a:cubicBezTo>
                  <a:pt x="1" y="280"/>
                  <a:pt x="4" y="280"/>
                  <a:pt x="0" y="28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3733800" y="2209800"/>
            <a:ext cx="1752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/>
              <a:t>Канарские </a:t>
            </a:r>
          </a:p>
          <a:p>
            <a:pPr algn="ctr">
              <a:lnSpc>
                <a:spcPct val="70000"/>
              </a:lnSpc>
            </a:pPr>
            <a:r>
              <a:rPr lang="ru-RU"/>
              <a:t>острова</a:t>
            </a:r>
          </a:p>
        </p:txBody>
      </p:sp>
      <p:pic>
        <p:nvPicPr>
          <p:cNvPr id="18492" name="Picture 60" descr="Нинья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8800" y="2362200"/>
            <a:ext cx="33782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93" name="Text Box 61"/>
          <p:cNvSpPr txBox="1">
            <a:spLocks noChangeArrowheads="1"/>
          </p:cNvSpPr>
          <p:nvPr/>
        </p:nvSpPr>
        <p:spPr bwMode="auto">
          <a:xfrm>
            <a:off x="5715000" y="2667000"/>
            <a:ext cx="16002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b="1">
                <a:solidFill>
                  <a:schemeClr val="bg1"/>
                </a:solidFill>
              </a:rPr>
              <a:t>корабль</a:t>
            </a:r>
          </a:p>
          <a:p>
            <a:pPr algn="ctr">
              <a:lnSpc>
                <a:spcPct val="70000"/>
              </a:lnSpc>
            </a:pPr>
            <a:r>
              <a:rPr lang="ru-RU" b="1">
                <a:solidFill>
                  <a:schemeClr val="bg1"/>
                </a:solidFill>
              </a:rPr>
              <a:t>Нинья</a:t>
            </a:r>
          </a:p>
        </p:txBody>
      </p:sp>
      <p:pic>
        <p:nvPicPr>
          <p:cNvPr id="18494" name="Picture 62" descr="карав Нинья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5200" y="3011488"/>
            <a:ext cx="5434013" cy="384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95" name="Rectangle 63"/>
          <p:cNvSpPr>
            <a:spLocks noChangeArrowheads="1"/>
          </p:cNvSpPr>
          <p:nvPr/>
        </p:nvSpPr>
        <p:spPr bwMode="auto">
          <a:xfrm>
            <a:off x="228600" y="4267200"/>
            <a:ext cx="3181350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400" b="1"/>
              <a:t>Технические данные судна «Нинья»:</a:t>
            </a:r>
            <a:r>
              <a:rPr lang="ru-RU" sz="1400"/>
              <a:t/>
            </a:r>
            <a:br>
              <a:rPr lang="ru-RU" sz="1400"/>
            </a:br>
            <a:r>
              <a:rPr lang="ru-RU" sz="1400"/>
              <a:t>Длина - 15 м ;</a:t>
            </a:r>
            <a:br>
              <a:rPr lang="ru-RU" sz="1400"/>
            </a:br>
            <a:r>
              <a:rPr lang="ru-RU" sz="1400"/>
              <a:t>Ширина - 5 м;</a:t>
            </a:r>
            <a:br>
              <a:rPr lang="ru-RU" sz="1400"/>
            </a:br>
            <a:r>
              <a:rPr lang="ru-RU" sz="1400"/>
              <a:t>Осадка - 2 м;</a:t>
            </a:r>
            <a:br>
              <a:rPr lang="ru-RU" sz="1400"/>
            </a:br>
            <a:r>
              <a:rPr lang="ru-RU" sz="1400"/>
              <a:t>Водоизмещение - 60 тонн;</a:t>
            </a:r>
            <a:br>
              <a:rPr lang="ru-RU" sz="1400"/>
            </a:br>
            <a:r>
              <a:rPr lang="ru-RU" sz="1400"/>
              <a:t>Скорость - 8 узлов;</a:t>
            </a:r>
            <a:br>
              <a:rPr lang="ru-RU" sz="1400"/>
            </a:br>
            <a:r>
              <a:rPr lang="ru-RU" sz="1400"/>
              <a:t>Экипаж -  до 20 человек;</a:t>
            </a:r>
            <a:br>
              <a:rPr lang="ru-RU" sz="1400"/>
            </a:br>
            <a:r>
              <a:rPr lang="ru-RU" sz="1400"/>
              <a:t>Количество мачт - 3; </a:t>
            </a:r>
          </a:p>
        </p:txBody>
      </p:sp>
      <p:pic>
        <p:nvPicPr>
          <p:cNvPr id="18496" name="Picture 64" descr="Нинья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6400" y="2570163"/>
            <a:ext cx="4927600" cy="428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97" name="Text Box 65"/>
          <p:cNvSpPr txBox="1">
            <a:spLocks noChangeArrowheads="1"/>
          </p:cNvSpPr>
          <p:nvPr/>
        </p:nvSpPr>
        <p:spPr bwMode="auto">
          <a:xfrm>
            <a:off x="4724400" y="3200400"/>
            <a:ext cx="15240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b="1">
                <a:solidFill>
                  <a:schemeClr val="bg1"/>
                </a:solidFill>
              </a:rPr>
              <a:t>корабль</a:t>
            </a:r>
          </a:p>
          <a:p>
            <a:pPr algn="ctr">
              <a:lnSpc>
                <a:spcPct val="70000"/>
              </a:lnSpc>
            </a:pPr>
            <a:r>
              <a:rPr lang="ru-RU" b="1">
                <a:solidFill>
                  <a:schemeClr val="bg1"/>
                </a:solidFill>
              </a:rPr>
              <a:t>Пинта</a:t>
            </a:r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3446463" y="2552700"/>
            <a:ext cx="1016000" cy="223838"/>
          </a:xfrm>
          <a:custGeom>
            <a:avLst/>
            <a:gdLst>
              <a:gd name="T0" fmla="*/ 2147483647 w 640"/>
              <a:gd name="T1" fmla="*/ 0 h 141"/>
              <a:gd name="T2" fmla="*/ 2147483647 w 640"/>
              <a:gd name="T3" fmla="*/ 2147483647 h 141"/>
              <a:gd name="T4" fmla="*/ 2147483647 w 640"/>
              <a:gd name="T5" fmla="*/ 2147483647 h 141"/>
              <a:gd name="T6" fmla="*/ 2147483647 w 640"/>
              <a:gd name="T7" fmla="*/ 2147483647 h 141"/>
              <a:gd name="T8" fmla="*/ 2147483647 w 640"/>
              <a:gd name="T9" fmla="*/ 2147483647 h 141"/>
              <a:gd name="T10" fmla="*/ 2147483647 w 640"/>
              <a:gd name="T11" fmla="*/ 2147483647 h 141"/>
              <a:gd name="T12" fmla="*/ 2147483647 w 640"/>
              <a:gd name="T13" fmla="*/ 2147483647 h 141"/>
              <a:gd name="T14" fmla="*/ 2147483647 w 640"/>
              <a:gd name="T15" fmla="*/ 2147483647 h 141"/>
              <a:gd name="T16" fmla="*/ 2147483647 w 640"/>
              <a:gd name="T17" fmla="*/ 2147483647 h 141"/>
              <a:gd name="T18" fmla="*/ 2147483647 w 640"/>
              <a:gd name="T19" fmla="*/ 2147483647 h 141"/>
              <a:gd name="T20" fmla="*/ 0 w 640"/>
              <a:gd name="T21" fmla="*/ 2147483647 h 14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40"/>
              <a:gd name="T34" fmla="*/ 0 h 141"/>
              <a:gd name="T35" fmla="*/ 640 w 640"/>
              <a:gd name="T36" fmla="*/ 141 h 14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40" h="141">
                <a:moveTo>
                  <a:pt x="640" y="0"/>
                </a:moveTo>
                <a:cubicBezTo>
                  <a:pt x="634" y="3"/>
                  <a:pt x="627" y="5"/>
                  <a:pt x="621" y="6"/>
                </a:cubicBezTo>
                <a:cubicBezTo>
                  <a:pt x="614" y="10"/>
                  <a:pt x="611" y="16"/>
                  <a:pt x="604" y="20"/>
                </a:cubicBezTo>
                <a:cubicBezTo>
                  <a:pt x="596" y="30"/>
                  <a:pt x="601" y="28"/>
                  <a:pt x="592" y="30"/>
                </a:cubicBezTo>
                <a:cubicBezTo>
                  <a:pt x="563" y="44"/>
                  <a:pt x="540" y="79"/>
                  <a:pt x="507" y="84"/>
                </a:cubicBezTo>
                <a:cubicBezTo>
                  <a:pt x="497" y="88"/>
                  <a:pt x="489" y="97"/>
                  <a:pt x="478" y="99"/>
                </a:cubicBezTo>
                <a:cubicBezTo>
                  <a:pt x="456" y="115"/>
                  <a:pt x="443" y="116"/>
                  <a:pt x="414" y="117"/>
                </a:cubicBezTo>
                <a:cubicBezTo>
                  <a:pt x="394" y="125"/>
                  <a:pt x="359" y="122"/>
                  <a:pt x="336" y="123"/>
                </a:cubicBezTo>
                <a:cubicBezTo>
                  <a:pt x="291" y="141"/>
                  <a:pt x="223" y="129"/>
                  <a:pt x="189" y="129"/>
                </a:cubicBezTo>
                <a:cubicBezTo>
                  <a:pt x="164" y="130"/>
                  <a:pt x="152" y="131"/>
                  <a:pt x="130" y="134"/>
                </a:cubicBezTo>
                <a:cubicBezTo>
                  <a:pt x="87" y="133"/>
                  <a:pt x="0" y="132"/>
                  <a:pt x="0" y="132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8498" name="Picture 66" descr="корабль Пинта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91025" y="2716213"/>
            <a:ext cx="4752975" cy="414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99" name="Rectangle 67"/>
          <p:cNvSpPr>
            <a:spLocks noChangeArrowheads="1"/>
          </p:cNvSpPr>
          <p:nvPr/>
        </p:nvSpPr>
        <p:spPr bwMode="auto">
          <a:xfrm>
            <a:off x="228600" y="4302125"/>
            <a:ext cx="3182938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400" b="1"/>
              <a:t>Технические данные </a:t>
            </a:r>
            <a:r>
              <a:rPr lang="ru-RU" sz="1400" b="1" i="1"/>
              <a:t>судна «Пинта»</a:t>
            </a:r>
            <a:r>
              <a:rPr lang="ru-RU" sz="1400"/>
              <a:t>:</a:t>
            </a:r>
            <a:br>
              <a:rPr lang="ru-RU" sz="1400"/>
            </a:br>
            <a:r>
              <a:rPr lang="ru-RU" sz="1400"/>
              <a:t>Длина - 16,6 м;</a:t>
            </a:r>
            <a:br>
              <a:rPr lang="ru-RU" sz="1400"/>
            </a:br>
            <a:r>
              <a:rPr lang="ru-RU" sz="1400"/>
              <a:t>Ширина - 4,8 м ;</a:t>
            </a:r>
            <a:br>
              <a:rPr lang="ru-RU" sz="1400"/>
            </a:br>
            <a:r>
              <a:rPr lang="ru-RU" sz="1400"/>
              <a:t>Осадка - 1,5 м;</a:t>
            </a:r>
            <a:br>
              <a:rPr lang="ru-RU" sz="1400"/>
            </a:br>
            <a:r>
              <a:rPr lang="ru-RU" sz="1400"/>
              <a:t>Водоизмещение - 70 тонн;</a:t>
            </a:r>
            <a:br>
              <a:rPr lang="ru-RU" sz="1400"/>
            </a:br>
            <a:r>
              <a:rPr lang="ru-RU" sz="1400"/>
              <a:t>Скорость - 10 узлов;</a:t>
            </a:r>
            <a:br>
              <a:rPr lang="ru-RU" sz="1400"/>
            </a:br>
            <a:r>
              <a:rPr lang="ru-RU" sz="1400"/>
              <a:t>Экипаж - 20 человек;</a:t>
            </a:r>
            <a:br>
              <a:rPr lang="ru-RU" sz="1400"/>
            </a:br>
            <a:r>
              <a:rPr lang="ru-RU" sz="1400"/>
              <a:t>Количество мачт - 3;</a:t>
            </a:r>
          </a:p>
        </p:txBody>
      </p:sp>
      <p:sp>
        <p:nvSpPr>
          <p:cNvPr id="18447" name="Text Box 15"/>
          <p:cNvSpPr txBox="1">
            <a:spLocks noChangeArrowheads="1"/>
          </p:cNvSpPr>
          <p:nvPr/>
        </p:nvSpPr>
        <p:spPr bwMode="auto">
          <a:xfrm rot="3710035">
            <a:off x="3086100" y="29337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Атлантический океан</a:t>
            </a:r>
          </a:p>
        </p:txBody>
      </p:sp>
      <p:pic>
        <p:nvPicPr>
          <p:cNvPr id="18500" name="Picture 68" descr="устройство корабля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33800" y="2935288"/>
            <a:ext cx="5410200" cy="392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01" name="Text Box 69"/>
          <p:cNvSpPr txBox="1">
            <a:spLocks noChangeArrowheads="1"/>
          </p:cNvSpPr>
          <p:nvPr/>
        </p:nvSpPr>
        <p:spPr bwMode="auto">
          <a:xfrm>
            <a:off x="4876800" y="28956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устройство корабля</a:t>
            </a:r>
          </a:p>
        </p:txBody>
      </p:sp>
      <p:pic>
        <p:nvPicPr>
          <p:cNvPr id="18503" name="Picture 71" descr="в море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3265488"/>
            <a:ext cx="9144000" cy="366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04" name="Picture 72" descr="в море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33800" y="2800350"/>
            <a:ext cx="54102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05" name="Picture 73" descr="с сальвадор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72000" y="2686050"/>
            <a:ext cx="45720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Freeform 5"/>
          <p:cNvSpPr>
            <a:spLocks/>
          </p:cNvSpPr>
          <p:nvPr/>
        </p:nvSpPr>
        <p:spPr bwMode="auto">
          <a:xfrm>
            <a:off x="4460875" y="2519363"/>
            <a:ext cx="1130300" cy="134937"/>
          </a:xfrm>
          <a:custGeom>
            <a:avLst/>
            <a:gdLst>
              <a:gd name="T0" fmla="*/ 2147483647 w 712"/>
              <a:gd name="T1" fmla="*/ 2147483647 h 85"/>
              <a:gd name="T2" fmla="*/ 2147483647 w 712"/>
              <a:gd name="T3" fmla="*/ 2147483647 h 85"/>
              <a:gd name="T4" fmla="*/ 2147483647 w 712"/>
              <a:gd name="T5" fmla="*/ 2147483647 h 85"/>
              <a:gd name="T6" fmla="*/ 2147483647 w 712"/>
              <a:gd name="T7" fmla="*/ 2147483647 h 85"/>
              <a:gd name="T8" fmla="*/ 2147483647 w 712"/>
              <a:gd name="T9" fmla="*/ 2147483647 h 85"/>
              <a:gd name="T10" fmla="*/ 2147483647 w 712"/>
              <a:gd name="T11" fmla="*/ 2147483647 h 85"/>
              <a:gd name="T12" fmla="*/ 2147483647 w 712"/>
              <a:gd name="T13" fmla="*/ 2147483647 h 85"/>
              <a:gd name="T14" fmla="*/ 2147483647 w 712"/>
              <a:gd name="T15" fmla="*/ 2147483647 h 85"/>
              <a:gd name="T16" fmla="*/ 2147483647 w 712"/>
              <a:gd name="T17" fmla="*/ 2147483647 h 85"/>
              <a:gd name="T18" fmla="*/ 2147483647 w 712"/>
              <a:gd name="T19" fmla="*/ 2147483647 h 85"/>
              <a:gd name="T20" fmla="*/ 2147483647 w 712"/>
              <a:gd name="T21" fmla="*/ 0 h 85"/>
              <a:gd name="T22" fmla="*/ 2147483647 w 712"/>
              <a:gd name="T23" fmla="*/ 2147483647 h 85"/>
              <a:gd name="T24" fmla="*/ 0 w 712"/>
              <a:gd name="T25" fmla="*/ 2147483647 h 8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12"/>
              <a:gd name="T40" fmla="*/ 0 h 85"/>
              <a:gd name="T41" fmla="*/ 712 w 712"/>
              <a:gd name="T42" fmla="*/ 85 h 8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12" h="85">
                <a:moveTo>
                  <a:pt x="712" y="48"/>
                </a:moveTo>
                <a:cubicBezTo>
                  <a:pt x="660" y="49"/>
                  <a:pt x="629" y="49"/>
                  <a:pt x="583" y="57"/>
                </a:cubicBezTo>
                <a:cubicBezTo>
                  <a:pt x="552" y="73"/>
                  <a:pt x="497" y="59"/>
                  <a:pt x="457" y="62"/>
                </a:cubicBezTo>
                <a:cubicBezTo>
                  <a:pt x="449" y="66"/>
                  <a:pt x="439" y="73"/>
                  <a:pt x="430" y="75"/>
                </a:cubicBezTo>
                <a:cubicBezTo>
                  <a:pt x="395" y="71"/>
                  <a:pt x="370" y="73"/>
                  <a:pt x="331" y="74"/>
                </a:cubicBezTo>
                <a:cubicBezTo>
                  <a:pt x="305" y="78"/>
                  <a:pt x="276" y="85"/>
                  <a:pt x="253" y="71"/>
                </a:cubicBezTo>
                <a:cubicBezTo>
                  <a:pt x="243" y="59"/>
                  <a:pt x="237" y="57"/>
                  <a:pt x="222" y="56"/>
                </a:cubicBezTo>
                <a:cubicBezTo>
                  <a:pt x="215" y="52"/>
                  <a:pt x="213" y="45"/>
                  <a:pt x="205" y="44"/>
                </a:cubicBezTo>
                <a:cubicBezTo>
                  <a:pt x="196" y="28"/>
                  <a:pt x="176" y="34"/>
                  <a:pt x="159" y="33"/>
                </a:cubicBezTo>
                <a:cubicBezTo>
                  <a:pt x="152" y="29"/>
                  <a:pt x="149" y="22"/>
                  <a:pt x="142" y="18"/>
                </a:cubicBezTo>
                <a:cubicBezTo>
                  <a:pt x="136" y="10"/>
                  <a:pt x="127" y="4"/>
                  <a:pt x="118" y="0"/>
                </a:cubicBezTo>
                <a:cubicBezTo>
                  <a:pt x="83" y="6"/>
                  <a:pt x="78" y="6"/>
                  <a:pt x="31" y="8"/>
                </a:cubicBezTo>
                <a:cubicBezTo>
                  <a:pt x="16" y="9"/>
                  <a:pt x="13" y="17"/>
                  <a:pt x="0" y="21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8506" name="Picture 74" descr="новый свет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581400" y="2686050"/>
            <a:ext cx="55626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08" name="Picture 76" descr="в америке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209800" y="2392363"/>
            <a:ext cx="6934200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07" name="Text Box 75"/>
          <p:cNvSpPr txBox="1">
            <a:spLocks noChangeArrowheads="1"/>
          </p:cNvSpPr>
          <p:nvPr/>
        </p:nvSpPr>
        <p:spPr bwMode="auto">
          <a:xfrm>
            <a:off x="4343400" y="2667000"/>
            <a:ext cx="381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400" b="1"/>
              <a:t>новая земля</a:t>
            </a:r>
          </a:p>
        </p:txBody>
      </p:sp>
      <p:pic>
        <p:nvPicPr>
          <p:cNvPr id="18509" name="Picture 77" descr="возвращение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429000" y="3062288"/>
            <a:ext cx="5715000" cy="379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10" name="Text Box 78"/>
          <p:cNvSpPr txBox="1">
            <a:spLocks noChangeArrowheads="1"/>
          </p:cNvSpPr>
          <p:nvPr/>
        </p:nvSpPr>
        <p:spPr bwMode="auto">
          <a:xfrm>
            <a:off x="6553200" y="33528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Санта Мария</a:t>
            </a:r>
          </a:p>
        </p:txBody>
      </p:sp>
      <p:sp>
        <p:nvSpPr>
          <p:cNvPr id="18511" name="Rectangle 79"/>
          <p:cNvSpPr>
            <a:spLocks noChangeArrowheads="1"/>
          </p:cNvSpPr>
          <p:nvPr/>
        </p:nvSpPr>
        <p:spPr bwMode="auto">
          <a:xfrm>
            <a:off x="6858000" y="3733800"/>
            <a:ext cx="1328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затонула</a:t>
            </a:r>
          </a:p>
        </p:txBody>
      </p:sp>
      <p:pic>
        <p:nvPicPr>
          <p:cNvPr id="18513" name="Picture 81" descr="корабль 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276600" y="3090863"/>
            <a:ext cx="5867400" cy="376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14" name="Picture 82" descr="в море 5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038600" y="2708275"/>
            <a:ext cx="5105400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Полилиния 47"/>
          <p:cNvSpPr/>
          <p:nvPr/>
        </p:nvSpPr>
        <p:spPr>
          <a:xfrm>
            <a:off x="2895600" y="2108200"/>
            <a:ext cx="990600" cy="660400"/>
          </a:xfrm>
          <a:custGeom>
            <a:avLst/>
            <a:gdLst>
              <a:gd name="connsiteX0" fmla="*/ 1006764 w 3959508"/>
              <a:gd name="connsiteY0" fmla="*/ 2346036 h 2641600"/>
              <a:gd name="connsiteX1" fmla="*/ 979055 w 3959508"/>
              <a:gd name="connsiteY1" fmla="*/ 2336800 h 2641600"/>
              <a:gd name="connsiteX2" fmla="*/ 951346 w 3959508"/>
              <a:gd name="connsiteY2" fmla="*/ 2318327 h 2641600"/>
              <a:gd name="connsiteX3" fmla="*/ 905164 w 3959508"/>
              <a:gd name="connsiteY3" fmla="*/ 2309091 h 2641600"/>
              <a:gd name="connsiteX4" fmla="*/ 831273 w 3959508"/>
              <a:gd name="connsiteY4" fmla="*/ 2290618 h 2641600"/>
              <a:gd name="connsiteX5" fmla="*/ 803564 w 3959508"/>
              <a:gd name="connsiteY5" fmla="*/ 2281382 h 2641600"/>
              <a:gd name="connsiteX6" fmla="*/ 711200 w 3959508"/>
              <a:gd name="connsiteY6" fmla="*/ 2253672 h 2641600"/>
              <a:gd name="connsiteX7" fmla="*/ 655782 w 3959508"/>
              <a:gd name="connsiteY7" fmla="*/ 2225963 h 2641600"/>
              <a:gd name="connsiteX8" fmla="*/ 600364 w 3959508"/>
              <a:gd name="connsiteY8" fmla="*/ 2198254 h 2641600"/>
              <a:gd name="connsiteX9" fmla="*/ 544946 w 3959508"/>
              <a:gd name="connsiteY9" fmla="*/ 2152072 h 2641600"/>
              <a:gd name="connsiteX10" fmla="*/ 517237 w 3959508"/>
              <a:gd name="connsiteY10" fmla="*/ 2142836 h 2641600"/>
              <a:gd name="connsiteX11" fmla="*/ 498764 w 3959508"/>
              <a:gd name="connsiteY11" fmla="*/ 2115127 h 2641600"/>
              <a:gd name="connsiteX12" fmla="*/ 434109 w 3959508"/>
              <a:gd name="connsiteY12" fmla="*/ 2078182 h 2641600"/>
              <a:gd name="connsiteX13" fmla="*/ 406400 w 3959508"/>
              <a:gd name="connsiteY13" fmla="*/ 2068945 h 2641600"/>
              <a:gd name="connsiteX14" fmla="*/ 350982 w 3959508"/>
              <a:gd name="connsiteY14" fmla="*/ 2041236 h 2641600"/>
              <a:gd name="connsiteX15" fmla="*/ 332509 w 3959508"/>
              <a:gd name="connsiteY15" fmla="*/ 2013527 h 2641600"/>
              <a:gd name="connsiteX16" fmla="*/ 277091 w 3959508"/>
              <a:gd name="connsiteY16" fmla="*/ 1958109 h 2641600"/>
              <a:gd name="connsiteX17" fmla="*/ 258618 w 3959508"/>
              <a:gd name="connsiteY17" fmla="*/ 1930400 h 2641600"/>
              <a:gd name="connsiteX18" fmla="*/ 230909 w 3959508"/>
              <a:gd name="connsiteY18" fmla="*/ 1911927 h 2641600"/>
              <a:gd name="connsiteX19" fmla="*/ 166255 w 3959508"/>
              <a:gd name="connsiteY19" fmla="*/ 1874982 h 2641600"/>
              <a:gd name="connsiteX20" fmla="*/ 129309 w 3959508"/>
              <a:gd name="connsiteY20" fmla="*/ 1819563 h 2641600"/>
              <a:gd name="connsiteX21" fmla="*/ 101600 w 3959508"/>
              <a:gd name="connsiteY21" fmla="*/ 1754909 h 2641600"/>
              <a:gd name="connsiteX22" fmla="*/ 73891 w 3959508"/>
              <a:gd name="connsiteY22" fmla="*/ 1699491 h 2641600"/>
              <a:gd name="connsiteX23" fmla="*/ 46182 w 3959508"/>
              <a:gd name="connsiteY23" fmla="*/ 1644072 h 2641600"/>
              <a:gd name="connsiteX24" fmla="*/ 18473 w 3959508"/>
              <a:gd name="connsiteY24" fmla="*/ 1560945 h 2641600"/>
              <a:gd name="connsiteX25" fmla="*/ 9237 w 3959508"/>
              <a:gd name="connsiteY25" fmla="*/ 1533236 h 2641600"/>
              <a:gd name="connsiteX26" fmla="*/ 0 w 3959508"/>
              <a:gd name="connsiteY26" fmla="*/ 1496291 h 2641600"/>
              <a:gd name="connsiteX27" fmla="*/ 9237 w 3959508"/>
              <a:gd name="connsiteY27" fmla="*/ 1366982 h 2641600"/>
              <a:gd name="connsiteX28" fmla="*/ 18473 w 3959508"/>
              <a:gd name="connsiteY28" fmla="*/ 1330036 h 2641600"/>
              <a:gd name="connsiteX29" fmla="*/ 27709 w 3959508"/>
              <a:gd name="connsiteY29" fmla="*/ 1237672 h 2641600"/>
              <a:gd name="connsiteX30" fmla="*/ 46182 w 3959508"/>
              <a:gd name="connsiteY30" fmla="*/ 1191491 h 2641600"/>
              <a:gd name="connsiteX31" fmla="*/ 64655 w 3959508"/>
              <a:gd name="connsiteY31" fmla="*/ 1136072 h 2641600"/>
              <a:gd name="connsiteX32" fmla="*/ 92364 w 3959508"/>
              <a:gd name="connsiteY32" fmla="*/ 1099127 h 2641600"/>
              <a:gd name="connsiteX33" fmla="*/ 147782 w 3959508"/>
              <a:gd name="connsiteY33" fmla="*/ 1016000 h 2641600"/>
              <a:gd name="connsiteX34" fmla="*/ 166255 w 3959508"/>
              <a:gd name="connsiteY34" fmla="*/ 988291 h 2641600"/>
              <a:gd name="connsiteX35" fmla="*/ 184728 w 3959508"/>
              <a:gd name="connsiteY35" fmla="*/ 960582 h 2641600"/>
              <a:gd name="connsiteX36" fmla="*/ 203200 w 3959508"/>
              <a:gd name="connsiteY36" fmla="*/ 923636 h 2641600"/>
              <a:gd name="connsiteX37" fmla="*/ 240146 w 3959508"/>
              <a:gd name="connsiteY37" fmla="*/ 868218 h 2641600"/>
              <a:gd name="connsiteX38" fmla="*/ 258618 w 3959508"/>
              <a:gd name="connsiteY38" fmla="*/ 840509 h 2641600"/>
              <a:gd name="connsiteX39" fmla="*/ 286328 w 3959508"/>
              <a:gd name="connsiteY39" fmla="*/ 785091 h 2641600"/>
              <a:gd name="connsiteX40" fmla="*/ 314037 w 3959508"/>
              <a:gd name="connsiteY40" fmla="*/ 757382 h 2641600"/>
              <a:gd name="connsiteX41" fmla="*/ 332509 w 3959508"/>
              <a:gd name="connsiteY41" fmla="*/ 729672 h 2641600"/>
              <a:gd name="connsiteX42" fmla="*/ 387928 w 3959508"/>
              <a:gd name="connsiteY42" fmla="*/ 692727 h 2641600"/>
              <a:gd name="connsiteX43" fmla="*/ 443346 w 3959508"/>
              <a:gd name="connsiteY43" fmla="*/ 655782 h 2641600"/>
              <a:gd name="connsiteX44" fmla="*/ 471055 w 3959508"/>
              <a:gd name="connsiteY44" fmla="*/ 646545 h 2641600"/>
              <a:gd name="connsiteX45" fmla="*/ 498764 w 3959508"/>
              <a:gd name="connsiteY45" fmla="*/ 618836 h 2641600"/>
              <a:gd name="connsiteX46" fmla="*/ 563418 w 3959508"/>
              <a:gd name="connsiteY46" fmla="*/ 600363 h 2641600"/>
              <a:gd name="connsiteX47" fmla="*/ 618837 w 3959508"/>
              <a:gd name="connsiteY47" fmla="*/ 581891 h 2641600"/>
              <a:gd name="connsiteX48" fmla="*/ 591128 w 3959508"/>
              <a:gd name="connsiteY48" fmla="*/ 563418 h 2641600"/>
              <a:gd name="connsiteX49" fmla="*/ 674255 w 3959508"/>
              <a:gd name="connsiteY49" fmla="*/ 517236 h 2641600"/>
              <a:gd name="connsiteX50" fmla="*/ 683491 w 3959508"/>
              <a:gd name="connsiteY50" fmla="*/ 480291 h 2641600"/>
              <a:gd name="connsiteX51" fmla="*/ 849746 w 3959508"/>
              <a:gd name="connsiteY51" fmla="*/ 452582 h 2641600"/>
              <a:gd name="connsiteX52" fmla="*/ 923637 w 3959508"/>
              <a:gd name="connsiteY52" fmla="*/ 434109 h 2641600"/>
              <a:gd name="connsiteX53" fmla="*/ 951346 w 3959508"/>
              <a:gd name="connsiteY53" fmla="*/ 415636 h 2641600"/>
              <a:gd name="connsiteX54" fmla="*/ 1034473 w 3959508"/>
              <a:gd name="connsiteY54" fmla="*/ 406400 h 2641600"/>
              <a:gd name="connsiteX55" fmla="*/ 1062182 w 3959508"/>
              <a:gd name="connsiteY55" fmla="*/ 387927 h 2641600"/>
              <a:gd name="connsiteX56" fmla="*/ 1117600 w 3959508"/>
              <a:gd name="connsiteY56" fmla="*/ 369454 h 2641600"/>
              <a:gd name="connsiteX57" fmla="*/ 1163782 w 3959508"/>
              <a:gd name="connsiteY57" fmla="*/ 350982 h 2641600"/>
              <a:gd name="connsiteX58" fmla="*/ 1283855 w 3959508"/>
              <a:gd name="connsiteY58" fmla="*/ 304800 h 2641600"/>
              <a:gd name="connsiteX59" fmla="*/ 1311564 w 3959508"/>
              <a:gd name="connsiteY59" fmla="*/ 286327 h 2641600"/>
              <a:gd name="connsiteX60" fmla="*/ 1339273 w 3959508"/>
              <a:gd name="connsiteY60" fmla="*/ 277091 h 2641600"/>
              <a:gd name="connsiteX61" fmla="*/ 1366982 w 3959508"/>
              <a:gd name="connsiteY61" fmla="*/ 258618 h 2641600"/>
              <a:gd name="connsiteX62" fmla="*/ 1394691 w 3959508"/>
              <a:gd name="connsiteY62" fmla="*/ 249382 h 2641600"/>
              <a:gd name="connsiteX63" fmla="*/ 1450109 w 3959508"/>
              <a:gd name="connsiteY63" fmla="*/ 212436 h 2641600"/>
              <a:gd name="connsiteX64" fmla="*/ 1505528 w 3959508"/>
              <a:gd name="connsiteY64" fmla="*/ 193963 h 2641600"/>
              <a:gd name="connsiteX65" fmla="*/ 1533237 w 3959508"/>
              <a:gd name="connsiteY65" fmla="*/ 175491 h 2641600"/>
              <a:gd name="connsiteX66" fmla="*/ 1588655 w 3959508"/>
              <a:gd name="connsiteY66" fmla="*/ 157018 h 2641600"/>
              <a:gd name="connsiteX67" fmla="*/ 1616364 w 3959508"/>
              <a:gd name="connsiteY67" fmla="*/ 138545 h 2641600"/>
              <a:gd name="connsiteX68" fmla="*/ 1681018 w 3959508"/>
              <a:gd name="connsiteY68" fmla="*/ 120072 h 2641600"/>
              <a:gd name="connsiteX69" fmla="*/ 1745673 w 3959508"/>
              <a:gd name="connsiteY69" fmla="*/ 92363 h 2641600"/>
              <a:gd name="connsiteX70" fmla="*/ 1801091 w 3959508"/>
              <a:gd name="connsiteY70" fmla="*/ 64654 h 2641600"/>
              <a:gd name="connsiteX71" fmla="*/ 1893455 w 3959508"/>
              <a:gd name="connsiteY71" fmla="*/ 55418 h 2641600"/>
              <a:gd name="connsiteX72" fmla="*/ 1948873 w 3959508"/>
              <a:gd name="connsiteY72" fmla="*/ 46182 h 2641600"/>
              <a:gd name="connsiteX73" fmla="*/ 2096655 w 3959508"/>
              <a:gd name="connsiteY73" fmla="*/ 18472 h 2641600"/>
              <a:gd name="connsiteX74" fmla="*/ 2133600 w 3959508"/>
              <a:gd name="connsiteY74" fmla="*/ 9236 h 2641600"/>
              <a:gd name="connsiteX75" fmla="*/ 2161309 w 3959508"/>
              <a:gd name="connsiteY75" fmla="*/ 0 h 2641600"/>
              <a:gd name="connsiteX76" fmla="*/ 2456873 w 3959508"/>
              <a:gd name="connsiteY76" fmla="*/ 9236 h 2641600"/>
              <a:gd name="connsiteX77" fmla="*/ 2540000 w 3959508"/>
              <a:gd name="connsiteY77" fmla="*/ 36945 h 2641600"/>
              <a:gd name="connsiteX78" fmla="*/ 2567709 w 3959508"/>
              <a:gd name="connsiteY78" fmla="*/ 46182 h 2641600"/>
              <a:gd name="connsiteX79" fmla="*/ 2604655 w 3959508"/>
              <a:gd name="connsiteY79" fmla="*/ 55418 h 2641600"/>
              <a:gd name="connsiteX80" fmla="*/ 2632364 w 3959508"/>
              <a:gd name="connsiteY80" fmla="*/ 73891 h 2641600"/>
              <a:gd name="connsiteX81" fmla="*/ 2660073 w 3959508"/>
              <a:gd name="connsiteY81" fmla="*/ 83127 h 2641600"/>
              <a:gd name="connsiteX82" fmla="*/ 2743200 w 3959508"/>
              <a:gd name="connsiteY82" fmla="*/ 129309 h 2641600"/>
              <a:gd name="connsiteX83" fmla="*/ 2780146 w 3959508"/>
              <a:gd name="connsiteY83" fmla="*/ 175491 h 2641600"/>
              <a:gd name="connsiteX84" fmla="*/ 2854037 w 3959508"/>
              <a:gd name="connsiteY84" fmla="*/ 193963 h 2641600"/>
              <a:gd name="connsiteX85" fmla="*/ 2881746 w 3959508"/>
              <a:gd name="connsiteY85" fmla="*/ 212436 h 2641600"/>
              <a:gd name="connsiteX86" fmla="*/ 2909455 w 3959508"/>
              <a:gd name="connsiteY86" fmla="*/ 221672 h 2641600"/>
              <a:gd name="connsiteX87" fmla="*/ 2974109 w 3959508"/>
              <a:gd name="connsiteY87" fmla="*/ 240145 h 2641600"/>
              <a:gd name="connsiteX88" fmla="*/ 3057237 w 3959508"/>
              <a:gd name="connsiteY88" fmla="*/ 277091 h 2641600"/>
              <a:gd name="connsiteX89" fmla="*/ 3131128 w 3959508"/>
              <a:gd name="connsiteY89" fmla="*/ 295563 h 2641600"/>
              <a:gd name="connsiteX90" fmla="*/ 3186546 w 3959508"/>
              <a:gd name="connsiteY90" fmla="*/ 323272 h 2641600"/>
              <a:gd name="connsiteX91" fmla="*/ 3241964 w 3959508"/>
              <a:gd name="connsiteY91" fmla="*/ 341745 h 2641600"/>
              <a:gd name="connsiteX92" fmla="*/ 3269673 w 3959508"/>
              <a:gd name="connsiteY92" fmla="*/ 360218 h 2641600"/>
              <a:gd name="connsiteX93" fmla="*/ 3297382 w 3959508"/>
              <a:gd name="connsiteY93" fmla="*/ 369454 h 2641600"/>
              <a:gd name="connsiteX94" fmla="*/ 3334328 w 3959508"/>
              <a:gd name="connsiteY94" fmla="*/ 397163 h 2641600"/>
              <a:gd name="connsiteX95" fmla="*/ 3389746 w 3959508"/>
              <a:gd name="connsiteY95" fmla="*/ 406400 h 2641600"/>
              <a:gd name="connsiteX96" fmla="*/ 3426691 w 3959508"/>
              <a:gd name="connsiteY96" fmla="*/ 424872 h 2641600"/>
              <a:gd name="connsiteX97" fmla="*/ 3491346 w 3959508"/>
              <a:gd name="connsiteY97" fmla="*/ 443345 h 2641600"/>
              <a:gd name="connsiteX98" fmla="*/ 3519055 w 3959508"/>
              <a:gd name="connsiteY98" fmla="*/ 461818 h 2641600"/>
              <a:gd name="connsiteX99" fmla="*/ 3546764 w 3959508"/>
              <a:gd name="connsiteY99" fmla="*/ 471054 h 2641600"/>
              <a:gd name="connsiteX100" fmla="*/ 3602182 w 3959508"/>
              <a:gd name="connsiteY100" fmla="*/ 508000 h 2641600"/>
              <a:gd name="connsiteX101" fmla="*/ 3666837 w 3959508"/>
              <a:gd name="connsiteY101" fmla="*/ 535709 h 2641600"/>
              <a:gd name="connsiteX102" fmla="*/ 3694546 w 3959508"/>
              <a:gd name="connsiteY102" fmla="*/ 554182 h 2641600"/>
              <a:gd name="connsiteX103" fmla="*/ 3768437 w 3959508"/>
              <a:gd name="connsiteY103" fmla="*/ 591127 h 2641600"/>
              <a:gd name="connsiteX104" fmla="*/ 3823855 w 3959508"/>
              <a:gd name="connsiteY104" fmla="*/ 637309 h 2641600"/>
              <a:gd name="connsiteX105" fmla="*/ 3860800 w 3959508"/>
              <a:gd name="connsiteY105" fmla="*/ 692727 h 2641600"/>
              <a:gd name="connsiteX106" fmla="*/ 3879273 w 3959508"/>
              <a:gd name="connsiteY106" fmla="*/ 720436 h 2641600"/>
              <a:gd name="connsiteX107" fmla="*/ 3897746 w 3959508"/>
              <a:gd name="connsiteY107" fmla="*/ 775854 h 2641600"/>
              <a:gd name="connsiteX108" fmla="*/ 3916218 w 3959508"/>
              <a:gd name="connsiteY108" fmla="*/ 803563 h 2641600"/>
              <a:gd name="connsiteX109" fmla="*/ 3943928 w 3959508"/>
              <a:gd name="connsiteY109" fmla="*/ 895927 h 2641600"/>
              <a:gd name="connsiteX110" fmla="*/ 3943928 w 3959508"/>
              <a:gd name="connsiteY110" fmla="*/ 1413163 h 2641600"/>
              <a:gd name="connsiteX111" fmla="*/ 3897746 w 3959508"/>
              <a:gd name="connsiteY111" fmla="*/ 1496291 h 2641600"/>
              <a:gd name="connsiteX112" fmla="*/ 3879273 w 3959508"/>
              <a:gd name="connsiteY112" fmla="*/ 1524000 h 2641600"/>
              <a:gd name="connsiteX113" fmla="*/ 3870037 w 3959508"/>
              <a:gd name="connsiteY113" fmla="*/ 1551709 h 2641600"/>
              <a:gd name="connsiteX114" fmla="*/ 3851564 w 3959508"/>
              <a:gd name="connsiteY114" fmla="*/ 1579418 h 2641600"/>
              <a:gd name="connsiteX115" fmla="*/ 3823855 w 3959508"/>
              <a:gd name="connsiteY115" fmla="*/ 1681018 h 2641600"/>
              <a:gd name="connsiteX116" fmla="*/ 3796146 w 3959508"/>
              <a:gd name="connsiteY116" fmla="*/ 1699491 h 2641600"/>
              <a:gd name="connsiteX117" fmla="*/ 3786909 w 3959508"/>
              <a:gd name="connsiteY117" fmla="*/ 1727200 h 2641600"/>
              <a:gd name="connsiteX118" fmla="*/ 3740728 w 3959508"/>
              <a:gd name="connsiteY118" fmla="*/ 1791854 h 2641600"/>
              <a:gd name="connsiteX119" fmla="*/ 3731491 w 3959508"/>
              <a:gd name="connsiteY119" fmla="*/ 1819563 h 2641600"/>
              <a:gd name="connsiteX120" fmla="*/ 3703782 w 3959508"/>
              <a:gd name="connsiteY120" fmla="*/ 1865745 h 2641600"/>
              <a:gd name="connsiteX121" fmla="*/ 3694546 w 3959508"/>
              <a:gd name="connsiteY121" fmla="*/ 1893454 h 2641600"/>
              <a:gd name="connsiteX122" fmla="*/ 3685309 w 3959508"/>
              <a:gd name="connsiteY122" fmla="*/ 1930400 h 2641600"/>
              <a:gd name="connsiteX123" fmla="*/ 3648364 w 3959508"/>
              <a:gd name="connsiteY123" fmla="*/ 1939636 h 2641600"/>
              <a:gd name="connsiteX124" fmla="*/ 3639128 w 3959508"/>
              <a:gd name="connsiteY124" fmla="*/ 1967345 h 2641600"/>
              <a:gd name="connsiteX125" fmla="*/ 3574473 w 3959508"/>
              <a:gd name="connsiteY125" fmla="*/ 1995054 h 2641600"/>
              <a:gd name="connsiteX126" fmla="*/ 3519055 w 3959508"/>
              <a:gd name="connsiteY126" fmla="*/ 2078182 h 2641600"/>
              <a:gd name="connsiteX127" fmla="*/ 3500582 w 3959508"/>
              <a:gd name="connsiteY127" fmla="*/ 2105891 h 2641600"/>
              <a:gd name="connsiteX128" fmla="*/ 3491346 w 3959508"/>
              <a:gd name="connsiteY128" fmla="*/ 2142836 h 2641600"/>
              <a:gd name="connsiteX129" fmla="*/ 3454400 w 3959508"/>
              <a:gd name="connsiteY129" fmla="*/ 2198254 h 2641600"/>
              <a:gd name="connsiteX130" fmla="*/ 3417455 w 3959508"/>
              <a:gd name="connsiteY130" fmla="*/ 2244436 h 2641600"/>
              <a:gd name="connsiteX131" fmla="*/ 3398982 w 3959508"/>
              <a:gd name="connsiteY131" fmla="*/ 2299854 h 2641600"/>
              <a:gd name="connsiteX132" fmla="*/ 3362037 w 3959508"/>
              <a:gd name="connsiteY132" fmla="*/ 2355272 h 2641600"/>
              <a:gd name="connsiteX133" fmla="*/ 3343564 w 3959508"/>
              <a:gd name="connsiteY133" fmla="*/ 2382982 h 2641600"/>
              <a:gd name="connsiteX134" fmla="*/ 3315855 w 3959508"/>
              <a:gd name="connsiteY134" fmla="*/ 2401454 h 2641600"/>
              <a:gd name="connsiteX135" fmla="*/ 3288146 w 3959508"/>
              <a:gd name="connsiteY135" fmla="*/ 2410691 h 2641600"/>
              <a:gd name="connsiteX136" fmla="*/ 3232728 w 3959508"/>
              <a:gd name="connsiteY136" fmla="*/ 2447636 h 2641600"/>
              <a:gd name="connsiteX137" fmla="*/ 3149600 w 3959508"/>
              <a:gd name="connsiteY137" fmla="*/ 2503054 h 2641600"/>
              <a:gd name="connsiteX138" fmla="*/ 3121891 w 3959508"/>
              <a:gd name="connsiteY138" fmla="*/ 2521527 h 2641600"/>
              <a:gd name="connsiteX139" fmla="*/ 3103418 w 3959508"/>
              <a:gd name="connsiteY139" fmla="*/ 2549236 h 2641600"/>
              <a:gd name="connsiteX140" fmla="*/ 3075709 w 3959508"/>
              <a:gd name="connsiteY140" fmla="*/ 2567709 h 2641600"/>
              <a:gd name="connsiteX141" fmla="*/ 3011055 w 3959508"/>
              <a:gd name="connsiteY141" fmla="*/ 2595418 h 2641600"/>
              <a:gd name="connsiteX142" fmla="*/ 2983346 w 3959508"/>
              <a:gd name="connsiteY142" fmla="*/ 2613891 h 2641600"/>
              <a:gd name="connsiteX143" fmla="*/ 2890982 w 3959508"/>
              <a:gd name="connsiteY143" fmla="*/ 2623127 h 2641600"/>
              <a:gd name="connsiteX144" fmla="*/ 2835564 w 3959508"/>
              <a:gd name="connsiteY144" fmla="*/ 2632363 h 2641600"/>
              <a:gd name="connsiteX145" fmla="*/ 2807855 w 3959508"/>
              <a:gd name="connsiteY145" fmla="*/ 2641600 h 2641600"/>
              <a:gd name="connsiteX146" fmla="*/ 2641600 w 3959508"/>
              <a:gd name="connsiteY146" fmla="*/ 2623127 h 2641600"/>
              <a:gd name="connsiteX147" fmla="*/ 2549237 w 3959508"/>
              <a:gd name="connsiteY147" fmla="*/ 2604654 h 2641600"/>
              <a:gd name="connsiteX148" fmla="*/ 2475346 w 3959508"/>
              <a:gd name="connsiteY148" fmla="*/ 2586182 h 2641600"/>
              <a:gd name="connsiteX149" fmla="*/ 2133600 w 3959508"/>
              <a:gd name="connsiteY149" fmla="*/ 2576945 h 2641600"/>
              <a:gd name="connsiteX150" fmla="*/ 1976582 w 3959508"/>
              <a:gd name="connsiteY150" fmla="*/ 2558472 h 2641600"/>
              <a:gd name="connsiteX151" fmla="*/ 1948873 w 3959508"/>
              <a:gd name="connsiteY151" fmla="*/ 2549236 h 2641600"/>
              <a:gd name="connsiteX152" fmla="*/ 1874982 w 3959508"/>
              <a:gd name="connsiteY152" fmla="*/ 2530763 h 2641600"/>
              <a:gd name="connsiteX153" fmla="*/ 1819564 w 3959508"/>
              <a:gd name="connsiteY153" fmla="*/ 2512291 h 2641600"/>
              <a:gd name="connsiteX154" fmla="*/ 1330037 w 3959508"/>
              <a:gd name="connsiteY154" fmla="*/ 2484582 h 2641600"/>
              <a:gd name="connsiteX155" fmla="*/ 1265382 w 3959508"/>
              <a:gd name="connsiteY155" fmla="*/ 2466109 h 2641600"/>
              <a:gd name="connsiteX156" fmla="*/ 1237673 w 3959508"/>
              <a:gd name="connsiteY156" fmla="*/ 2456872 h 2641600"/>
              <a:gd name="connsiteX157" fmla="*/ 1200728 w 3959508"/>
              <a:gd name="connsiteY157" fmla="*/ 2447636 h 2641600"/>
              <a:gd name="connsiteX158" fmla="*/ 1173018 w 3959508"/>
              <a:gd name="connsiteY158" fmla="*/ 2438400 h 2641600"/>
              <a:gd name="connsiteX159" fmla="*/ 1099128 w 3959508"/>
              <a:gd name="connsiteY159" fmla="*/ 2419927 h 2641600"/>
              <a:gd name="connsiteX160" fmla="*/ 1071418 w 3959508"/>
              <a:gd name="connsiteY160" fmla="*/ 2401454 h 2641600"/>
              <a:gd name="connsiteX161" fmla="*/ 1016000 w 3959508"/>
              <a:gd name="connsiteY161" fmla="*/ 2382982 h 2641600"/>
              <a:gd name="connsiteX162" fmla="*/ 960582 w 3959508"/>
              <a:gd name="connsiteY162" fmla="*/ 2364509 h 2641600"/>
              <a:gd name="connsiteX163" fmla="*/ 868218 w 3959508"/>
              <a:gd name="connsiteY163" fmla="*/ 2346036 h 2641600"/>
              <a:gd name="connsiteX164" fmla="*/ 840509 w 3959508"/>
              <a:gd name="connsiteY164" fmla="*/ 2281382 h 2641600"/>
              <a:gd name="connsiteX165" fmla="*/ 812800 w 3959508"/>
              <a:gd name="connsiteY165" fmla="*/ 2272145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3959508" h="2641600">
                <a:moveTo>
                  <a:pt x="1006764" y="2346036"/>
                </a:moveTo>
                <a:cubicBezTo>
                  <a:pt x="997528" y="2342957"/>
                  <a:pt x="987763" y="2341154"/>
                  <a:pt x="979055" y="2336800"/>
                </a:cubicBezTo>
                <a:cubicBezTo>
                  <a:pt x="969126" y="2331836"/>
                  <a:pt x="961740" y="2322225"/>
                  <a:pt x="951346" y="2318327"/>
                </a:cubicBezTo>
                <a:cubicBezTo>
                  <a:pt x="936647" y="2312815"/>
                  <a:pt x="920461" y="2312621"/>
                  <a:pt x="905164" y="2309091"/>
                </a:cubicBezTo>
                <a:cubicBezTo>
                  <a:pt x="880426" y="2303382"/>
                  <a:pt x="855359" y="2298646"/>
                  <a:pt x="831273" y="2290618"/>
                </a:cubicBezTo>
                <a:cubicBezTo>
                  <a:pt x="822037" y="2287539"/>
                  <a:pt x="812925" y="2284057"/>
                  <a:pt x="803564" y="2281382"/>
                </a:cubicBezTo>
                <a:cubicBezTo>
                  <a:pt x="780976" y="2274928"/>
                  <a:pt x="727661" y="2264646"/>
                  <a:pt x="711200" y="2253672"/>
                </a:cubicBezTo>
                <a:cubicBezTo>
                  <a:pt x="631791" y="2200734"/>
                  <a:pt x="732262" y="2264203"/>
                  <a:pt x="655782" y="2225963"/>
                </a:cubicBezTo>
                <a:cubicBezTo>
                  <a:pt x="584162" y="2190153"/>
                  <a:pt x="670012" y="2221472"/>
                  <a:pt x="600364" y="2198254"/>
                </a:cubicBezTo>
                <a:cubicBezTo>
                  <a:pt x="579938" y="2177828"/>
                  <a:pt x="570663" y="2164931"/>
                  <a:pt x="544946" y="2152072"/>
                </a:cubicBezTo>
                <a:cubicBezTo>
                  <a:pt x="536238" y="2147718"/>
                  <a:pt x="526473" y="2145915"/>
                  <a:pt x="517237" y="2142836"/>
                </a:cubicBezTo>
                <a:cubicBezTo>
                  <a:pt x="511079" y="2133600"/>
                  <a:pt x="506613" y="2122976"/>
                  <a:pt x="498764" y="2115127"/>
                </a:cubicBezTo>
                <a:cubicBezTo>
                  <a:pt x="487167" y="2103530"/>
                  <a:pt x="446790" y="2083617"/>
                  <a:pt x="434109" y="2078182"/>
                </a:cubicBezTo>
                <a:cubicBezTo>
                  <a:pt x="425160" y="2074347"/>
                  <a:pt x="415108" y="2073299"/>
                  <a:pt x="406400" y="2068945"/>
                </a:cubicBezTo>
                <a:cubicBezTo>
                  <a:pt x="334788" y="2033138"/>
                  <a:pt x="420622" y="2064449"/>
                  <a:pt x="350982" y="2041236"/>
                </a:cubicBezTo>
                <a:cubicBezTo>
                  <a:pt x="344824" y="2032000"/>
                  <a:pt x="339884" y="2021824"/>
                  <a:pt x="332509" y="2013527"/>
                </a:cubicBezTo>
                <a:cubicBezTo>
                  <a:pt x="315153" y="1994001"/>
                  <a:pt x="291582" y="1979846"/>
                  <a:pt x="277091" y="1958109"/>
                </a:cubicBezTo>
                <a:cubicBezTo>
                  <a:pt x="270933" y="1948873"/>
                  <a:pt x="266467" y="1938249"/>
                  <a:pt x="258618" y="1930400"/>
                </a:cubicBezTo>
                <a:cubicBezTo>
                  <a:pt x="250769" y="1922551"/>
                  <a:pt x="239942" y="1918379"/>
                  <a:pt x="230909" y="1911927"/>
                </a:cubicBezTo>
                <a:cubicBezTo>
                  <a:pt x="181982" y="1876979"/>
                  <a:pt x="211220" y="1889970"/>
                  <a:pt x="166255" y="1874982"/>
                </a:cubicBezTo>
                <a:cubicBezTo>
                  <a:pt x="153940" y="1856509"/>
                  <a:pt x="134694" y="1841102"/>
                  <a:pt x="129309" y="1819563"/>
                </a:cubicBezTo>
                <a:cubicBezTo>
                  <a:pt x="117381" y="1771849"/>
                  <a:pt x="127114" y="1793180"/>
                  <a:pt x="101600" y="1754909"/>
                </a:cubicBezTo>
                <a:cubicBezTo>
                  <a:pt x="78385" y="1685262"/>
                  <a:pt x="109701" y="1771110"/>
                  <a:pt x="73891" y="1699491"/>
                </a:cubicBezTo>
                <a:cubicBezTo>
                  <a:pt x="35648" y="1623005"/>
                  <a:pt x="99127" y="1723491"/>
                  <a:pt x="46182" y="1644072"/>
                </a:cubicBezTo>
                <a:lnTo>
                  <a:pt x="18473" y="1560945"/>
                </a:lnTo>
                <a:cubicBezTo>
                  <a:pt x="15394" y="1551709"/>
                  <a:pt x="11598" y="1542681"/>
                  <a:pt x="9237" y="1533236"/>
                </a:cubicBezTo>
                <a:lnTo>
                  <a:pt x="0" y="1496291"/>
                </a:lnTo>
                <a:cubicBezTo>
                  <a:pt x="3079" y="1453188"/>
                  <a:pt x="4465" y="1409931"/>
                  <a:pt x="9237" y="1366982"/>
                </a:cubicBezTo>
                <a:cubicBezTo>
                  <a:pt x="10639" y="1354365"/>
                  <a:pt x="16678" y="1342603"/>
                  <a:pt x="18473" y="1330036"/>
                </a:cubicBezTo>
                <a:cubicBezTo>
                  <a:pt x="22849" y="1299405"/>
                  <a:pt x="21641" y="1268013"/>
                  <a:pt x="27709" y="1237672"/>
                </a:cubicBezTo>
                <a:cubicBezTo>
                  <a:pt x="30961" y="1221414"/>
                  <a:pt x="40516" y="1207072"/>
                  <a:pt x="46182" y="1191491"/>
                </a:cubicBezTo>
                <a:cubicBezTo>
                  <a:pt x="52837" y="1173191"/>
                  <a:pt x="52972" y="1151650"/>
                  <a:pt x="64655" y="1136072"/>
                </a:cubicBezTo>
                <a:cubicBezTo>
                  <a:pt x="73891" y="1123757"/>
                  <a:pt x="83536" y="1111738"/>
                  <a:pt x="92364" y="1099127"/>
                </a:cubicBezTo>
                <a:cubicBezTo>
                  <a:pt x="111461" y="1071845"/>
                  <a:pt x="129309" y="1043709"/>
                  <a:pt x="147782" y="1016000"/>
                </a:cubicBezTo>
                <a:lnTo>
                  <a:pt x="166255" y="988291"/>
                </a:lnTo>
                <a:cubicBezTo>
                  <a:pt x="172413" y="979055"/>
                  <a:pt x="179764" y="970511"/>
                  <a:pt x="184728" y="960582"/>
                </a:cubicBezTo>
                <a:cubicBezTo>
                  <a:pt x="190885" y="948267"/>
                  <a:pt x="196116" y="935443"/>
                  <a:pt x="203200" y="923636"/>
                </a:cubicBezTo>
                <a:cubicBezTo>
                  <a:pt x="214623" y="904598"/>
                  <a:pt x="227831" y="886691"/>
                  <a:pt x="240146" y="868218"/>
                </a:cubicBezTo>
                <a:cubicBezTo>
                  <a:pt x="246303" y="858982"/>
                  <a:pt x="255107" y="851040"/>
                  <a:pt x="258618" y="840509"/>
                </a:cubicBezTo>
                <a:cubicBezTo>
                  <a:pt x="267876" y="812738"/>
                  <a:pt x="266434" y="808964"/>
                  <a:pt x="286328" y="785091"/>
                </a:cubicBezTo>
                <a:cubicBezTo>
                  <a:pt x="294690" y="775056"/>
                  <a:pt x="305675" y="767417"/>
                  <a:pt x="314037" y="757382"/>
                </a:cubicBezTo>
                <a:cubicBezTo>
                  <a:pt x="321143" y="748854"/>
                  <a:pt x="324155" y="736982"/>
                  <a:pt x="332509" y="729672"/>
                </a:cubicBezTo>
                <a:cubicBezTo>
                  <a:pt x="349217" y="715052"/>
                  <a:pt x="369455" y="705042"/>
                  <a:pt x="387928" y="692727"/>
                </a:cubicBezTo>
                <a:lnTo>
                  <a:pt x="443346" y="655782"/>
                </a:lnTo>
                <a:lnTo>
                  <a:pt x="471055" y="646545"/>
                </a:lnTo>
                <a:cubicBezTo>
                  <a:pt x="480291" y="637309"/>
                  <a:pt x="487896" y="626082"/>
                  <a:pt x="498764" y="618836"/>
                </a:cubicBezTo>
                <a:cubicBezTo>
                  <a:pt x="507226" y="613194"/>
                  <a:pt x="557824" y="602041"/>
                  <a:pt x="563418" y="600363"/>
                </a:cubicBezTo>
                <a:cubicBezTo>
                  <a:pt x="582069" y="594768"/>
                  <a:pt x="618837" y="581891"/>
                  <a:pt x="618837" y="581891"/>
                </a:cubicBezTo>
                <a:cubicBezTo>
                  <a:pt x="609601" y="575733"/>
                  <a:pt x="586164" y="573347"/>
                  <a:pt x="591128" y="563418"/>
                </a:cubicBezTo>
                <a:cubicBezTo>
                  <a:pt x="603832" y="538009"/>
                  <a:pt x="647767" y="526065"/>
                  <a:pt x="674255" y="517236"/>
                </a:cubicBezTo>
                <a:cubicBezTo>
                  <a:pt x="677334" y="504921"/>
                  <a:pt x="673853" y="488552"/>
                  <a:pt x="683491" y="480291"/>
                </a:cubicBezTo>
                <a:cubicBezTo>
                  <a:pt x="712759" y="455204"/>
                  <a:pt x="836257" y="453706"/>
                  <a:pt x="849746" y="452582"/>
                </a:cubicBezTo>
                <a:cubicBezTo>
                  <a:pt x="867306" y="449070"/>
                  <a:pt x="904705" y="443575"/>
                  <a:pt x="923637" y="434109"/>
                </a:cubicBezTo>
                <a:cubicBezTo>
                  <a:pt x="933566" y="429145"/>
                  <a:pt x="940577" y="418328"/>
                  <a:pt x="951346" y="415636"/>
                </a:cubicBezTo>
                <a:cubicBezTo>
                  <a:pt x="978393" y="408874"/>
                  <a:pt x="1006764" y="409479"/>
                  <a:pt x="1034473" y="406400"/>
                </a:cubicBezTo>
                <a:cubicBezTo>
                  <a:pt x="1043709" y="400242"/>
                  <a:pt x="1052038" y="392436"/>
                  <a:pt x="1062182" y="387927"/>
                </a:cubicBezTo>
                <a:cubicBezTo>
                  <a:pt x="1079976" y="380019"/>
                  <a:pt x="1099521" y="376685"/>
                  <a:pt x="1117600" y="369454"/>
                </a:cubicBezTo>
                <a:lnTo>
                  <a:pt x="1163782" y="350982"/>
                </a:lnTo>
                <a:cubicBezTo>
                  <a:pt x="1216410" y="280810"/>
                  <a:pt x="1163402" y="332597"/>
                  <a:pt x="1283855" y="304800"/>
                </a:cubicBezTo>
                <a:cubicBezTo>
                  <a:pt x="1294671" y="302304"/>
                  <a:pt x="1301635" y="291291"/>
                  <a:pt x="1311564" y="286327"/>
                </a:cubicBezTo>
                <a:cubicBezTo>
                  <a:pt x="1320272" y="281973"/>
                  <a:pt x="1330037" y="280170"/>
                  <a:pt x="1339273" y="277091"/>
                </a:cubicBezTo>
                <a:cubicBezTo>
                  <a:pt x="1348509" y="270933"/>
                  <a:pt x="1357053" y="263582"/>
                  <a:pt x="1366982" y="258618"/>
                </a:cubicBezTo>
                <a:cubicBezTo>
                  <a:pt x="1375690" y="254264"/>
                  <a:pt x="1386180" y="254110"/>
                  <a:pt x="1394691" y="249382"/>
                </a:cubicBezTo>
                <a:cubicBezTo>
                  <a:pt x="1414099" y="238600"/>
                  <a:pt x="1429047" y="219457"/>
                  <a:pt x="1450109" y="212436"/>
                </a:cubicBezTo>
                <a:cubicBezTo>
                  <a:pt x="1468582" y="206278"/>
                  <a:pt x="1489326" y="204764"/>
                  <a:pt x="1505528" y="193963"/>
                </a:cubicBezTo>
                <a:cubicBezTo>
                  <a:pt x="1514764" y="187806"/>
                  <a:pt x="1523093" y="179999"/>
                  <a:pt x="1533237" y="175491"/>
                </a:cubicBezTo>
                <a:cubicBezTo>
                  <a:pt x="1551031" y="167583"/>
                  <a:pt x="1588655" y="157018"/>
                  <a:pt x="1588655" y="157018"/>
                </a:cubicBezTo>
                <a:cubicBezTo>
                  <a:pt x="1597891" y="150860"/>
                  <a:pt x="1606435" y="143509"/>
                  <a:pt x="1616364" y="138545"/>
                </a:cubicBezTo>
                <a:cubicBezTo>
                  <a:pt x="1629611" y="131922"/>
                  <a:pt x="1669186" y="123030"/>
                  <a:pt x="1681018" y="120072"/>
                </a:cubicBezTo>
                <a:cubicBezTo>
                  <a:pt x="1750588" y="73695"/>
                  <a:pt x="1662169" y="128151"/>
                  <a:pt x="1745673" y="92363"/>
                </a:cubicBezTo>
                <a:cubicBezTo>
                  <a:pt x="1784026" y="75926"/>
                  <a:pt x="1760620" y="70880"/>
                  <a:pt x="1801091" y="64654"/>
                </a:cubicBezTo>
                <a:cubicBezTo>
                  <a:pt x="1831673" y="59949"/>
                  <a:pt x="1862752" y="59256"/>
                  <a:pt x="1893455" y="55418"/>
                </a:cubicBezTo>
                <a:cubicBezTo>
                  <a:pt x="1912038" y="53095"/>
                  <a:pt x="1930400" y="49261"/>
                  <a:pt x="1948873" y="46182"/>
                </a:cubicBezTo>
                <a:cubicBezTo>
                  <a:pt x="2033645" y="17924"/>
                  <a:pt x="1984916" y="29647"/>
                  <a:pt x="2096655" y="18472"/>
                </a:cubicBezTo>
                <a:cubicBezTo>
                  <a:pt x="2108970" y="15393"/>
                  <a:pt x="2121394" y="12723"/>
                  <a:pt x="2133600" y="9236"/>
                </a:cubicBezTo>
                <a:cubicBezTo>
                  <a:pt x="2142961" y="6561"/>
                  <a:pt x="2151573" y="0"/>
                  <a:pt x="2161309" y="0"/>
                </a:cubicBezTo>
                <a:cubicBezTo>
                  <a:pt x="2259878" y="0"/>
                  <a:pt x="2358352" y="6157"/>
                  <a:pt x="2456873" y="9236"/>
                </a:cubicBezTo>
                <a:lnTo>
                  <a:pt x="2540000" y="36945"/>
                </a:lnTo>
                <a:cubicBezTo>
                  <a:pt x="2549236" y="40024"/>
                  <a:pt x="2558264" y="43821"/>
                  <a:pt x="2567709" y="46182"/>
                </a:cubicBezTo>
                <a:lnTo>
                  <a:pt x="2604655" y="55418"/>
                </a:lnTo>
                <a:cubicBezTo>
                  <a:pt x="2613891" y="61576"/>
                  <a:pt x="2622435" y="68927"/>
                  <a:pt x="2632364" y="73891"/>
                </a:cubicBezTo>
                <a:cubicBezTo>
                  <a:pt x="2641072" y="78245"/>
                  <a:pt x="2651562" y="78399"/>
                  <a:pt x="2660073" y="83127"/>
                </a:cubicBezTo>
                <a:cubicBezTo>
                  <a:pt x="2755356" y="136062"/>
                  <a:pt x="2680499" y="108407"/>
                  <a:pt x="2743200" y="129309"/>
                </a:cubicBezTo>
                <a:cubicBezTo>
                  <a:pt x="2753955" y="172327"/>
                  <a:pt x="2741041" y="164826"/>
                  <a:pt x="2780146" y="175491"/>
                </a:cubicBezTo>
                <a:cubicBezTo>
                  <a:pt x="2804640" y="182171"/>
                  <a:pt x="2854037" y="193963"/>
                  <a:pt x="2854037" y="193963"/>
                </a:cubicBezTo>
                <a:cubicBezTo>
                  <a:pt x="2863273" y="200121"/>
                  <a:pt x="2871817" y="207472"/>
                  <a:pt x="2881746" y="212436"/>
                </a:cubicBezTo>
                <a:cubicBezTo>
                  <a:pt x="2890454" y="216790"/>
                  <a:pt x="2900094" y="218997"/>
                  <a:pt x="2909455" y="221672"/>
                </a:cubicBezTo>
                <a:cubicBezTo>
                  <a:pt x="2932881" y="228365"/>
                  <a:pt x="2951970" y="230657"/>
                  <a:pt x="2974109" y="240145"/>
                </a:cubicBezTo>
                <a:cubicBezTo>
                  <a:pt x="3019083" y="259419"/>
                  <a:pt x="3006461" y="261468"/>
                  <a:pt x="3057237" y="277091"/>
                </a:cubicBezTo>
                <a:cubicBezTo>
                  <a:pt x="3081503" y="284557"/>
                  <a:pt x="3107043" y="287534"/>
                  <a:pt x="3131128" y="295563"/>
                </a:cubicBezTo>
                <a:cubicBezTo>
                  <a:pt x="3232194" y="329254"/>
                  <a:pt x="3079105" y="275521"/>
                  <a:pt x="3186546" y="323272"/>
                </a:cubicBezTo>
                <a:cubicBezTo>
                  <a:pt x="3204340" y="331180"/>
                  <a:pt x="3241964" y="341745"/>
                  <a:pt x="3241964" y="341745"/>
                </a:cubicBezTo>
                <a:cubicBezTo>
                  <a:pt x="3251200" y="347903"/>
                  <a:pt x="3259744" y="355254"/>
                  <a:pt x="3269673" y="360218"/>
                </a:cubicBezTo>
                <a:cubicBezTo>
                  <a:pt x="3278381" y="364572"/>
                  <a:pt x="3288929" y="364624"/>
                  <a:pt x="3297382" y="369454"/>
                </a:cubicBezTo>
                <a:cubicBezTo>
                  <a:pt x="3310748" y="377091"/>
                  <a:pt x="3320035" y="391446"/>
                  <a:pt x="3334328" y="397163"/>
                </a:cubicBezTo>
                <a:cubicBezTo>
                  <a:pt x="3351716" y="404118"/>
                  <a:pt x="3371273" y="403321"/>
                  <a:pt x="3389746" y="406400"/>
                </a:cubicBezTo>
                <a:cubicBezTo>
                  <a:pt x="3402061" y="412557"/>
                  <a:pt x="3414036" y="419448"/>
                  <a:pt x="3426691" y="424872"/>
                </a:cubicBezTo>
                <a:cubicBezTo>
                  <a:pt x="3445249" y="432825"/>
                  <a:pt x="3472589" y="438656"/>
                  <a:pt x="3491346" y="443345"/>
                </a:cubicBezTo>
                <a:cubicBezTo>
                  <a:pt x="3500582" y="449503"/>
                  <a:pt x="3509126" y="456854"/>
                  <a:pt x="3519055" y="461818"/>
                </a:cubicBezTo>
                <a:cubicBezTo>
                  <a:pt x="3527763" y="466172"/>
                  <a:pt x="3538253" y="466326"/>
                  <a:pt x="3546764" y="471054"/>
                </a:cubicBezTo>
                <a:cubicBezTo>
                  <a:pt x="3566172" y="481836"/>
                  <a:pt x="3581120" y="500979"/>
                  <a:pt x="3602182" y="508000"/>
                </a:cubicBezTo>
                <a:cubicBezTo>
                  <a:pt x="3633269" y="518362"/>
                  <a:pt x="3634879" y="517447"/>
                  <a:pt x="3666837" y="535709"/>
                </a:cubicBezTo>
                <a:cubicBezTo>
                  <a:pt x="3676475" y="541217"/>
                  <a:pt x="3684801" y="548866"/>
                  <a:pt x="3694546" y="554182"/>
                </a:cubicBezTo>
                <a:cubicBezTo>
                  <a:pt x="3718721" y="567368"/>
                  <a:pt x="3748965" y="571655"/>
                  <a:pt x="3768437" y="591127"/>
                </a:cubicBezTo>
                <a:cubicBezTo>
                  <a:pt x="3803995" y="626685"/>
                  <a:pt x="3785278" y="611590"/>
                  <a:pt x="3823855" y="637309"/>
                </a:cubicBezTo>
                <a:lnTo>
                  <a:pt x="3860800" y="692727"/>
                </a:lnTo>
                <a:lnTo>
                  <a:pt x="3879273" y="720436"/>
                </a:lnTo>
                <a:cubicBezTo>
                  <a:pt x="3885431" y="738909"/>
                  <a:pt x="3886945" y="759652"/>
                  <a:pt x="3897746" y="775854"/>
                </a:cubicBezTo>
                <a:cubicBezTo>
                  <a:pt x="3903903" y="785090"/>
                  <a:pt x="3911710" y="793419"/>
                  <a:pt x="3916218" y="803563"/>
                </a:cubicBezTo>
                <a:cubicBezTo>
                  <a:pt x="3929066" y="832473"/>
                  <a:pt x="3936252" y="865224"/>
                  <a:pt x="3943928" y="895927"/>
                </a:cubicBezTo>
                <a:cubicBezTo>
                  <a:pt x="3954240" y="1143433"/>
                  <a:pt x="3959508" y="1140512"/>
                  <a:pt x="3943928" y="1413163"/>
                </a:cubicBezTo>
                <a:cubicBezTo>
                  <a:pt x="3942404" y="1439832"/>
                  <a:pt x="3906492" y="1483172"/>
                  <a:pt x="3897746" y="1496291"/>
                </a:cubicBezTo>
                <a:lnTo>
                  <a:pt x="3879273" y="1524000"/>
                </a:lnTo>
                <a:cubicBezTo>
                  <a:pt x="3876194" y="1533236"/>
                  <a:pt x="3874391" y="1543001"/>
                  <a:pt x="3870037" y="1551709"/>
                </a:cubicBezTo>
                <a:cubicBezTo>
                  <a:pt x="3865073" y="1561638"/>
                  <a:pt x="3855462" y="1569024"/>
                  <a:pt x="3851564" y="1579418"/>
                </a:cubicBezTo>
                <a:cubicBezTo>
                  <a:pt x="3845322" y="1596062"/>
                  <a:pt x="3838842" y="1671026"/>
                  <a:pt x="3823855" y="1681018"/>
                </a:cubicBezTo>
                <a:lnTo>
                  <a:pt x="3796146" y="1699491"/>
                </a:lnTo>
                <a:cubicBezTo>
                  <a:pt x="3793067" y="1708727"/>
                  <a:pt x="3791740" y="1718747"/>
                  <a:pt x="3786909" y="1727200"/>
                </a:cubicBezTo>
                <a:cubicBezTo>
                  <a:pt x="3770165" y="1756501"/>
                  <a:pt x="3755029" y="1763252"/>
                  <a:pt x="3740728" y="1791854"/>
                </a:cubicBezTo>
                <a:cubicBezTo>
                  <a:pt x="3736374" y="1800562"/>
                  <a:pt x="3735845" y="1810855"/>
                  <a:pt x="3731491" y="1819563"/>
                </a:cubicBezTo>
                <a:cubicBezTo>
                  <a:pt x="3723462" y="1835620"/>
                  <a:pt x="3711810" y="1849688"/>
                  <a:pt x="3703782" y="1865745"/>
                </a:cubicBezTo>
                <a:cubicBezTo>
                  <a:pt x="3699428" y="1874453"/>
                  <a:pt x="3697221" y="1884093"/>
                  <a:pt x="3694546" y="1893454"/>
                </a:cubicBezTo>
                <a:cubicBezTo>
                  <a:pt x="3691059" y="1905660"/>
                  <a:pt x="3694285" y="1921424"/>
                  <a:pt x="3685309" y="1930400"/>
                </a:cubicBezTo>
                <a:cubicBezTo>
                  <a:pt x="3676333" y="1939376"/>
                  <a:pt x="3660679" y="1936557"/>
                  <a:pt x="3648364" y="1939636"/>
                </a:cubicBezTo>
                <a:cubicBezTo>
                  <a:pt x="3645285" y="1948872"/>
                  <a:pt x="3645210" y="1959743"/>
                  <a:pt x="3639128" y="1967345"/>
                </a:cubicBezTo>
                <a:cubicBezTo>
                  <a:pt x="3623181" y="1987278"/>
                  <a:pt x="3596658" y="1989508"/>
                  <a:pt x="3574473" y="1995054"/>
                </a:cubicBezTo>
                <a:lnTo>
                  <a:pt x="3519055" y="2078182"/>
                </a:lnTo>
                <a:lnTo>
                  <a:pt x="3500582" y="2105891"/>
                </a:lnTo>
                <a:cubicBezTo>
                  <a:pt x="3497503" y="2118206"/>
                  <a:pt x="3497023" y="2131482"/>
                  <a:pt x="3491346" y="2142836"/>
                </a:cubicBezTo>
                <a:cubicBezTo>
                  <a:pt x="3481417" y="2162694"/>
                  <a:pt x="3454400" y="2198254"/>
                  <a:pt x="3454400" y="2198254"/>
                </a:cubicBezTo>
                <a:cubicBezTo>
                  <a:pt x="3420718" y="2299304"/>
                  <a:pt x="3477136" y="2148947"/>
                  <a:pt x="3417455" y="2244436"/>
                </a:cubicBezTo>
                <a:cubicBezTo>
                  <a:pt x="3407135" y="2260948"/>
                  <a:pt x="3409783" y="2283652"/>
                  <a:pt x="3398982" y="2299854"/>
                </a:cubicBezTo>
                <a:lnTo>
                  <a:pt x="3362037" y="2355272"/>
                </a:lnTo>
                <a:cubicBezTo>
                  <a:pt x="3355879" y="2364509"/>
                  <a:pt x="3352801" y="2376824"/>
                  <a:pt x="3343564" y="2382982"/>
                </a:cubicBezTo>
                <a:cubicBezTo>
                  <a:pt x="3334328" y="2389139"/>
                  <a:pt x="3325784" y="2396490"/>
                  <a:pt x="3315855" y="2401454"/>
                </a:cubicBezTo>
                <a:cubicBezTo>
                  <a:pt x="3307147" y="2405808"/>
                  <a:pt x="3296657" y="2405963"/>
                  <a:pt x="3288146" y="2410691"/>
                </a:cubicBezTo>
                <a:cubicBezTo>
                  <a:pt x="3268739" y="2421473"/>
                  <a:pt x="3251201" y="2435321"/>
                  <a:pt x="3232728" y="2447636"/>
                </a:cubicBezTo>
                <a:lnTo>
                  <a:pt x="3149600" y="2503054"/>
                </a:lnTo>
                <a:lnTo>
                  <a:pt x="3121891" y="2521527"/>
                </a:lnTo>
                <a:cubicBezTo>
                  <a:pt x="3115733" y="2530763"/>
                  <a:pt x="3111267" y="2541387"/>
                  <a:pt x="3103418" y="2549236"/>
                </a:cubicBezTo>
                <a:cubicBezTo>
                  <a:pt x="3095569" y="2557085"/>
                  <a:pt x="3085347" y="2562201"/>
                  <a:pt x="3075709" y="2567709"/>
                </a:cubicBezTo>
                <a:cubicBezTo>
                  <a:pt x="3043750" y="2585971"/>
                  <a:pt x="3042143" y="2585056"/>
                  <a:pt x="3011055" y="2595418"/>
                </a:cubicBezTo>
                <a:cubicBezTo>
                  <a:pt x="3001819" y="2601576"/>
                  <a:pt x="2994162" y="2611395"/>
                  <a:pt x="2983346" y="2613891"/>
                </a:cubicBezTo>
                <a:cubicBezTo>
                  <a:pt x="2953197" y="2620848"/>
                  <a:pt x="2921685" y="2619289"/>
                  <a:pt x="2890982" y="2623127"/>
                </a:cubicBezTo>
                <a:cubicBezTo>
                  <a:pt x="2872399" y="2625450"/>
                  <a:pt x="2854037" y="2629284"/>
                  <a:pt x="2835564" y="2632363"/>
                </a:cubicBezTo>
                <a:cubicBezTo>
                  <a:pt x="2826328" y="2635442"/>
                  <a:pt x="2817591" y="2641600"/>
                  <a:pt x="2807855" y="2641600"/>
                </a:cubicBezTo>
                <a:cubicBezTo>
                  <a:pt x="2707685" y="2641600"/>
                  <a:pt x="2713240" y="2636152"/>
                  <a:pt x="2641600" y="2623127"/>
                </a:cubicBezTo>
                <a:cubicBezTo>
                  <a:pt x="2591690" y="2614053"/>
                  <a:pt x="2592129" y="2616909"/>
                  <a:pt x="2549237" y="2604654"/>
                </a:cubicBezTo>
                <a:cubicBezTo>
                  <a:pt x="2520235" y="2596368"/>
                  <a:pt x="2509145" y="2587791"/>
                  <a:pt x="2475346" y="2586182"/>
                </a:cubicBezTo>
                <a:cubicBezTo>
                  <a:pt x="2361518" y="2580762"/>
                  <a:pt x="2247515" y="2580024"/>
                  <a:pt x="2133600" y="2576945"/>
                </a:cubicBezTo>
                <a:cubicBezTo>
                  <a:pt x="2041906" y="2569892"/>
                  <a:pt x="2039495" y="2576447"/>
                  <a:pt x="1976582" y="2558472"/>
                </a:cubicBezTo>
                <a:cubicBezTo>
                  <a:pt x="1967221" y="2555797"/>
                  <a:pt x="1958266" y="2551798"/>
                  <a:pt x="1948873" y="2549236"/>
                </a:cubicBezTo>
                <a:cubicBezTo>
                  <a:pt x="1924379" y="2542556"/>
                  <a:pt x="1899068" y="2538791"/>
                  <a:pt x="1874982" y="2530763"/>
                </a:cubicBezTo>
                <a:cubicBezTo>
                  <a:pt x="1856509" y="2524606"/>
                  <a:pt x="1838956" y="2514054"/>
                  <a:pt x="1819564" y="2512291"/>
                </a:cubicBezTo>
                <a:cubicBezTo>
                  <a:pt x="1521264" y="2485172"/>
                  <a:pt x="1684341" y="2496011"/>
                  <a:pt x="1330037" y="2484582"/>
                </a:cubicBezTo>
                <a:cubicBezTo>
                  <a:pt x="1263600" y="2462435"/>
                  <a:pt x="1346566" y="2489305"/>
                  <a:pt x="1265382" y="2466109"/>
                </a:cubicBezTo>
                <a:cubicBezTo>
                  <a:pt x="1256021" y="2463434"/>
                  <a:pt x="1247034" y="2459547"/>
                  <a:pt x="1237673" y="2456872"/>
                </a:cubicBezTo>
                <a:cubicBezTo>
                  <a:pt x="1225467" y="2453385"/>
                  <a:pt x="1212934" y="2451123"/>
                  <a:pt x="1200728" y="2447636"/>
                </a:cubicBezTo>
                <a:cubicBezTo>
                  <a:pt x="1191366" y="2444961"/>
                  <a:pt x="1182464" y="2440761"/>
                  <a:pt x="1173018" y="2438400"/>
                </a:cubicBezTo>
                <a:lnTo>
                  <a:pt x="1099128" y="2419927"/>
                </a:lnTo>
                <a:cubicBezTo>
                  <a:pt x="1089891" y="2413769"/>
                  <a:pt x="1081562" y="2405962"/>
                  <a:pt x="1071418" y="2401454"/>
                </a:cubicBezTo>
                <a:cubicBezTo>
                  <a:pt x="1053624" y="2393546"/>
                  <a:pt x="1034473" y="2389140"/>
                  <a:pt x="1016000" y="2382982"/>
                </a:cubicBezTo>
                <a:cubicBezTo>
                  <a:pt x="1015993" y="2382980"/>
                  <a:pt x="960590" y="2364510"/>
                  <a:pt x="960582" y="2364509"/>
                </a:cubicBezTo>
                <a:cubicBezTo>
                  <a:pt x="892642" y="2353185"/>
                  <a:pt x="923332" y="2359814"/>
                  <a:pt x="868218" y="2346036"/>
                </a:cubicBezTo>
                <a:cubicBezTo>
                  <a:pt x="862698" y="2329475"/>
                  <a:pt x="851924" y="2292797"/>
                  <a:pt x="840509" y="2281382"/>
                </a:cubicBezTo>
                <a:cubicBezTo>
                  <a:pt x="833625" y="2274498"/>
                  <a:pt x="812800" y="2272145"/>
                  <a:pt x="812800" y="2272145"/>
                </a:cubicBezTo>
              </a:path>
            </a:pathLst>
          </a:custGeom>
          <a:blipFill>
            <a:blip r:embed="rId20" cstate="print"/>
            <a:tile tx="0" ty="0" sx="100000" sy="100000" flip="none" algn="tl"/>
          </a:blipFill>
          <a:ln w="41275">
            <a:solidFill>
              <a:srgbClr val="0066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Саргасово</a:t>
            </a:r>
            <a:endParaRPr lang="ru-RU" sz="1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море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5638800" y="2484438"/>
            <a:ext cx="53975" cy="17462"/>
          </a:xfrm>
          <a:prstGeom prst="rect">
            <a:avLst/>
          </a:prstGeom>
          <a:solidFill>
            <a:srgbClr val="FFC00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5638800" y="2627313"/>
            <a:ext cx="53975" cy="19050"/>
          </a:xfrm>
          <a:prstGeom prst="rect">
            <a:avLst/>
          </a:prstGeom>
          <a:solidFill>
            <a:srgbClr val="FFC00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" name="Фигура, имеющая форму буквы L 50"/>
          <p:cNvSpPr/>
          <p:nvPr/>
        </p:nvSpPr>
        <p:spPr>
          <a:xfrm flipV="1">
            <a:off x="5584825" y="2538413"/>
            <a:ext cx="53975" cy="34925"/>
          </a:xfrm>
          <a:prstGeom prst="corner">
            <a:avLst/>
          </a:prstGeom>
          <a:solidFill>
            <a:srgbClr val="FFC00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2" name="Трапеция 51"/>
          <p:cNvSpPr/>
          <p:nvPr/>
        </p:nvSpPr>
        <p:spPr>
          <a:xfrm rot="19030401">
            <a:off x="5680075" y="2581275"/>
            <a:ext cx="53975" cy="36513"/>
          </a:xfrm>
          <a:prstGeom prst="trapezoid">
            <a:avLst/>
          </a:prstGeom>
          <a:solidFill>
            <a:srgbClr val="FFC00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5741988" y="2555875"/>
            <a:ext cx="22225" cy="17463"/>
          </a:xfrm>
          <a:prstGeom prst="ellipse">
            <a:avLst/>
          </a:prstGeom>
          <a:solidFill>
            <a:srgbClr val="FFC00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1843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84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8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8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7" presetClass="entr" presetSubtype="0" fill="hold" grpId="0" nodeType="withEffect">
                                  <p:stCondLst>
                                    <p:cond delay="9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8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35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8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18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18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8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8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18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18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8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8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8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8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8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18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8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8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18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000"/>
                                        <p:tgtEl>
                                          <p:spTgt spid="18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18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8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18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0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8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3000"/>
                            </p:stCondLst>
                            <p:childTnLst>
                              <p:par>
                                <p:cTn id="1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15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8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1000"/>
                                        <p:tgtEl>
                                          <p:spTgt spid="18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xit" presetSubtype="8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7" dur="1000"/>
                                        <p:tgtEl>
                                          <p:spTgt spid="18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000"/>
                                        <p:tgtEl>
                                          <p:spTgt spid="18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18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000"/>
                                        <p:tgtEl>
                                          <p:spTgt spid="18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680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69000"/>
                            </p:stCondLst>
                            <p:childTnLst>
                              <p:par>
                                <p:cTn id="1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5" dur="5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000"/>
                                        <p:tgtEl>
                                          <p:spTgt spid="18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2000"/>
                                        <p:tgtEl>
                                          <p:spTgt spid="18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75000"/>
                            </p:stCondLst>
                            <p:childTnLst>
                              <p:par>
                                <p:cTn id="1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10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760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8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18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770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18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8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810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18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85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8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12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2000"/>
                                        <p:tgtEl>
                                          <p:spTgt spid="18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5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85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850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218" dur="1230" decel="100000"/>
                                        <p:tgtEl>
                                          <p:spTgt spid="1850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219" dur="1230" decel="100000"/>
                                        <p:tgtEl>
                                          <p:spTgt spid="18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220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8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221" dur="1230" decel="100000"/>
                                        <p:tgtEl>
                                          <p:spTgt spid="18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222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8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1000"/>
                                        <p:tgtEl>
                                          <p:spTgt spid="18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000"/>
                            </p:stCondLst>
                            <p:childTnLst>
                              <p:par>
                                <p:cTn id="2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2" dur="3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000"/>
                            </p:stCondLst>
                            <p:childTnLst>
                              <p:par>
                                <p:cTn id="2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6" dur="30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18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2" dur="500"/>
                                        <p:tgtEl>
                                          <p:spTgt spid="18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5" dur="500"/>
                                        <p:tgtEl>
                                          <p:spTgt spid="18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2000"/>
                                        <p:tgtEl>
                                          <p:spTgt spid="18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2000"/>
                                        <p:tgtEl>
                                          <p:spTgt spid="18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2000"/>
                                        <p:tgtEl>
                                          <p:spTgt spid="18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9000"/>
                            </p:stCondLst>
                            <p:childTnLst>
                              <p:par>
                                <p:cTn id="2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30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18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18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8" dur="3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2000"/>
                                        <p:tgtEl>
                                          <p:spTgt spid="18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18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17000"/>
                            </p:stCondLst>
                            <p:childTnLst>
                              <p:par>
                                <p:cTn id="2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8" dur="3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2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20000"/>
                            </p:stCondLst>
                            <p:childTnLst>
                              <p:par>
                                <p:cTn id="2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5" dur="10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21000"/>
                            </p:stCondLst>
                            <p:childTnLst>
                              <p:par>
                                <p:cTn id="2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9" dur="3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6" dur="1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  <p:bldP spid="18435" grpId="1" animBg="1"/>
      <p:bldP spid="18435" grpId="2" animBg="1"/>
      <p:bldP spid="18439" grpId="0" animBg="1"/>
      <p:bldP spid="18444" grpId="0" animBg="1"/>
      <p:bldP spid="18445" grpId="0"/>
      <p:bldP spid="18445" grpId="1"/>
      <p:bldP spid="18448" grpId="0"/>
      <p:bldP spid="18449" grpId="0"/>
      <p:bldP spid="18449" grpId="1"/>
      <p:bldP spid="18450" grpId="0" animBg="1"/>
      <p:bldP spid="18442" grpId="0" animBg="1"/>
      <p:bldP spid="18443" grpId="0" animBg="1"/>
      <p:bldP spid="18451" grpId="0" animBg="1"/>
      <p:bldP spid="18440" grpId="0" animBg="1"/>
      <p:bldP spid="18473" grpId="0"/>
      <p:bldP spid="18489" grpId="0"/>
      <p:bldP spid="18489" grpId="1"/>
      <p:bldP spid="18491" grpId="0"/>
      <p:bldP spid="18491" grpId="1"/>
      <p:bldP spid="18436" grpId="0" animBg="1"/>
      <p:bldP spid="18446" grpId="0"/>
      <p:bldP spid="18446" grpId="1"/>
      <p:bldP spid="18493" grpId="0"/>
      <p:bldP spid="18493" grpId="1"/>
      <p:bldP spid="18495" grpId="0"/>
      <p:bldP spid="18495" grpId="1"/>
      <p:bldP spid="18497" grpId="0"/>
      <p:bldP spid="18497" grpId="1"/>
      <p:bldP spid="18438" grpId="0" animBg="1"/>
      <p:bldP spid="18499" grpId="0"/>
      <p:bldP spid="18499" grpId="1"/>
      <p:bldP spid="18447" grpId="0"/>
      <p:bldP spid="18447" grpId="1"/>
      <p:bldP spid="18501" grpId="0"/>
      <p:bldP spid="18501" grpId="1"/>
      <p:bldP spid="18437" grpId="0" animBg="1"/>
      <p:bldP spid="18507" grpId="0"/>
      <p:bldP spid="18507" grpId="1"/>
      <p:bldP spid="18510" grpId="0"/>
      <p:bldP spid="18510" grpId="1"/>
      <p:bldP spid="18511" grpId="0"/>
      <p:bldP spid="18511" grpId="1"/>
      <p:bldP spid="48" grpId="0" animBg="1"/>
      <p:bldP spid="48" grpId="1" animBg="1"/>
      <p:bldP spid="49" grpId="0" animBg="1"/>
      <p:bldP spid="50" grpId="0" animBg="1"/>
      <p:bldP spid="5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 descr="возвращение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9144000" cy="63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12"/>
          <p:cNvSpPr txBox="1">
            <a:spLocks noChangeArrowheads="1"/>
          </p:cNvSpPr>
          <p:nvPr/>
        </p:nvSpPr>
        <p:spPr bwMode="auto">
          <a:xfrm>
            <a:off x="2895600" y="6156325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/>
              <a:t>возвращение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возвращение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15"/>
          <p:cNvSpPr txBox="1">
            <a:spLocks noChangeArrowheads="1"/>
          </p:cNvSpPr>
          <p:nvPr/>
        </p:nvSpPr>
        <p:spPr bwMode="auto">
          <a:xfrm>
            <a:off x="2362200" y="64008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посвящение в вице-короля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колонии исп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6038"/>
            <a:ext cx="9144000" cy="695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743200" y="20574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rgbClr val="FF0000"/>
                </a:solidFill>
              </a:rPr>
              <a:t>Испанские колонии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38800" y="2484438"/>
            <a:ext cx="53975" cy="17462"/>
          </a:xfrm>
          <a:prstGeom prst="rect">
            <a:avLst/>
          </a:prstGeom>
          <a:solidFill>
            <a:srgbClr val="FFC00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638800" y="2627313"/>
            <a:ext cx="53975" cy="19050"/>
          </a:xfrm>
          <a:prstGeom prst="rect">
            <a:avLst/>
          </a:prstGeom>
          <a:solidFill>
            <a:srgbClr val="FFC00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Фигура, имеющая форму буквы L 7"/>
          <p:cNvSpPr/>
          <p:nvPr/>
        </p:nvSpPr>
        <p:spPr>
          <a:xfrm flipV="1">
            <a:off x="5584825" y="2538413"/>
            <a:ext cx="53975" cy="34925"/>
          </a:xfrm>
          <a:prstGeom prst="corner">
            <a:avLst/>
          </a:prstGeom>
          <a:solidFill>
            <a:srgbClr val="FFC00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Трапеция 8"/>
          <p:cNvSpPr/>
          <p:nvPr/>
        </p:nvSpPr>
        <p:spPr>
          <a:xfrm rot="19030401">
            <a:off x="5680075" y="2581275"/>
            <a:ext cx="53975" cy="36513"/>
          </a:xfrm>
          <a:prstGeom prst="trapezoid">
            <a:avLst/>
          </a:prstGeom>
          <a:solidFill>
            <a:srgbClr val="FFC00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741988" y="2555875"/>
            <a:ext cx="22225" cy="17463"/>
          </a:xfrm>
          <a:prstGeom prst="ellipse">
            <a:avLst/>
          </a:prstGeom>
          <a:solidFill>
            <a:srgbClr val="FFC00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колонии франц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6038"/>
            <a:ext cx="9144000" cy="695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667000" y="2057400"/>
            <a:ext cx="3429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rgbClr val="009999"/>
                </a:solidFill>
              </a:rPr>
              <a:t>Французские колонии</a:t>
            </a:r>
          </a:p>
        </p:txBody>
      </p:sp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колонии анг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6038"/>
            <a:ext cx="9144000" cy="695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819400" y="20574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009900"/>
                </a:solidFill>
              </a:rPr>
              <a:t>Английские колонии</a:t>
            </a:r>
          </a:p>
        </p:txBody>
      </p:sp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бостон чаепит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2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295400" y="632460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/>
              <a:t>Бостонское чаепитие</a:t>
            </a:r>
          </a:p>
        </p:txBody>
      </p:sp>
    </p:spTree>
  </p:cSld>
  <p:clrMapOvr>
    <a:masterClrMapping/>
  </p:clrMapOvr>
  <p:transition spd="med" advTm="5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бостон чаепит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990600"/>
            <a:ext cx="11353800" cy="852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295400" y="632460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/>
              <a:t>Бостонское чаепитие</a:t>
            </a:r>
          </a:p>
        </p:txBody>
      </p:sp>
    </p:spTree>
  </p:cSld>
  <p:clrMapOvr>
    <a:masterClrMapping/>
  </p:clrMapOvr>
  <p:transition spd="med" advTm="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Pictures\америка\история земли_0001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304800" y="762000"/>
            <a:ext cx="845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Земля 4,5 миллиарда лет назад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438400" y="1524000"/>
            <a:ext cx="381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400" b="1" dirty="0" err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огненый</a:t>
            </a:r>
            <a:r>
              <a:rPr lang="ru-RU" sz="4400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шар</a:t>
            </a:r>
          </a:p>
        </p:txBody>
      </p:sp>
    </p:spTree>
  </p:cSld>
  <p:clrMapOvr>
    <a:masterClrMapping/>
  </p:clrMapOvr>
  <p:transition spd="med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прием коман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3500"/>
            <a:ext cx="85344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0" y="5799138"/>
            <a:ext cx="9144000" cy="1200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360000" anchor="ctr" anchorCtr="1">
            <a:spAutoFit/>
          </a:bodyPr>
          <a:lstStyle/>
          <a:p>
            <a:pPr algn="ctr">
              <a:lnSpc>
                <a:spcPct val="70000"/>
              </a:lnSpc>
            </a:pPr>
            <a:endParaRPr lang="ru-RU"/>
          </a:p>
          <a:p>
            <a:pPr algn="ctr">
              <a:lnSpc>
                <a:spcPct val="80000"/>
              </a:lnSpc>
            </a:pPr>
            <a:r>
              <a:rPr lang="ru-RU"/>
              <a:t>прием командования армией Д. Вашингтоном </a:t>
            </a:r>
          </a:p>
          <a:p>
            <a:pPr algn="ctr">
              <a:lnSpc>
                <a:spcPct val="80000"/>
              </a:lnSpc>
            </a:pPr>
            <a:r>
              <a:rPr lang="ru-RU"/>
              <a:t>на 1-м конгрессе США</a:t>
            </a:r>
          </a:p>
        </p:txBody>
      </p:sp>
    </p:spTree>
  </p:cSld>
  <p:clrMapOvr>
    <a:masterClrMapping/>
  </p:clrMapOvr>
  <p:transition spd="med" advTm="5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полковни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6338" y="182563"/>
            <a:ext cx="30416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Д Вашингт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82563"/>
            <a:ext cx="3533775" cy="416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3270250" y="5410200"/>
            <a:ext cx="2968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b="1"/>
              <a:t>Джордж Вашингтон</a:t>
            </a:r>
            <a:endParaRPr lang="ru-RU" sz="1800">
              <a:latin typeface="Arial" charset="0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3041650" y="5867400"/>
            <a:ext cx="3435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(22.02.1732 – 14.12.1799)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2514600" y="4419600"/>
            <a:ext cx="464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командующий армией конгресса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886200" y="49530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полковник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  <p:bldP spid="10245" grpId="0"/>
      <p:bldP spid="10246" grpId="0"/>
      <p:bldP spid="1024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конгрес 5 се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0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1219200" y="609600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II</a:t>
            </a:r>
            <a:r>
              <a:rPr lang="ru-RU"/>
              <a:t>–</a:t>
            </a:r>
            <a:r>
              <a:rPr lang="ru-RU" sz="2000"/>
              <a:t>й</a:t>
            </a:r>
            <a:r>
              <a:rPr lang="ru-RU"/>
              <a:t> Конгресс США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Д Вашинг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4613" y="47625"/>
            <a:ext cx="4090987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371600" y="5181600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Главнокомандующий вооруженными силами США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3270250" y="6019800"/>
            <a:ext cx="2968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b="1"/>
              <a:t>Джордж Вашингтон</a:t>
            </a:r>
            <a:endParaRPr lang="ru-RU" sz="1800">
              <a:latin typeface="Arial" charset="0"/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886200" y="56388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генерал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  <p:bldP spid="9220" grpId="0"/>
      <p:bldP spid="92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капитуляция англича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8"/>
            <a:ext cx="9144000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Капитуляция англичан при Йорктауне 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победный мар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1219200" y="53340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chemeClr val="bg1"/>
                </a:solidFill>
              </a:rPr>
              <a:t>Вступление американских войск в Нью-Йорк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президе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70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181600" y="1371600"/>
            <a:ext cx="32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/>
              <a:t>Первый </a:t>
            </a:r>
            <a:r>
              <a:rPr lang="ru-RU" dirty="0" smtClean="0"/>
              <a:t>президент</a:t>
            </a:r>
            <a:endParaRPr lang="ru-RU" dirty="0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5410200" y="2286000"/>
            <a:ext cx="2968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b="1"/>
              <a:t>Джордж Вашингтон</a:t>
            </a:r>
            <a:endParaRPr lang="ru-RU" sz="1800">
              <a:latin typeface="Arial" charset="0"/>
            </a:endParaRP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5029200" y="30480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1 срок - 1789 – 1792гг</a:t>
            </a: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5105400" y="36576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2 срок - 1792 – 1796гг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15349" y="1748135"/>
            <a:ext cx="923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США</a:t>
            </a:r>
            <a:endParaRPr lang="ru-RU" dirty="0"/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/>
      <p:bldP spid="46084" grpId="0"/>
      <p:bldP spid="46085" grpId="0"/>
      <p:bldP spid="4608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Д Вашингт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925"/>
            <a:ext cx="914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0" y="6172200"/>
            <a:ext cx="914400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sz="2000" b="1" dirty="0"/>
              <a:t>Гора </a:t>
            </a:r>
            <a:r>
              <a:rPr lang="ru-RU" sz="2000" b="1" dirty="0" err="1"/>
              <a:t>Рашмор</a:t>
            </a:r>
            <a:r>
              <a:rPr lang="ru-RU" sz="2000" b="1" dirty="0"/>
              <a:t>, Южная Дакота.  Президенты США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sz="1400" b="1" dirty="0"/>
              <a:t>(Вашингтон, </a:t>
            </a:r>
            <a:r>
              <a:rPr lang="ru-RU" sz="1400" b="1" dirty="0" err="1"/>
              <a:t>Джефферсон</a:t>
            </a:r>
            <a:r>
              <a:rPr lang="ru-RU" sz="1400" b="1" dirty="0"/>
              <a:t>, Линкольн, Рузвельт)</a:t>
            </a:r>
            <a:r>
              <a:rPr lang="ru-RU" sz="1400" dirty="0"/>
              <a:t> 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762000" y="1219200"/>
            <a:ext cx="76962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9600"/>
              <a:t>Русская Америка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Русская Америка\карта 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" y="76200"/>
            <a:ext cx="91344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Прямоугольник 2"/>
          <p:cNvSpPr>
            <a:spLocks noChangeArrowheads="1"/>
          </p:cNvSpPr>
          <p:nvPr/>
        </p:nvSpPr>
        <p:spPr bwMode="auto">
          <a:xfrm>
            <a:off x="0" y="5799138"/>
            <a:ext cx="88392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Первыми русскими, которые со стороны Сибири открыли Аляску, была экспедиция Семена Дежнева в 1648 году. 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Pictures\америка\дождь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228600" y="1295400"/>
            <a:ext cx="8763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Водород и кислород создают воду</a:t>
            </a:r>
          </a:p>
        </p:txBody>
      </p:sp>
    </p:spTree>
  </p:cSld>
  <p:clrMapOvr>
    <a:masterClrMapping/>
  </p:clrMapOvr>
  <p:transition spd="med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Русская Америка\рис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812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1981200" y="6172200"/>
            <a:ext cx="4800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Русские купцы на пути в Америку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F:\Русская Америка\карта 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24400" cy="610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2" descr="F:\Русская Америка\карта 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0"/>
            <a:ext cx="41148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2" descr="F:\Русская Америка\карта 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2971800"/>
            <a:ext cx="2667000" cy="303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Box 5"/>
          <p:cNvSpPr txBox="1">
            <a:spLocks noChangeArrowheads="1"/>
          </p:cNvSpPr>
          <p:nvPr/>
        </p:nvSpPr>
        <p:spPr bwMode="auto">
          <a:xfrm>
            <a:off x="1905000" y="6172200"/>
            <a:ext cx="533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Русская Америка на старинных картах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:\Русская Америка\карта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0"/>
            <a:ext cx="5562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457200" y="2819400"/>
            <a:ext cx="3124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Русские поселения на Аляске</a:t>
            </a:r>
          </a:p>
        </p:txBody>
      </p:sp>
      <p:sp>
        <p:nvSpPr>
          <p:cNvPr id="44036" name="Прямоугольник 3"/>
          <p:cNvSpPr>
            <a:spLocks noChangeArrowheads="1"/>
          </p:cNvSpPr>
          <p:nvPr/>
        </p:nvSpPr>
        <p:spPr bwMode="auto">
          <a:xfrm>
            <a:off x="914400" y="6248400"/>
            <a:ext cx="6553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В 1772 году основано первое русское поселение.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:\Русская Америка\рус ам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925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F:\Русская Америка\рус ам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0"/>
            <a:ext cx="5257800" cy="406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2" descr="F:\Русская Америка\город Ситка стол Р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14800"/>
            <a:ext cx="52482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Box 5"/>
          <p:cNvSpPr txBox="1">
            <a:spLocks noChangeArrowheads="1"/>
          </p:cNvSpPr>
          <p:nvPr/>
        </p:nvSpPr>
        <p:spPr bwMode="auto">
          <a:xfrm>
            <a:off x="457200" y="2819400"/>
            <a:ext cx="3124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Русские поселения на Аляске</a:t>
            </a:r>
          </a:p>
        </p:txBody>
      </p:sp>
      <p:pic>
        <p:nvPicPr>
          <p:cNvPr id="45062" name="Picture 5" descr="F:\Русская Америка\посело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0" y="3600450"/>
            <a:ext cx="485775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TextBox 8"/>
          <p:cNvSpPr txBox="1">
            <a:spLocks noChangeArrowheads="1"/>
          </p:cNvSpPr>
          <p:nvPr/>
        </p:nvSpPr>
        <p:spPr bwMode="auto">
          <a:xfrm>
            <a:off x="1600200" y="4038600"/>
            <a:ext cx="5715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город Ситка – столица Русской Америки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F:\Русская Америка\Григорий Шелих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58800"/>
            <a:ext cx="30591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4" descr="F:\Русская Америка\рус ам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4475" y="4191000"/>
            <a:ext cx="38195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 descr="F:\Русская Америка\Николай Рязан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711200"/>
            <a:ext cx="20732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Box 6"/>
          <p:cNvSpPr txBox="1">
            <a:spLocks noChangeArrowheads="1"/>
          </p:cNvSpPr>
          <p:nvPr/>
        </p:nvSpPr>
        <p:spPr bwMode="auto">
          <a:xfrm>
            <a:off x="3886200" y="3606800"/>
            <a:ext cx="1752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Н. Рязанов	</a:t>
            </a:r>
          </a:p>
        </p:txBody>
      </p:sp>
      <p:pic>
        <p:nvPicPr>
          <p:cNvPr id="46086" name="Picture 5" descr="F:\Русская Америка\Александр Барано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863600"/>
            <a:ext cx="28194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TextBox 8"/>
          <p:cNvSpPr txBox="1">
            <a:spLocks noChangeArrowheads="1"/>
          </p:cNvSpPr>
          <p:nvPr/>
        </p:nvSpPr>
        <p:spPr bwMode="auto">
          <a:xfrm>
            <a:off x="6400800" y="3683000"/>
            <a:ext cx="2362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А. Баранов</a:t>
            </a:r>
          </a:p>
        </p:txBody>
      </p:sp>
      <p:pic>
        <p:nvPicPr>
          <p:cNvPr id="46088" name="Picture 2" descr="F:\Русская Америка\город Ситка стол Р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886200"/>
            <a:ext cx="5400675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9" name="TextBox 11"/>
          <p:cNvSpPr txBox="1">
            <a:spLocks noChangeArrowheads="1"/>
          </p:cNvSpPr>
          <p:nvPr/>
        </p:nvSpPr>
        <p:spPr bwMode="auto">
          <a:xfrm>
            <a:off x="685800" y="228600"/>
            <a:ext cx="807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Основатели русской торговой северо-восточной компании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:\Русская Америка\продажа Аляс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988" y="0"/>
            <a:ext cx="9197976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Box 3"/>
          <p:cNvSpPr txBox="1">
            <a:spLocks noChangeArrowheads="1"/>
          </p:cNvSpPr>
          <p:nvPr/>
        </p:nvSpPr>
        <p:spPr bwMode="auto">
          <a:xfrm>
            <a:off x="76200" y="6248400"/>
            <a:ext cx="891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r>
              <a:rPr lang="ru-RU"/>
              <a:t>Соглашение о продаже Аляски 30 марта 1867 года 7,2 мл. $ золотом</a:t>
            </a:r>
          </a:p>
        </p:txBody>
      </p:sp>
      <p:pic>
        <p:nvPicPr>
          <p:cNvPr id="47108" name="Picture 3" descr="F:\Русская Америка\aleksII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0"/>
            <a:ext cx="13684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TextBox 5"/>
          <p:cNvSpPr txBox="1">
            <a:spLocks noChangeArrowheads="1"/>
          </p:cNvSpPr>
          <p:nvPr/>
        </p:nvSpPr>
        <p:spPr bwMode="auto">
          <a:xfrm>
            <a:off x="1219200" y="1752600"/>
            <a:ext cx="13716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C00000"/>
                </a:solidFill>
              </a:rPr>
              <a:t>Александр</a:t>
            </a:r>
            <a:r>
              <a:rPr lang="en-US" sz="1400" b="1">
                <a:solidFill>
                  <a:srgbClr val="C00000"/>
                </a:solidFill>
              </a:rPr>
              <a:t>  II</a:t>
            </a:r>
            <a:r>
              <a:rPr lang="ru-RU" sz="1400" b="1">
                <a:solidFill>
                  <a:srgbClr val="C00000"/>
                </a:solidFill>
              </a:rPr>
              <a:t> 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F:\Русская Америка\америка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-57150"/>
            <a:ext cx="916305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819400" y="20574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Современная Америка</a:t>
            </a:r>
          </a:p>
        </p:txBody>
      </p:sp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943100" y="152400"/>
            <a:ext cx="2705100" cy="190499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Слайд 16 «цивилизация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америки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828800" y="2819400"/>
            <a:ext cx="2286000" cy="220662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Слайд 17 «Цивилизации»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2971800" y="4503737"/>
            <a:ext cx="2286000" cy="220663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Слайд 18 «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Ольмеки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59271" y="457200"/>
            <a:ext cx="870372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ДРЕВНИЕ ИНДЕЙСКИЕ ЦИВИЛИЗАЦИИ АМЕРИКИ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Исходя из данных, полученных в результате археологических исследований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человек на Американском континенте появился около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Times New Roman" pitchFamily="18" charset="0"/>
                <a:cs typeface="Times New Roman" pitchFamily="18" charset="0"/>
              </a:rPr>
              <a:t>25 тысяч лет назад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Монголоидные племена, обитавшие в Северо-Восточной Азии, по широкому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сухопутному мосту, соединявшему тогда оба материка, перебрались через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Берингов пролив постепенно продвигаясь в южном направлении.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0" y="2340114"/>
            <a:ext cx="90869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Их дальнейшее развитие протекало совершенно самостоятельно, без каких-либо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влияний извне,</a:t>
            </a: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0" y="3048000"/>
            <a:ext cx="920457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Основными очагами древнейших американских культур являлись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cs typeface="Times New Roman" pitchFamily="18" charset="0"/>
              </a:rPr>
              <a:t>Месоамерика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Times New Roman" pitchFamily="18" charset="0"/>
              </a:rPr>
              <a:t> Андская область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,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где в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cs typeface="Times New Roman" pitchFamily="18" charset="0"/>
              </a:rPr>
              <a:t>VII—V тысячелетиях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Times New Roman" pitchFamily="18" charset="0"/>
              </a:rPr>
              <a:t>до н. э.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зародилось земледелие.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Выращивали кукурузу, фасоль, тыкву 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На рубеже III и II тысячелетий до н. э. появи­лись керамика и первые постоянные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поселения земледельцев.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-58405" y="4690408"/>
            <a:ext cx="935480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Times New Roman" pitchFamily="18" charset="0"/>
                <a:cs typeface="Times New Roman" pitchFamily="18" charset="0"/>
              </a:rPr>
              <a:t>В северо-западной части Центральной Америки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сложилась одна из древнейших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на Американском континенте культура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ольмеки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 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майя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Times New Roman" pitchFamily="18" charset="0"/>
                <a:cs typeface="Times New Roman" pitchFamily="18" charset="0"/>
              </a:rPr>
              <a:t>II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Times New Roman" pitchFamily="18" charset="0"/>
                <a:cs typeface="Times New Roman" pitchFamily="18" charset="0"/>
              </a:rPr>
              <a:t> тысячи лет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до н.э.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Значительного развития получило у майя земледелие, пчеловодство, ремесла 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торговля. На высоком уровне находилось искусство, особенно архитектура,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скульптура, живопись. Больших успехов добились майя в изучении математики 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астрономии. Впервые в Америке была создана иероглифическая письменность.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2971800" y="6637337"/>
            <a:ext cx="2286000" cy="220663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Слайд 19 «Майя»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76200"/>
            <a:ext cx="89633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cs typeface="Times New Roman" pitchFamily="18" charset="0"/>
              </a:rPr>
              <a:t>В Северной Америке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цивилизация развивалась под влиянием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Times New Roman" pitchFamily="18" charset="0"/>
              </a:rPr>
              <a:t>ацтеков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cs typeface="Times New Roman" pitchFamily="18" charset="0"/>
              </a:rPr>
              <a:t>XIV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cs typeface="Times New Roman" pitchFamily="18" charset="0"/>
              </a:rPr>
              <a:t>век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057400" y="531912"/>
            <a:ext cx="2286000" cy="220663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Слайд 20 «Ацтеки»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0" y="760512"/>
            <a:ext cx="8952387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Основой хозяйства ацтеков являлось земледелие, базировавшееся на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искусственном орошении.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Из домашних животных и птиц ацтеки знали лишь собаку, индюка, некоторые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породы кур и уток.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Значительного развития достигло у них ремесло: гончарное производство,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ткачество, обработка металлов (медь, золото), изготовление каменных топоров,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ножей из обсидиана.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На довольно высоком уровне находилась строительная техника, позволявшая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сооружать плотины, каналы, дамбы, а также жилые дома из кирпича-сырца или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камня и свайные постройки. </a:t>
            </a: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76200" y="3962400"/>
            <a:ext cx="87521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cs typeface="Times New Roman" pitchFamily="18" charset="0"/>
              </a:rPr>
              <a:t>В Южной Америке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древнейшие цивилизации возникли в областях Андского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нагорья и побережья Тихого океана.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480060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Инкская</a:t>
            </a:r>
            <a:r>
              <a:rPr lang="ru-RU" sz="20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цивилизация </a:t>
            </a:r>
            <a:r>
              <a:rPr lang="en-US" sz="2000" b="1" dirty="0" smtClean="0">
                <a:solidFill>
                  <a:srgbClr val="0000FF"/>
                </a:solidFill>
                <a:ea typeface="Times New Roman" pitchFamily="18" charset="0"/>
                <a:cs typeface="Times New Roman" pitchFamily="18" charset="0"/>
              </a:rPr>
              <a:t>XII</a:t>
            </a:r>
            <a:r>
              <a:rPr lang="ru-RU" sz="2000" b="1" dirty="0" smtClean="0">
                <a:solidFill>
                  <a:srgbClr val="0000FF"/>
                </a:solidFill>
                <a:ea typeface="Times New Roman" pitchFamily="18" charset="0"/>
                <a:cs typeface="Times New Roman" pitchFamily="18" charset="0"/>
              </a:rPr>
              <a:t> век</a:t>
            </a:r>
            <a:r>
              <a:rPr lang="ru-RU" sz="20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характеризовалась значительным развитием </a:t>
            </a:r>
          </a:p>
          <a:p>
            <a:pPr lvl="0"/>
            <a:r>
              <a:rPr lang="ru-RU" sz="20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земледелия с использованием сложных ирригационных сооружений и </a:t>
            </a:r>
          </a:p>
          <a:p>
            <a:pPr lvl="0"/>
            <a:r>
              <a:rPr lang="ru-RU" sz="20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применением удобрений. Широко практиковалось создание на горных склонах</a:t>
            </a:r>
          </a:p>
          <a:p>
            <a:pPr lvl="0"/>
            <a:r>
              <a:rPr lang="ru-RU" sz="20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искусственных насыпей-террас. Важной отраслью хозяйства было скотоводство: </a:t>
            </a:r>
          </a:p>
          <a:p>
            <a:pPr lvl="0"/>
            <a:r>
              <a:rPr lang="ru-RU" sz="20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разведение лам и альпака, использовавшихся в качестве вьючных животных, для </a:t>
            </a:r>
          </a:p>
          <a:p>
            <a:pPr lvl="0"/>
            <a:r>
              <a:rPr lang="ru-RU" sz="20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получения мяса и шерсти. </a:t>
            </a:r>
            <a:endParaRPr lang="ru-RU" dirty="0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191000" y="4495800"/>
            <a:ext cx="2286000" cy="220663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Слайд 21 «Инки»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Pictures\америка\дождь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8000" y="-381000"/>
            <a:ext cx="10185400" cy="763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-457200" y="1806714"/>
            <a:ext cx="10134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Вода заполняет всю поверхность земли</a:t>
            </a: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304800" y="1044714"/>
            <a:ext cx="845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Земля 4 миллиарда лет назад</a:t>
            </a:r>
          </a:p>
        </p:txBody>
      </p:sp>
    </p:spTree>
  </p:cSld>
  <p:clrMapOvr>
    <a:masterClrMapping/>
  </p:clrMapOvr>
  <p:transition spd="med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76200" y="76200"/>
            <a:ext cx="890032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Довольно высокого уровня достигли ремесло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(добыча и обработка металлов, гончарное и ювелирное дело, ткачество,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красильное про­изводство) и строительная техника.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Инки имели глубокие познания в области математики, астрономии, географии,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медицины, ботаники и других наук. Они составили точный календарь.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52400" y="1865055"/>
            <a:ext cx="913416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Открытие Португалией морского пути в Индию вызвало и у других государств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стремление искать морской путь в страны Востока.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Испания не хотела мириться с усилением своего соседа — Португалии.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Путь к берегам Африки закрывал ей португальский флот, который уничтожал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любой чужеземный корабль, появлявшийся у западных берегов Африки.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Торговля с Востоком по сухопутным караванным путям для Испании была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совершенно недоступна, так как они проходили через всю Европу.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Правительство Испании стало искать пути, чтобы проникнуть в страны Востока.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0" y="4648200"/>
            <a:ext cx="930613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В это время в Испанию прибыл моряк. Он умел составлять карты, водить корабли,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знал четыре языка. Родом он был из Италии, в Испанию прибыл из Португалии.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Звали его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Кристобаль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Колон (Христофор Колумб). Разыскав в монастыре близ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города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Палоса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знакомого монаха, Колумб рассказал ему, что решил плыть в Азию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новым морским путем — по Атлантическому океану. 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6019800" y="6012000"/>
            <a:ext cx="2286000" cy="222250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Слайд 22 «Изабелла»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4198" y="6150114"/>
            <a:ext cx="91098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cs typeface="Times New Roman" pitchFamily="18" charset="0"/>
              </a:rPr>
              <a:t>Колумб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был допущен к королеве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Times New Roman" pitchFamily="18" charset="0"/>
              </a:rPr>
              <a:t>Изабелле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, которая после его доклада назначила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«ученый совет» для обсуждения проекта. 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4953000" y="6624000"/>
            <a:ext cx="2286000" cy="220663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Слайд 22 «Совет»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990600" y="4495800"/>
            <a:ext cx="2286000" cy="220662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Слайд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22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«Христофор Колумб»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191000" y="1676400"/>
            <a:ext cx="2286000" cy="220663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Слайд 22 «Испания»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438400" y="2286000"/>
            <a:ext cx="2286000" cy="220662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Слайд 22 «Разрешение»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76200" y="24348"/>
            <a:ext cx="920867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Совет состоял в большинстве из духовных лиц. Колумб горячо защищал свой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проект. Он ссылался на доказательства древних ученых о шарообразности Земли,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на копию карты знаменитого итальянского астронома Тосканелли, на которой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было изображено в Атлантическом океане множество островов, а за ними —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восточные берега Азии. Он убеждал ученых монахов тем, что в легендах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говорилось о земле за океаном, от берегов которой морские течения иногда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приносят стволы деревьев со следами обработки их руками человека. 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</a:b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Правители Испании все-таки решились заключить с ним договор, по которому он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в случае успеха получал звание адмирала и вице-короля открытых им земель,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а также значительную часть прибыли от торговли со странами, где ему удастся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побывать. </a:t>
            </a: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0" y="3846255"/>
            <a:ext cx="915853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Первое плавание Колумба 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Times New Roman" pitchFamily="18" charset="0"/>
              </a:rPr>
              <a:t>3 августа 1492 года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из порта Палое в плавание вышли три корабля: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cs typeface="Times New Roman" pitchFamily="18" charset="0"/>
              </a:rPr>
              <a:t>«Санта-Мария»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cs typeface="Times New Roman" pitchFamily="18" charset="0"/>
              </a:rPr>
              <a:t>«Пинта»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cs typeface="Times New Roman" pitchFamily="18" charset="0"/>
              </a:rPr>
              <a:t>Нинья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с 90 участниками.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Экипажи кораблей состояли в основном из осужденных преступников.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После ремонта корабля «Пинта» у Канарских островов потянулись томительные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дни. Прошло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Times New Roman" pitchFamily="18" charset="0"/>
                <a:cs typeface="Times New Roman" pitchFamily="18" charset="0"/>
              </a:rPr>
              <a:t>33 дня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как экспедиция покинула Канарские острова, а земли все не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было видно.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990600" y="5181600"/>
            <a:ext cx="4229100" cy="228600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Слайд 23 (автоматический)  «Отплытие» - «Сан-Сальвадор»</a:t>
            </a: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76200"/>
            <a:ext cx="934993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Команда начала роптать. Чтобы ее успокоить, Колумб записывал в судовой журнал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пройденные расстояния, умышленно преуменьшая их.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Наблюдая за стрелкой компаса, он однажды заметил, что она ведет себя необычно,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отклоняясь от нормального направления на Полярную звезду.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Это повергло в смятение самого видавшего виды адмирала.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Он ведь не знал и не мог предполагать, что существуют районы магнитных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аномалий, тогда они еще не были известны. 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Вскоре появились признаки близости суши: изменился цвет воды, появились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стайки птиц.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И вот из наблюдательной бочки на мачте впередсмотрящий оповестил: «Земля! »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Но мореплавателей ждало горькое разочарование — это была не суша, а масса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плавающих на поверхности длинных водорослей. Корабли вошли в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Саргассово море. Надежды рассеялись, как мираж.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Вскоре за этим морем появились признаки суши.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5668" y="4458831"/>
            <a:ext cx="923073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12 октября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действительно увидели на горизонте темную полоску земли. 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Это был небольшой остров с пышной тропической растительностью.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Здесь жили статные высокие люди со смуглой кожей.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Туземцы называли свой остров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Гуанахани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 Колумб назвал его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Сан-Сальвадором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и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объявил владением Испании. Колумб и его спутники заметили, что островитяне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жуют или жгут, держа в зубах, какую-то сухую траву.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Это был табак, впервые увиденный европейцами.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206625" y="152400"/>
            <a:ext cx="4229100" cy="228600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Слайд 23 (автоматический)  «Обратный путь» - «Возвращение»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206625" y="495300"/>
            <a:ext cx="4229100" cy="228600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Слайд 24 «Возвращение»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206625" y="838200"/>
            <a:ext cx="4229100" cy="228600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Слайд 25 «Вице-король»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1141512"/>
            <a:ext cx="889019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Возвращение Колумба вызвало невиданную «лихорадку» в Испании.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Тысячи людей жаждали поехать с ним в «Азию» в надежде поживиться легкой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обычей.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0" y="2286000"/>
            <a:ext cx="864287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Почти вся Америка была завоевана Испанией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К концу 16 века владычество Испании упало её флот был разбит Англией на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американском континенте её сильно потеснила Франция.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30882" y="4114800"/>
            <a:ext cx="887441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Англия став безраздельным лидером на море тоже пожелала иметь колонии в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Америке. При этом начала теснить Францию.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Английские колонии благодаря превосходству на море быстро развивались, но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подчинение Англии тормозило развитие, что привело к недовольству.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876800" y="3352800"/>
            <a:ext cx="3505200" cy="228600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Слайд 27  «Французские колонии»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5334000" y="4536000"/>
            <a:ext cx="2628900" cy="228600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Слайд 28  «Английские колонии»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5257800" y="2362200"/>
            <a:ext cx="3124200" cy="228600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Слайд 26  «Испанские колонии»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-7288" y="-76200"/>
            <a:ext cx="9349098" cy="592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76176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Война́ за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незави́симость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США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(1775—1783) — война между Великобританией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 одной стороны, и революционерами 13 английских колоний с другой, которые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провозгласили свою независимость от Великобритании как самостоятельное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союзное государство в 1776 году.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Предыстория войны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 1765 году английское правительство провело через парламент Акт о гербовом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сборе, по которому все торговые и иные гражданские документы облагались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штемпельным сбором. Одновременно решено было расквартировать в Америке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английские войска в количестве 10 тыс. чел. с обязательством американцев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обеспечить их жильём, определёнными пищевыми продуктами и предметами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мебели для удобства солдат.  В 1767 г. Англия обложила таможенными пошлинами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ввозимые в американские колонии стекло, свинец, бумагу, краски и чай.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Первая кровь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Перед рассветом 10 июня 1772 г. пролилась первая кровь в американской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революции.. Группа из 52 человек, в ночь с 9 на 10 июня захватила английское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военное судно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Гаспи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преследовавшее контрабандистов, когда это судно село на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мель. Захватчики сняли всё вооружение, ограбили судно и сожгли его.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Выстрелом из ружья был ранен командир судна лейтенант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Дадингстон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Бостонское чаепитие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5842337"/>
            <a:ext cx="943457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В 1773 г. группа заговорщиков из ячейки Сыны свободы, переодевшись индейцами,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забралась на три судна в Бостонской гавани и побросала в воду 342 ящика с чаем.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Это событие стали называть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Бостонским чаепитием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.</a:t>
            </a: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2590800" y="5580063"/>
            <a:ext cx="3009900" cy="287337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Слайд 29  «Бостонское чаепитие»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096000" y="6553200"/>
            <a:ext cx="2628900" cy="228600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Слайд 30  «Бостонское чаепитие»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2667000" y="3429000"/>
            <a:ext cx="2628900" cy="228600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Слайд 31  «1-й конгресс США»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7825" name="Text Box 1"/>
          <p:cNvSpPr txBox="1">
            <a:spLocks noChangeArrowheads="1"/>
          </p:cNvSpPr>
          <p:nvPr/>
        </p:nvSpPr>
        <p:spPr bwMode="auto">
          <a:xfrm>
            <a:off x="5334000" y="4343400"/>
            <a:ext cx="2400300" cy="228600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Слайд 32  «Джорж Вашингтон»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149591" y="0"/>
            <a:ext cx="8537209" cy="161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76176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Правительство ответило репрессиями против Массачусетса: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 Бостоне запрещалась морская торговля, отменялась хартия Массачусетса,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распускалось её законодательное собрание.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Но за Массачусетсом стояла вся Америка: пришлось распустить и другие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законодательные собрания.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24772" y="2057400"/>
            <a:ext cx="911922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В 1774 г. в Филадельфии открылся нелегальный конгресс представителей от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12 колоний (всех, кроме Джорджии), выбранных законодательными собраниями.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Конгресс получил название Первый Континентальный конгресс, на нём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присутствовали Джордж Вашингтон,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Самуэль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и Джон Адамс и другие видные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американские деятели.</a:t>
            </a:r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45226" y="3656112"/>
            <a:ext cx="9215921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На Конгрессе было принято решение о создании армии под началом ветерана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Семилетней войны с французами и индейцами полковника Джорджа Вашингтона.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Джордж Вашингтон (22.02.1732 – 14.12.1799)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2400" y="167640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hangingPunct="0"/>
            <a:r>
              <a:rPr lang="ru-RU" sz="2000" b="1" dirty="0" smtClean="0">
                <a:solidFill>
                  <a:srgbClr val="000000"/>
                </a:solidFill>
                <a:cs typeface="Times New Roman" pitchFamily="18" charset="0"/>
              </a:rPr>
              <a:t>Первый Континентальный Конгресс</a:t>
            </a:r>
            <a:endParaRPr lang="ru-RU" sz="2000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8510" y="4648200"/>
            <a:ext cx="8970533" cy="130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76176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Ход войны, 1775—1783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  <a:hlinkClick r:id="rId2" tooltip="19 апреля"/>
              </a:rPr>
              <a:t>19 апреля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  <a:hlinkClick r:id="rId3" tooltip="1775 год"/>
              </a:rPr>
              <a:t>1775 года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произошло первое вооружённое столкновение между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британскими войсками и американскими сепаратистами.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Times New Roman" pitchFamily="18" charset="0"/>
                <a:cs typeface="Times New Roman" pitchFamily="18" charset="0"/>
              </a:rPr>
              <a:t>10 мая 1775 года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в Филадельфии собрался Второй Континентальный конгресс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2209800" y="6021288"/>
            <a:ext cx="2628900" cy="228600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Слайд 33  «2-й конгресс США»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29407" y="6173688"/>
            <a:ext cx="86097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13 колоний, который начал мобилизацию вооружённого ополчения, во главе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которого встал Джордж Вашингтон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</a:t>
            </a:r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4419600" y="6553200"/>
            <a:ext cx="2400300" cy="228600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Слайд 34  «Джорж Вашингтон»</a:t>
            </a: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2819400" y="914400"/>
            <a:ext cx="2971800" cy="304800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Слайд 35  «капитуляция 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Йорктауна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1752600" y="2286000"/>
            <a:ext cx="2971800" cy="201613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Слайд 36  «освобождение Нью-Йорка 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28270" y="230088"/>
            <a:ext cx="915917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cs typeface="Times New Roman" pitchFamily="18" charset="0"/>
              </a:rPr>
              <a:t>19 октября 1781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год а у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Йорктауна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— 20-тысячная американо-французская армия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принудила 9-тысячную британскую армию к капитуляции.</a:t>
            </a:r>
          </a:p>
        </p:txBody>
      </p:sp>
      <p:sp>
        <p:nvSpPr>
          <p:cNvPr id="76809" name="Rectangle 9"/>
          <p:cNvSpPr>
            <a:spLocks noChangeArrowheads="1"/>
          </p:cNvSpPr>
          <p:nvPr/>
        </p:nvSpPr>
        <p:spPr bwMode="auto">
          <a:xfrm>
            <a:off x="152400" y="1267361"/>
            <a:ext cx="917629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cs typeface="Times New Roman" pitchFamily="18" charset="0"/>
              </a:rPr>
              <a:t>20 июня 1783 года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 — Сражение у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Куддалора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 — последнее сражение войны США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за независимость (произошло между британским и французским флотами уже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после заключения перемирия, но до того, как информация об этом достигла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Ост-Индии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).</a:t>
            </a:r>
          </a:p>
        </p:txBody>
      </p:sp>
      <p:sp>
        <p:nvSpPr>
          <p:cNvPr id="76811" name="Rectangle 11"/>
          <p:cNvSpPr>
            <a:spLocks noChangeArrowheads="1"/>
          </p:cNvSpPr>
          <p:nvPr/>
        </p:nvSpPr>
        <p:spPr bwMode="auto">
          <a:xfrm>
            <a:off x="152400" y="2667000"/>
            <a:ext cx="8839200" cy="1692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76176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Итоги войны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3 сентября 1783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Великобритания признала независимость США.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Times New Roman" pitchFamily="18" charset="0"/>
                <a:cs typeface="Times New Roman" pitchFamily="18" charset="0"/>
              </a:rPr>
              <a:t>1787 г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под председательством  Д. Вашингтона была разработана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Конституция США, действующая с некоторыми изменениями и ныне.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Times New Roman" pitchFamily="18" charset="0"/>
                <a:cs typeface="Times New Roman" pitchFamily="18" charset="0"/>
              </a:rPr>
              <a:t>ноябре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Times New Roman" pitchFamily="18" charset="0"/>
                <a:cs typeface="Times New Roman" pitchFamily="18" charset="0"/>
              </a:rPr>
              <a:t>1789 г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состоялись первые выборы президента США.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76812" name="Rectangle 12"/>
          <p:cNvSpPr>
            <a:spLocks noChangeArrowheads="1"/>
          </p:cNvSpPr>
          <p:nvPr/>
        </p:nvSpPr>
        <p:spPr bwMode="auto">
          <a:xfrm>
            <a:off x="228600" y="4344888"/>
            <a:ext cx="80608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Им стал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Times New Roman" pitchFamily="18" charset="0"/>
              </a:rPr>
              <a:t>Джордж Вашингтон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(переизбран на второй срок в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cs typeface="Times New Roman" pitchFamily="18" charset="0"/>
              </a:rPr>
              <a:t>1792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году). </a:t>
            </a:r>
          </a:p>
        </p:txBody>
      </p:sp>
      <p:sp>
        <p:nvSpPr>
          <p:cNvPr id="76814" name="Rectangle 14"/>
          <p:cNvSpPr>
            <a:spLocks noChangeArrowheads="1"/>
          </p:cNvSpPr>
          <p:nvPr/>
        </p:nvSpPr>
        <p:spPr bwMode="auto">
          <a:xfrm>
            <a:off x="228600" y="4927937"/>
            <a:ext cx="90018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Проводил консервативный курс, выступал против демократических требований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народных масс, закрепляя только те завоевания революции, которые были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нужны буржуазии и плантаторам.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76813" name="Text Box 13"/>
          <p:cNvSpPr txBox="1">
            <a:spLocks noChangeArrowheads="1"/>
          </p:cNvSpPr>
          <p:nvPr/>
        </p:nvSpPr>
        <p:spPr bwMode="auto">
          <a:xfrm>
            <a:off x="3581400" y="4800600"/>
            <a:ext cx="2400300" cy="228600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Слайд 37  «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Джорж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Вашингтон»</a:t>
            </a: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0" y="164842"/>
            <a:ext cx="9269653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Вашингтон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Washington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) Джордж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(22.2.1732,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Бриджс-Крик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Виргиния, — 14.12.1799,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Маунт-Вернон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),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американский государственный деятель, главнокомандующий американской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армией во время Войны за независимость в Северной Америке 1775—83,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первый президент США (1789—97).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Родился в семье богатого плантатора-рабовладельца.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 15 лет закончил учение, а в 16 лет начал работать инженером.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 1751 унаследовал большое имение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Маунт-Вернон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и стал пайщиком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Огайской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компании, спекулировавшей землями, захваченными у индейцев.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Одновременно Вашингтон получил звание майора и был назначен командиром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одного из 4-х округов виргинского ополчения (милиции).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 начале Семилетней войны 1756—63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гг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в звании полковника командовал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войсками Виргинии. В 1759 вышел в отставку.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Будучи член виргинской гражданской палаты и судьей графства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Фэрфакс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активно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выступал против политики ограничений правительством Великобритании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торговли и промышленности в колониях.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304800" y="5257800"/>
            <a:ext cx="2400300" cy="228600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Слайд 38 «Гора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Рашмор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0" y="1295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Pictures\америка\океа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-457200"/>
            <a:ext cx="103632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143000" y="1295400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Образуется единый океан</a:t>
            </a:r>
          </a:p>
        </p:txBody>
      </p:sp>
    </p:spTree>
  </p:cSld>
  <p:clrMapOvr>
    <a:masterClrMapping/>
  </p:clrMapOvr>
  <p:transition spd="med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Pictures\америка\маг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609600" y="1295400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Через расколы земли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52614" y="2209800"/>
            <a:ext cx="39095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400" b="1" dirty="0">
                <a:ln w="24500" cmpd="dbl">
                  <a:solidFill>
                    <a:srgbClr val="333399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333399">
                        <a:tint val="10000"/>
                        <a:satMod val="155000"/>
                      </a:srgbClr>
                    </a:gs>
                    <a:gs pos="60000">
                      <a:srgbClr val="333399">
                        <a:tint val="30000"/>
                        <a:satMod val="155000"/>
                      </a:srgbClr>
                    </a:gs>
                    <a:gs pos="100000">
                      <a:srgbClr val="333399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вытекает </a:t>
            </a:r>
            <a:r>
              <a:rPr lang="ru-RU" sz="4400" b="1" dirty="0" smtClean="0">
                <a:ln w="24500" cmpd="dbl">
                  <a:solidFill>
                    <a:srgbClr val="333399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333399">
                        <a:tint val="10000"/>
                        <a:satMod val="155000"/>
                      </a:srgbClr>
                    </a:gs>
                    <a:gs pos="60000">
                      <a:srgbClr val="333399">
                        <a:tint val="30000"/>
                        <a:satMod val="155000"/>
                      </a:srgbClr>
                    </a:gs>
                    <a:gs pos="100000">
                      <a:srgbClr val="333399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лава</a:t>
            </a:r>
            <a:endParaRPr lang="ru-RU" sz="4400" b="1" dirty="0">
              <a:ln w="24500" cmpd="dbl">
                <a:solidFill>
                  <a:srgbClr val="333399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333399">
                      <a:tint val="10000"/>
                      <a:satMod val="155000"/>
                    </a:srgbClr>
                  </a:gs>
                  <a:gs pos="60000">
                    <a:srgbClr val="333399">
                      <a:tint val="30000"/>
                      <a:satMod val="155000"/>
                    </a:srgbClr>
                  </a:gs>
                  <a:gs pos="100000">
                    <a:srgbClr val="333399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Pictures\америка\остр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609600" y="1295400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Застывшая </a:t>
            </a:r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лава </a:t>
            </a:r>
            <a:r>
              <a:rPr lang="ru-RU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образует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09278" y="2209800"/>
            <a:ext cx="41962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400" b="1" dirty="0">
                <a:ln w="24500" cmpd="dbl">
                  <a:solidFill>
                    <a:srgbClr val="333399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333399">
                        <a:tint val="10000"/>
                        <a:satMod val="155000"/>
                      </a:srgbClr>
                    </a:gs>
                    <a:gs pos="60000">
                      <a:srgbClr val="333399">
                        <a:tint val="30000"/>
                        <a:satMod val="155000"/>
                      </a:srgbClr>
                    </a:gs>
                    <a:gs pos="100000">
                      <a:srgbClr val="333399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первые острова</a:t>
            </a:r>
          </a:p>
        </p:txBody>
      </p:sp>
    </p:spTree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Pictures\америка\сход остров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0" y="198120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Острова двигаются, </a:t>
            </a:r>
            <a:r>
              <a:rPr lang="ru-RU" sz="4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объеденяются</a:t>
            </a:r>
            <a:endParaRPr lang="ru-RU" sz="4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20230" y="2895600"/>
            <a:ext cx="52411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400" b="1" dirty="0">
                <a:ln w="24500" cmpd="dbl">
                  <a:solidFill>
                    <a:srgbClr val="333399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333399">
                        <a:tint val="10000"/>
                        <a:satMod val="155000"/>
                      </a:srgbClr>
                    </a:gs>
                    <a:gs pos="60000">
                      <a:srgbClr val="333399">
                        <a:tint val="30000"/>
                        <a:satMod val="155000"/>
                      </a:srgbClr>
                    </a:gs>
                    <a:gs pos="100000">
                      <a:srgbClr val="333399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 растут в размерах</a:t>
            </a:r>
          </a:p>
        </p:txBody>
      </p:sp>
    </p:spTree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2557</TotalTime>
  <Words>1762</Words>
  <Application>Microsoft Office PowerPoint</Application>
  <PresentationFormat>Экран (4:3)</PresentationFormat>
  <Paragraphs>331</Paragraphs>
  <Slides>57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141</cp:revision>
  <cp:lastPrinted>1601-01-01T00:00:00Z</cp:lastPrinted>
  <dcterms:created xsi:type="dcterms:W3CDTF">1601-01-01T00:00:00Z</dcterms:created>
  <dcterms:modified xsi:type="dcterms:W3CDTF">2016-03-24T10:56:11Z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