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0" r:id="rId6"/>
    <p:sldId id="267" r:id="rId7"/>
    <p:sldId id="262" r:id="rId8"/>
    <p:sldId id="260" r:id="rId9"/>
    <p:sldId id="261" r:id="rId10"/>
    <p:sldId id="263" r:id="rId11"/>
    <p:sldId id="264" r:id="rId12"/>
    <p:sldId id="269" r:id="rId13"/>
    <p:sldId id="271" r:id="rId14"/>
    <p:sldId id="265" r:id="rId15"/>
    <p:sldId id="266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323F8-EF80-4666-A1E9-13D2509C6D30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BC028-50C0-428A-8930-6DD947B5E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6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C028-50C0-428A-8930-6DD947B5EB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9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73" y="-39176"/>
            <a:ext cx="9196235" cy="689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5612160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АНО ДО «Планета детства «Лада» детский сад №115 «Салют»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7016824" cy="1752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effectLst>
                  <a:reflection blurRad="6350" endPos="0" dir="5400000" sy="-100000" algn="bl" rotWithShape="0"/>
                </a:effectLst>
              </a:rPr>
              <a:t>Организация развивающей предметно-пространственной 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effectLst>
                  <a:reflection blurRad="6350" endPos="0" dir="5400000" sy="-100000" algn="bl" rotWithShape="0"/>
                </a:effectLst>
              </a:rPr>
              <a:t>среды в средней группе №12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840760" cy="778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Полифункциональная среда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I:\фото 12 группа\DSC_0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12" y="3789040"/>
            <a:ext cx="3510000" cy="234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фото 12 группа\DSC_0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1302"/>
            <a:ext cx="2808000" cy="1872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фото 12 группа\DSC_01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91302"/>
            <a:ext cx="2970000" cy="198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фото 12 группа\DSC_01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2970000" cy="198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700" y="116632"/>
            <a:ext cx="5400600" cy="778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Вариативная среда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0776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 descr="I:\фото 12 группы 2015\DSC_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2464" y="3890776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фото 12 группы 2015\DSC_0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3024000" cy="2016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:\фото 12 группы 2015\DSC_00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61608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 descr="I:\фото 12 группы 2015\DSC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6" y="4509120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:\фото 12 группы 2015\DSC_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I:\фото 12 группы 2015\DSC_0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0416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:\фото 12 группы 2015\DSC_00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20416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5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73"/>
          <a:stretch/>
        </p:blipFill>
        <p:spPr bwMode="auto">
          <a:xfrm>
            <a:off x="0" y="0"/>
            <a:ext cx="9144000" cy="688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портф\лена\DSC_0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12" y="585789"/>
            <a:ext cx="2592288" cy="1728192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:\портф\лена\IMG_20140714_103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52" y="1844824"/>
            <a:ext cx="2736000" cy="2052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портф\лена\IMG_20140714_1035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88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портф\лена\IMG_20140609_093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288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5271686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992" y="3717032"/>
            <a:ext cx="2016224" cy="259133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1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696744" cy="778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Б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езопасная среда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266" name="Picture 2" descr="I:\фото 12 группы 2015\DSC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3" y="2060848"/>
            <a:ext cx="3024000" cy="2016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I:\фото 12 группы 2015\DSC_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35" y="2996840"/>
            <a:ext cx="3024000" cy="2016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:\фото 12 группы 2015\DSC_0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28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I:\фото 12 группы 2015\DSC_00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3024000" cy="2016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512" y="116632"/>
            <a:ext cx="5940720" cy="6480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Доступная среда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3314" name="Picture 2" descr="I:\фото 12 группы 2015\DSC_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I:\фото 12 группы 2015\DSC_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44808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:\фото 12 группы 2015\DSC_0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20232" y="3896992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I:\фото 12 группы 2015\DSC_0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9952" y="2600848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660" y="116632"/>
            <a:ext cx="6120680" cy="77809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Авторские работы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6386" name="Picture 2" descr="I:\фото 12 группы 2015\DSC_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:\фото 12 группы 2015\DSC_0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81128"/>
            <a:ext cx="2700000" cy="180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портф\лена\IMG_20140528_1014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4" y="2060848"/>
            <a:ext cx="288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I:\фото 12 группы 2015\DSC_00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4" y="4941128"/>
            <a:ext cx="2430000" cy="162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:\фото 12 группы 2015\DSC_00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48" y="4581128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" y="-155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D:\портф\лена\DSC_0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56088"/>
            <a:ext cx="3024000" cy="2016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портф\лена\DSC_0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04" y="3382576"/>
            <a:ext cx="3024000" cy="2016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портф\лена\DSC_0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024000" cy="2016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:\фото 12 группы 2015\DSC_00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8" y="1956088"/>
            <a:ext cx="2663936" cy="1775957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I:\фото 12 группы 2015\DSC_00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646000" cy="1764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73"/>
          <a:stretch/>
        </p:blipFill>
        <p:spPr bwMode="auto">
          <a:xfrm>
            <a:off x="0" y="0"/>
            <a:ext cx="9144000" cy="688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I:\фото 12 группы 2015\DSC_0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2430000" cy="162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I:\фото 12 группы 2015\DSC_01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44" y="3031232"/>
            <a:ext cx="2430000" cy="162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I:\фото 12 группы 2015\DSC_00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9500">
            <a:off x="124637" y="4112145"/>
            <a:ext cx="2844000" cy="1896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:\фото 12 группы 2015\DSC_007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8"/>
          <a:stretch/>
        </p:blipFill>
        <p:spPr bwMode="auto">
          <a:xfrm rot="4566746">
            <a:off x="298568" y="693555"/>
            <a:ext cx="2625324" cy="2003856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I:\фото 12 группы 2015\DSC_00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760" y="260648"/>
            <a:ext cx="2970000" cy="198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:\фото 12 группы 2015\DSC_00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84" y="1822536"/>
            <a:ext cx="2430000" cy="162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20486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Детский сад, детский сад –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Это домик для ребят,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Это домик для души,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Здесь играют малыши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Детки в садике живут,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Здесь играют и поют,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Здесь друзей себе находят,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На прогулку с ними ходят.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Вместе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спорят и мечтают,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Незаметно подрастают.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Детский сад — второй 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аш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дом,</a:t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Как тепло, уютно в нем!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3" r="4804"/>
          <a:stretch/>
        </p:blipFill>
        <p:spPr bwMode="auto">
          <a:xfrm>
            <a:off x="4453488" y="2636912"/>
            <a:ext cx="4167400" cy="252028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4572000" y="5661248"/>
            <a:ext cx="40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rebuchet MS" panose="020B0603020202020204" pitchFamily="34" charset="0"/>
              </a:rPr>
              <a:t>С  уважением,</a:t>
            </a:r>
          </a:p>
          <a:p>
            <a:pPr algn="r"/>
            <a:r>
              <a:rPr lang="ru-RU" sz="2400" b="1" dirty="0" smtClean="0">
                <a:latin typeface="Trebuchet MS" panose="020B0603020202020204" pitchFamily="34" charset="0"/>
              </a:rPr>
              <a:t>Денежкина Е.О.</a:t>
            </a:r>
            <a:endParaRPr lang="ru-RU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ДЕТСКИЙ САД №115 «САЛЮТ»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1029" name="Picture 5" descr="D:\портф\лена\DSC_00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/>
          <a:stretch/>
        </p:blipFill>
        <p:spPr bwMode="auto">
          <a:xfrm>
            <a:off x="5724129" y="4365104"/>
            <a:ext cx="3099832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P52717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3024336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0" y="1988840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952" y="35845"/>
            <a:ext cx="66247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u="sng" dirty="0"/>
              <a:t> </a:t>
            </a:r>
            <a:r>
              <a:rPr lang="ru-RU" sz="2400" b="1" u="sng" dirty="0"/>
              <a:t>Развивающая </a:t>
            </a:r>
            <a:endParaRPr lang="ru-RU" sz="2400" b="1" u="sng" dirty="0" smtClean="0"/>
          </a:p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 dirty="0" smtClean="0"/>
              <a:t>предметно-пространственная </a:t>
            </a:r>
            <a:r>
              <a:rPr lang="ru-RU" sz="2400" b="1" u="sng" dirty="0"/>
              <a:t>среда: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содержательно-насыщенна;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- трансформируема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полифункциональна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- вариативна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- доступна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и безопасна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            </a:t>
            </a:r>
            <a:r>
              <a:rPr lang="ru-RU" sz="2400" b="1" u="sng" dirty="0"/>
              <a:t>Развивающая предметно-пространственная среда  обеспечивает: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- реализацию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ООП  детского  сада;</a:t>
            </a: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учет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национально-культурных,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   климатических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условий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Поволжья; 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- учет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возрастных особенностей детей.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16" y="0"/>
            <a:ext cx="93696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88" y="4653136"/>
            <a:ext cx="2970000" cy="198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1970"/>
            <a:ext cx="2970000" cy="198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84" y="3284984"/>
            <a:ext cx="2970000" cy="198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88" y="2060848"/>
            <a:ext cx="2970000" cy="198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0900" y="116632"/>
            <a:ext cx="5256584" cy="6480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ГРУППА №12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16" y="0"/>
            <a:ext cx="93696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I:\фото 12 группы 2015\DSC_0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14" y="2002058"/>
            <a:ext cx="2970000" cy="198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I:\фото 12 группы 2015\DSC_0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970000" cy="198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I:\фото 12 группы 2015\DSC_09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8" y="1988840"/>
            <a:ext cx="2970000" cy="198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:\фото 12 группы 2015\DSC_09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14" y="4653136"/>
            <a:ext cx="2970000" cy="198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:\фото 12 группы 2015\DSC_09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92" y="3352158"/>
            <a:ext cx="3078000" cy="2052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73"/>
          <a:stretch/>
        </p:blipFill>
        <p:spPr bwMode="auto">
          <a:xfrm>
            <a:off x="0" y="0"/>
            <a:ext cx="9144000" cy="688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I:\фото 12 группы 2015\DSC_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6" y="1412776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:\фото 12 группы 2015\DSC_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49584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I:\фото 12 группы 2015\DSC_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фото 12 группы 2015\DSC_0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0" y="4077072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16632"/>
            <a:ext cx="633670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Содержательно-насыщенная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 среда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I:\фото 12 группы 2015\DSC_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60" y="1921424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:\фото 12 группы 2015\DSC_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2368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:\фото 12 группы 2015\DSC_0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42592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:\фото 12 группы 2015\DSC_0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0" y="4442592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116632"/>
            <a:ext cx="6840760" cy="8428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rebuchet MS" panose="020B0603020202020204" pitchFamily="34" charset="0"/>
              </a:rPr>
              <a:t>Трансформируемая среда</a:t>
            </a:r>
            <a:endParaRPr lang="ru-RU" sz="3600" dirty="0">
              <a:latin typeface="Trebuchet MS" panose="020B0603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38872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 descr="I:\фото 12 группы 2015\DSC_1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8872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 descr="I:\фото 12 группы 2015\DSC_00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16" r="52394" b="39954"/>
          <a:stretch/>
        </p:blipFill>
        <p:spPr bwMode="auto">
          <a:xfrm>
            <a:off x="683568" y="4509120"/>
            <a:ext cx="2964648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I:\фото 12 группы 2015\DSC_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20" y="3130936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 descr="I:\фото 12 группы 2015\DSC_0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42120"/>
            <a:ext cx="3240000" cy="2160000"/>
          </a:xfrm>
          <a:prstGeom prst="rect">
            <a:avLst/>
          </a:prstGeom>
          <a:ln w="889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111</Words>
  <Application>Microsoft Office PowerPoint</Application>
  <PresentationFormat>Экран (4:3)</PresentationFormat>
  <Paragraphs>29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АНО ДО «Планета детства «Лада» детский сад №115 «Салют»</vt:lpstr>
      <vt:lpstr>ДЕТСКИЙ САД №115 «САЛЮТ»</vt:lpstr>
      <vt:lpstr>Презентация PowerPoint</vt:lpstr>
      <vt:lpstr>ГРУППА №12</vt:lpstr>
      <vt:lpstr>Презентация PowerPoint</vt:lpstr>
      <vt:lpstr>Презентация PowerPoint</vt:lpstr>
      <vt:lpstr>Презентация PowerPoint</vt:lpstr>
      <vt:lpstr>Трансформируемая среда</vt:lpstr>
      <vt:lpstr>Презентация PowerPoint</vt:lpstr>
      <vt:lpstr>Полифункциональная среда</vt:lpstr>
      <vt:lpstr>Вариативная среда</vt:lpstr>
      <vt:lpstr>Презентация PowerPoint</vt:lpstr>
      <vt:lpstr>Презентация PowerPoint</vt:lpstr>
      <vt:lpstr>Безопасная среда</vt:lpstr>
      <vt:lpstr>Доступная среда</vt:lpstr>
      <vt:lpstr>Авторские работы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Денежкин</dc:creator>
  <cp:lastModifiedBy>Дмитрий Денежкин</cp:lastModifiedBy>
  <cp:revision>67</cp:revision>
  <dcterms:created xsi:type="dcterms:W3CDTF">2015-09-05T15:58:40Z</dcterms:created>
  <dcterms:modified xsi:type="dcterms:W3CDTF">2015-09-08T18:35:15Z</dcterms:modified>
</cp:coreProperties>
</file>