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9" r:id="rId14"/>
    <p:sldId id="268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2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1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02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65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2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50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8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54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96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7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8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5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6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4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2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2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71CEE-F978-43AF-8C5D-7AB0E2717822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964C4-9F28-4366-BF7A-582414523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24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21" y="1097280"/>
            <a:ext cx="8350468" cy="2995749"/>
          </a:xfrm>
        </p:spPr>
        <p:txBody>
          <a:bodyPr/>
          <a:lstStyle/>
          <a:p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2085138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Подготовила: Маслюкова О.А.</a:t>
            </a:r>
          </a:p>
          <a:p>
            <a:pPr algn="r"/>
            <a:r>
              <a:rPr lang="ru-RU" dirty="0" smtClean="0"/>
              <a:t>Воспитатель 1 категории </a:t>
            </a:r>
          </a:p>
          <a:p>
            <a:pPr algn="r"/>
            <a:r>
              <a:rPr lang="ru-RU" dirty="0" smtClean="0"/>
              <a:t>МАДОУ д/с №</a:t>
            </a:r>
            <a:r>
              <a:rPr lang="ru-RU" dirty="0" smtClean="0"/>
              <a:t>36</a:t>
            </a:r>
          </a:p>
          <a:p>
            <a:pPr algn="r"/>
            <a:endParaRPr lang="ru-RU" dirty="0"/>
          </a:p>
          <a:p>
            <a:pPr algn="ctr"/>
            <a:r>
              <a:rPr lang="ru-RU" dirty="0" err="1" smtClean="0"/>
              <a:t>г.Тюмень</a:t>
            </a:r>
            <a:r>
              <a:rPr lang="ru-RU" dirty="0" smtClean="0"/>
              <a:t> 2016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3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двигательной </a:t>
            </a:r>
            <a:br>
              <a:rPr lang="ru-RU" dirty="0" smtClean="0"/>
            </a:br>
            <a:r>
              <a:rPr lang="ru-RU" dirty="0" smtClean="0"/>
              <a:t>     а</a:t>
            </a:r>
            <a:r>
              <a:rPr lang="ru-RU" dirty="0" smtClean="0"/>
              <a:t>ктивности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064">
            <a:off x="5708479" y="661851"/>
            <a:ext cx="6332097" cy="356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41">
            <a:off x="191239" y="2368497"/>
            <a:ext cx="5839611" cy="3893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9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Сенсорная доска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78" y="333829"/>
            <a:ext cx="6384070" cy="359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5" y="2788151"/>
            <a:ext cx="6709765" cy="378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9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социально</a:t>
            </a:r>
            <a:br>
              <a:rPr lang="ru-RU" dirty="0" smtClean="0"/>
            </a:br>
            <a:r>
              <a:rPr lang="ru-RU" dirty="0" smtClean="0"/>
              <a:t>-эмоционального развития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40" y="1834166"/>
            <a:ext cx="8567422" cy="4829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7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85">
            <a:off x="229051" y="2278804"/>
            <a:ext cx="6786525" cy="3825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945">
            <a:off x="5713238" y="252548"/>
            <a:ext cx="6478762" cy="365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03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природы и </a:t>
            </a:r>
            <a:r>
              <a:rPr lang="ru-RU" dirty="0" err="1" smtClean="0"/>
              <a:t>сенсорики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5" y="2334517"/>
            <a:ext cx="7692128" cy="433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757" y="1634072"/>
            <a:ext cx="6441916" cy="3631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3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55" y="399175"/>
            <a:ext cx="9613861" cy="1080938"/>
          </a:xfrm>
        </p:spPr>
        <p:txBody>
          <a:bodyPr/>
          <a:lstStyle/>
          <a:p>
            <a:r>
              <a:rPr lang="ru-RU" dirty="0" smtClean="0"/>
              <a:t>Центр безопасного дорожного движения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213">
            <a:off x="6958407" y="1509741"/>
            <a:ext cx="5147453" cy="290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946">
            <a:off x="161944" y="1881990"/>
            <a:ext cx="6814269" cy="3841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379">
            <a:off x="6963985" y="3742811"/>
            <a:ext cx="4418117" cy="294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09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здоровья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6732" y="1614949"/>
            <a:ext cx="6260316" cy="352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0" y="2157719"/>
            <a:ext cx="7719959" cy="435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78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Вывод: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1834166"/>
            <a:ext cx="9613861" cy="2490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Развивающая предметно-пространственная среда построена так, что она стимулирует двигательную и социально-эмоциональную активность.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9" y="3321557"/>
            <a:ext cx="5006174" cy="333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37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222810" cy="1110406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52" y="2151018"/>
            <a:ext cx="7708833" cy="4345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59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Познавательно-речевой центр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1" y="2075161"/>
            <a:ext cx="5974875" cy="336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78" y="2997672"/>
            <a:ext cx="5849354" cy="3297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50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Театральный центр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8585" y="1838019"/>
            <a:ext cx="5891193" cy="3321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3" y="2070121"/>
            <a:ext cx="8137971" cy="4587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78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0" y="1663995"/>
            <a:ext cx="5648111" cy="3183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22" y="3255718"/>
            <a:ext cx="5470964" cy="3084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22" y="182736"/>
            <a:ext cx="5057105" cy="2850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9" y="4166506"/>
            <a:ext cx="4397829" cy="247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078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572" y="539931"/>
            <a:ext cx="10022514" cy="1265411"/>
          </a:xfrm>
        </p:spPr>
        <p:txBody>
          <a:bodyPr/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045">
            <a:off x="5517842" y="811265"/>
            <a:ext cx="6517031" cy="367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604">
            <a:off x="302256" y="2633405"/>
            <a:ext cx="6384070" cy="359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78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</a:t>
            </a:r>
            <a:r>
              <a:rPr lang="ru-RU" dirty="0" err="1" smtClean="0"/>
              <a:t>опотушки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666">
            <a:off x="412022" y="2696129"/>
            <a:ext cx="6770937" cy="3816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966">
            <a:off x="5299677" y="462723"/>
            <a:ext cx="6713363" cy="377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80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Би-ба-</a:t>
            </a:r>
            <a:r>
              <a:rPr lang="ru-RU" dirty="0" err="1" smtClean="0"/>
              <a:t>бо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5" y="2090057"/>
            <a:ext cx="8042182" cy="4533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2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21">
            <a:off x="5709114" y="181767"/>
            <a:ext cx="6384070" cy="359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масок</a:t>
            </a:r>
            <a:endParaRPr lang="ru-RU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178">
            <a:off x="147053" y="1578637"/>
            <a:ext cx="5427613" cy="305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60" y="3373380"/>
            <a:ext cx="5865034" cy="330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16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фланелеграфе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35" y="173951"/>
            <a:ext cx="6611163" cy="371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7" y="2725667"/>
            <a:ext cx="6801394" cy="3825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79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146</TotalTime>
  <Words>68</Words>
  <Application>Microsoft Office PowerPoint</Application>
  <PresentationFormat>Широкоэкранный</PresentationFormat>
  <Paragraphs>23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Берлин</vt:lpstr>
      <vt:lpstr>Развивающая предметно-пространственная среда</vt:lpstr>
      <vt:lpstr>Познавательно-речевой центр</vt:lpstr>
      <vt:lpstr>Театральный центр</vt:lpstr>
      <vt:lpstr>Настольный театр</vt:lpstr>
      <vt:lpstr>Пальчиковый театр</vt:lpstr>
      <vt:lpstr>Топотушки</vt:lpstr>
      <vt:lpstr>Би-ба-бо</vt:lpstr>
      <vt:lpstr>Театр масок</vt:lpstr>
      <vt:lpstr>На фланелеграфе</vt:lpstr>
      <vt:lpstr>Центр двигательной       активности</vt:lpstr>
      <vt:lpstr>Сенсорная доска</vt:lpstr>
      <vt:lpstr>Центр социально -эмоционального развития</vt:lpstr>
      <vt:lpstr>Презентация PowerPoint</vt:lpstr>
      <vt:lpstr>Центр природы и сенсорики</vt:lpstr>
      <vt:lpstr>Центр безопасного дорожного движения</vt:lpstr>
      <vt:lpstr>Центр здоровья</vt:lpstr>
      <vt:lpstr>Вывод: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</dc:title>
  <dc:creator>Дима</dc:creator>
  <cp:lastModifiedBy>Дима</cp:lastModifiedBy>
  <cp:revision>13</cp:revision>
  <dcterms:created xsi:type="dcterms:W3CDTF">2016-03-17T16:11:11Z</dcterms:created>
  <dcterms:modified xsi:type="dcterms:W3CDTF">2016-03-23T10:40:21Z</dcterms:modified>
</cp:coreProperties>
</file>