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69" r:id="rId2"/>
    <p:sldId id="256" r:id="rId3"/>
    <p:sldId id="304" r:id="rId4"/>
    <p:sldId id="267" r:id="rId5"/>
    <p:sldId id="274" r:id="rId6"/>
    <p:sldId id="275" r:id="rId7"/>
    <p:sldId id="276" r:id="rId8"/>
    <p:sldId id="277" r:id="rId9"/>
    <p:sldId id="278" r:id="rId10"/>
    <p:sldId id="265" r:id="rId11"/>
    <p:sldId id="280" r:id="rId12"/>
    <p:sldId id="281" r:id="rId13"/>
    <p:sldId id="282" r:id="rId14"/>
    <p:sldId id="283" r:id="rId15"/>
    <p:sldId id="272" r:id="rId16"/>
    <p:sldId id="284" r:id="rId17"/>
    <p:sldId id="285" r:id="rId18"/>
    <p:sldId id="273" r:id="rId19"/>
    <p:sldId id="286" r:id="rId20"/>
    <p:sldId id="287" r:id="rId21"/>
    <p:sldId id="288" r:id="rId22"/>
    <p:sldId id="305" r:id="rId23"/>
    <p:sldId id="289" r:id="rId24"/>
    <p:sldId id="290" r:id="rId25"/>
    <p:sldId id="291" r:id="rId26"/>
    <p:sldId id="306" r:id="rId27"/>
    <p:sldId id="293" r:id="rId28"/>
    <p:sldId id="266" r:id="rId29"/>
    <p:sldId id="271" r:id="rId30"/>
    <p:sldId id="307" r:id="rId31"/>
    <p:sldId id="295" r:id="rId32"/>
    <p:sldId id="294" r:id="rId33"/>
    <p:sldId id="297" r:id="rId34"/>
    <p:sldId id="296" r:id="rId35"/>
    <p:sldId id="308" r:id="rId36"/>
    <p:sldId id="309" r:id="rId37"/>
    <p:sldId id="292" r:id="rId38"/>
    <p:sldId id="298" r:id="rId39"/>
    <p:sldId id="310" r:id="rId40"/>
    <p:sldId id="299" r:id="rId41"/>
    <p:sldId id="312" r:id="rId42"/>
    <p:sldId id="311" r:id="rId43"/>
    <p:sldId id="313" r:id="rId44"/>
    <p:sldId id="314" r:id="rId45"/>
    <p:sldId id="300" r:id="rId46"/>
    <p:sldId id="301" r:id="rId47"/>
    <p:sldId id="302" r:id="rId48"/>
    <p:sldId id="303" r:id="rId49"/>
    <p:sldId id="264" r:id="rId50"/>
    <p:sldId id="315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B2B2B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56CE9-4BE1-46CE-830A-1FEB97F639E2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5BD70-5251-4566-8AD3-812F3955E1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1174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5BD70-5251-4566-8AD3-812F3955E1B9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9487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F38E5-814B-41F5-9889-F24D42A707A2}" type="datetime1">
              <a:rPr lang="ru-RU" smtClean="0"/>
              <a:pPr/>
              <a:t>04.12.2015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DAC86-E5AE-4FFC-A8B7-C40D649C7C00}" type="datetime1">
              <a:rPr lang="ru-RU" smtClean="0"/>
              <a:pPr/>
              <a:t>04.12.2015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E1A93-0772-4DA0-94ED-0A0DF24F0346}" type="datetime1">
              <a:rPr lang="ru-RU" smtClean="0"/>
              <a:pPr/>
              <a:t>04.12.2015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76574-FA24-4FFB-A64C-11132384817C}" type="datetime1">
              <a:rPr lang="ru-RU" smtClean="0"/>
              <a:pPr/>
              <a:t>04.12.2015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5A35-2FE2-4674-B647-3A73BCBCB16F}" type="datetime1">
              <a:rPr lang="ru-RU" smtClean="0"/>
              <a:pPr/>
              <a:t>04.12.2015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089B-CAF7-4726-899F-6712C5D8EC52}" type="datetime1">
              <a:rPr lang="ru-RU" smtClean="0"/>
              <a:pPr/>
              <a:t>04.12.2015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7469-9338-4AED-B871-DD427BAC09AE}" type="datetime1">
              <a:rPr lang="ru-RU" smtClean="0"/>
              <a:pPr/>
              <a:t>04.12.2015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D34E-774D-41BA-AFA1-65535418C1A2}" type="datetime1">
              <a:rPr lang="ru-RU" smtClean="0"/>
              <a:pPr/>
              <a:t>04.12.2015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875D-8402-4BAF-BCE3-D6AD9D98C5A0}" type="datetime1">
              <a:rPr lang="ru-RU" smtClean="0"/>
              <a:pPr/>
              <a:t>04.12.2015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E9F4E-CA66-4463-8463-5B3BC303979C}" type="datetime1">
              <a:rPr lang="ru-RU" smtClean="0"/>
              <a:pPr/>
              <a:t>04.12.2015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0844-D159-47E5-B56D-96D4D131C21B}" type="datetime1">
              <a:rPr lang="ru-RU" smtClean="0"/>
              <a:pPr/>
              <a:t>04.12.2015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7F3D0-C532-47D6-9F5C-113C74B6D1AD}" type="datetime1">
              <a:rPr lang="ru-RU" smtClean="0"/>
              <a:pPr/>
              <a:t>04.12.2015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jpeg"/><Relationship Id="rId7" Type="http://schemas.openxmlformats.org/officeDocument/2006/relationships/image" Target="../media/image2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21.jpeg"/><Relationship Id="rId7" Type="http://schemas.openxmlformats.org/officeDocument/2006/relationships/image" Target="../media/image124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Есенин\22881268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6168013" cy="681216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9512" y="188640"/>
            <a:ext cx="2232248" cy="1107996"/>
          </a:xfrm>
          <a:prstGeom prst="rect">
            <a:avLst/>
          </a:prstGeom>
          <a:solidFill>
            <a:schemeClr val="bg2">
              <a:lumMod val="25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1895</a:t>
            </a:r>
            <a:endParaRPr lang="ru-RU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04248" y="5517232"/>
            <a:ext cx="2123728" cy="1107996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1925</a:t>
            </a:r>
            <a:endParaRPr lang="ru-RU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228184" y="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23528" y="1556792"/>
            <a:ext cx="0" cy="4968552"/>
          </a:xfrm>
          <a:prstGeom prst="line">
            <a:avLst/>
          </a:prstGeom>
          <a:ln w="412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323528" y="6525344"/>
            <a:ext cx="3448000" cy="0"/>
          </a:xfrm>
          <a:prstGeom prst="line">
            <a:avLst/>
          </a:prstGeom>
          <a:ln w="412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940152" y="260648"/>
            <a:ext cx="2915816" cy="0"/>
          </a:xfrm>
          <a:prstGeom prst="line">
            <a:avLst/>
          </a:prstGeom>
          <a:ln w="412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8820472" y="260648"/>
            <a:ext cx="0" cy="5112568"/>
          </a:xfrm>
          <a:prstGeom prst="line">
            <a:avLst/>
          </a:prstGeom>
          <a:ln w="412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C:\Users\1\Desktop\Есенин\158_Pervyi_sbornik_stihov_S.Esenina_19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3140968"/>
            <a:ext cx="2304256" cy="3489302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7173" name="Picture 5" descr="C:\Users\1\Desktop\Есенин\4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284984"/>
            <a:ext cx="2228980" cy="3352056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7175" name="Picture 7" descr="C:\Users\1\Desktop\Есенин\15391358.jpg"/>
          <p:cNvPicPr>
            <a:picLocks noChangeAspect="1" noChangeArrowheads="1"/>
          </p:cNvPicPr>
          <p:nvPr/>
        </p:nvPicPr>
        <p:blipFill>
          <a:blip r:embed="rId4" cstate="print"/>
          <a:srcRect l="6769" t="5512" r="6769" b="25984"/>
          <a:stretch>
            <a:fillRect/>
          </a:stretch>
        </p:blipFill>
        <p:spPr bwMode="auto">
          <a:xfrm>
            <a:off x="395536" y="3429000"/>
            <a:ext cx="2758826" cy="313184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4099" name="Picture 3" descr="C:\Users\1\Desktop\789128066.jpg"/>
          <p:cNvPicPr>
            <a:picLocks noChangeAspect="1" noChangeArrowheads="1"/>
          </p:cNvPicPr>
          <p:nvPr/>
        </p:nvPicPr>
        <p:blipFill>
          <a:blip r:embed="rId5" cstate="print"/>
          <a:srcRect l="10394" r="14173"/>
          <a:stretch>
            <a:fillRect/>
          </a:stretch>
        </p:blipFill>
        <p:spPr bwMode="auto">
          <a:xfrm>
            <a:off x="5868144" y="260648"/>
            <a:ext cx="2874001" cy="2743200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4100" name="Picture 4" descr="C:\Users\1\Desktop\004.JPG"/>
          <p:cNvPicPr>
            <a:picLocks noChangeAspect="1" noChangeArrowheads="1"/>
          </p:cNvPicPr>
          <p:nvPr/>
        </p:nvPicPr>
        <p:blipFill>
          <a:blip r:embed="rId6" cstate="print"/>
          <a:srcRect b="9449"/>
          <a:stretch>
            <a:fillRect/>
          </a:stretch>
        </p:blipFill>
        <p:spPr bwMode="auto">
          <a:xfrm rot="19774404">
            <a:off x="323528" y="692696"/>
            <a:ext cx="3066256" cy="208240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4098" name="Picture 2" descr="C:\Users\1\Desktop\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260648"/>
            <a:ext cx="2076608" cy="2762672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1\Desktop\pushkin_eseni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9341" y="0"/>
            <a:ext cx="9703341" cy="6858000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1\Desktop\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0"/>
            <a:ext cx="10547684" cy="6858000"/>
          </a:xfrm>
          <a:prstGeom prst="rect">
            <a:avLst/>
          </a:prstGeom>
          <a:noFill/>
        </p:spPr>
      </p:pic>
      <p:pic>
        <p:nvPicPr>
          <p:cNvPr id="8195" name="Picture 3" descr="C:\Users\1\Desktop\129393_original.jpg"/>
          <p:cNvPicPr>
            <a:picLocks noChangeAspect="1" noChangeArrowheads="1"/>
          </p:cNvPicPr>
          <p:nvPr/>
        </p:nvPicPr>
        <p:blipFill>
          <a:blip r:embed="rId3" cstate="print"/>
          <a:srcRect t="4137"/>
          <a:stretch>
            <a:fillRect/>
          </a:stretch>
        </p:blipFill>
        <p:spPr bwMode="auto">
          <a:xfrm>
            <a:off x="611560" y="-368187"/>
            <a:ext cx="7920880" cy="7226187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1\Desktop\0ab6fdf728a3e367004b419f38a83fa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284984"/>
            <a:ext cx="4427984" cy="3405576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9219" name="Picture 3" descr="C:\Users\1\Desktop\2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88640"/>
            <a:ext cx="2448272" cy="2748808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9221" name="Picture 5" descr="C:\Users\1\Desktop\307773_html_6668cf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212976"/>
            <a:ext cx="2654710" cy="3429000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9222" name="Picture 6" descr="C:\Users\1\Desktop\J-vvVu-CJa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60648"/>
            <a:ext cx="2245924" cy="3068959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9223" name="Picture 7" descr="C:\Users\1\Desktop\0019-020-Pojavilsja-v-lagere-Pugacheva-masterovoj-Afanasij-Sokolov-po-prozvisch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260648"/>
            <a:ext cx="1872208" cy="273342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 descr="C:\Users\1\Desktop\0a24a580fbbf8eb55948000fc1da79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9575" y="0"/>
            <a:ext cx="4924425" cy="6096000"/>
          </a:xfrm>
          <a:prstGeom prst="rect">
            <a:avLst/>
          </a:prstGeom>
          <a:noFill/>
        </p:spPr>
      </p:pic>
      <p:pic>
        <p:nvPicPr>
          <p:cNvPr id="10244" name="Picture 4" descr="C:\Users\1\Desktop\11160645_837457309643526_6706408044703178503_o-1024x413.jpg"/>
          <p:cNvPicPr>
            <a:picLocks noChangeAspect="1" noChangeArrowheads="1"/>
          </p:cNvPicPr>
          <p:nvPr/>
        </p:nvPicPr>
        <p:blipFill>
          <a:blip r:embed="rId3" cstate="print"/>
          <a:srcRect b="10982"/>
          <a:stretch>
            <a:fillRect/>
          </a:stretch>
        </p:blipFill>
        <p:spPr bwMode="auto">
          <a:xfrm>
            <a:off x="3691136" y="4900311"/>
            <a:ext cx="5452864" cy="1957689"/>
          </a:xfrm>
          <a:prstGeom prst="rect">
            <a:avLst/>
          </a:prstGeom>
          <a:noFill/>
        </p:spPr>
      </p:pic>
      <p:pic>
        <p:nvPicPr>
          <p:cNvPr id="10247" name="Picture 7" descr="C:\Users\1\Desktop\106102_foto1_02.jpg"/>
          <p:cNvPicPr>
            <a:picLocks noChangeAspect="1" noChangeArrowheads="1"/>
          </p:cNvPicPr>
          <p:nvPr/>
        </p:nvPicPr>
        <p:blipFill>
          <a:blip r:embed="rId4" cstate="print"/>
          <a:srcRect l="5039" r="5039"/>
          <a:stretch>
            <a:fillRect/>
          </a:stretch>
        </p:blipFill>
        <p:spPr bwMode="auto">
          <a:xfrm>
            <a:off x="0" y="2924944"/>
            <a:ext cx="3315191" cy="5210522"/>
          </a:xfrm>
          <a:prstGeom prst="rect">
            <a:avLst/>
          </a:prstGeom>
          <a:noFill/>
        </p:spPr>
      </p:pic>
      <p:pic>
        <p:nvPicPr>
          <p:cNvPr id="10248" name="Picture 8" descr="C:\Users\1\Desktop\El2-687-.jpg"/>
          <p:cNvPicPr>
            <a:picLocks noChangeAspect="1" noChangeArrowheads="1"/>
          </p:cNvPicPr>
          <p:nvPr/>
        </p:nvPicPr>
        <p:blipFill>
          <a:blip r:embed="rId5" cstate="print"/>
          <a:srcRect l="17876" t="2558"/>
          <a:stretch>
            <a:fillRect/>
          </a:stretch>
        </p:blipFill>
        <p:spPr bwMode="auto">
          <a:xfrm>
            <a:off x="2661440" y="2924944"/>
            <a:ext cx="1825348" cy="2882997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10242" name="Picture 2" descr="C:\Users\1\Desktop\el2-5661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276725" cy="2962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1\Desktop\Есенин\img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9113627" cy="465313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bevelT w="19050"/>
            <a:bevelB w="19050"/>
            <a:extrusionClr>
              <a:schemeClr val="bg2">
                <a:lumMod val="75000"/>
              </a:schemeClr>
            </a:extrusion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81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3395E-6 L 0.1198 0.076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3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63585339_001173001447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060848"/>
            <a:ext cx="2255763" cy="3172510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1\Desktop\Александр-бло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0"/>
            <a:ext cx="2483768" cy="3522435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1268" name="Picture 4" descr="C:\Users\1\Desktop\Andrey_Belyy.jpg"/>
          <p:cNvPicPr>
            <a:picLocks noChangeAspect="1" noChangeArrowheads="1"/>
          </p:cNvPicPr>
          <p:nvPr/>
        </p:nvPicPr>
        <p:blipFill>
          <a:blip r:embed="rId4" cstate="print"/>
          <a:srcRect t="5213"/>
          <a:stretch>
            <a:fillRect/>
          </a:stretch>
        </p:blipFill>
        <p:spPr bwMode="auto">
          <a:xfrm>
            <a:off x="6804248" y="3573016"/>
            <a:ext cx="1956013" cy="278105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1270" name="Picture 6" descr="C:\Users\1\Desktop\img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0"/>
            <a:ext cx="2855019" cy="207108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1271" name="Picture 7" descr="C:\Users\1\Desktop\Sergey-Yesenin-galeri-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149253"/>
            <a:ext cx="2771800" cy="3708747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3" name="Picture 5" descr="C:\Users\1\Desktop\Есенин\40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188640"/>
            <a:ext cx="1897086" cy="2852936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1272" name="Picture 8" descr="C:\Users\1\Desktop\Fotoal_bom70_286_0_7dd16_23d677bc_X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4869160"/>
            <a:ext cx="2664296" cy="1806302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444208" y="6021288"/>
            <a:ext cx="1094723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 Белый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488668"/>
            <a:ext cx="2659831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Есенин, С. Городецкий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00192" y="2924944"/>
            <a:ext cx="926920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 Блок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3848" y="4149080"/>
            <a:ext cx="2146806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 Клюев, С. Есенин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35896" y="6488668"/>
            <a:ext cx="2449773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С.Есенин, М.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Мурашёв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91880" y="1772816"/>
            <a:ext cx="3341043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Есенин, Н. Клюев, Вс. Иванов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1\Desktop\10055862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-53298"/>
            <a:ext cx="5292080" cy="6911298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6" name="Picture 3" descr="C:\Users\1\Desktop\zamoskvorechye_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052736"/>
            <a:ext cx="6282175" cy="5013176"/>
          </a:xfrm>
          <a:prstGeom prst="rect">
            <a:avLst/>
          </a:prstGeom>
          <a:noFill/>
          <a:ln w="25400">
            <a:solidFill>
              <a:schemeClr val="tx1">
                <a:lumMod val="85000"/>
                <a:lumOff val="1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\Desktop\Есенин\d9ac9aa4657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1666" b="5448"/>
          <a:stretch>
            <a:fillRect/>
          </a:stretch>
        </p:blipFill>
        <p:spPr bwMode="auto">
          <a:xfrm>
            <a:off x="1331640" y="0"/>
            <a:ext cx="6608584" cy="6858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6146" name="Picture 2" descr="C:\Users\1\Desktop\1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3993" y="0"/>
            <a:ext cx="917799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925" decel="100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925" decel="100000"/>
                                        <p:tgtEl>
                                          <p:spTgt spid="61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1925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925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5" name="Picture 3" descr="C:\Users\1\Desktop\83675381_0015015ZinaidaNikolaevnaRajk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60648"/>
            <a:ext cx="3979716" cy="4608512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3316" name="Picture 4" descr="C:\Users\1\Desktop\Zinaida_Raikh_with_children_Konstantin_and_Tatiana_Esenin.JPG"/>
          <p:cNvPicPr>
            <a:picLocks noChangeAspect="1" noChangeArrowheads="1"/>
          </p:cNvPicPr>
          <p:nvPr/>
        </p:nvPicPr>
        <p:blipFill>
          <a:blip r:embed="rId3" cstate="print"/>
          <a:srcRect t="13842" b="15648"/>
          <a:stretch>
            <a:fillRect/>
          </a:stretch>
        </p:blipFill>
        <p:spPr bwMode="auto">
          <a:xfrm>
            <a:off x="3851920" y="4952233"/>
            <a:ext cx="1842048" cy="1905767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3317" name="Picture 5" descr="C:\Users\1\Desktop\lC2mK7mVizA.jpg"/>
          <p:cNvPicPr>
            <a:picLocks noChangeAspect="1" noChangeArrowheads="1"/>
          </p:cNvPicPr>
          <p:nvPr/>
        </p:nvPicPr>
        <p:blipFill>
          <a:blip r:embed="rId4" cstate="print"/>
          <a:srcRect b="2025"/>
          <a:stretch>
            <a:fillRect/>
          </a:stretch>
        </p:blipFill>
        <p:spPr bwMode="auto">
          <a:xfrm>
            <a:off x="611560" y="260648"/>
            <a:ext cx="3240360" cy="2539783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13314" name="Picture 2" descr="C:\Users\1\Desktop\Raih_Zinaida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356992"/>
            <a:ext cx="2736304" cy="3909006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372200" y="5589240"/>
            <a:ext cx="2087431" cy="70788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З.Н. </a:t>
            </a:r>
            <a:r>
              <a:rPr lang="ru-RU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Райх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3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3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3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5776" y="548680"/>
            <a:ext cx="5684168" cy="4766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2" name="Picture 4" descr="C:\Users\1\Desktop\Есенин\6393664.jpg"/>
          <p:cNvPicPr>
            <a:picLocks noChangeAspect="1" noChangeArrowheads="1"/>
          </p:cNvPicPr>
          <p:nvPr/>
        </p:nvPicPr>
        <p:blipFill>
          <a:blip r:embed="rId2" cstate="print"/>
          <a:srcRect b="15765"/>
          <a:stretch>
            <a:fillRect/>
          </a:stretch>
        </p:blipFill>
        <p:spPr bwMode="auto">
          <a:xfrm>
            <a:off x="0" y="0"/>
            <a:ext cx="6840760" cy="6871127"/>
          </a:xfrm>
          <a:prstGeom prst="rect">
            <a:avLst/>
          </a:prstGeom>
          <a:noFill/>
          <a:ln w="22225">
            <a:solidFill>
              <a:schemeClr val="bg2">
                <a:lumMod val="25000"/>
              </a:schemeClr>
            </a:solidFill>
          </a:ln>
        </p:spPr>
      </p:pic>
      <p:pic>
        <p:nvPicPr>
          <p:cNvPr id="6" name="Picture 2" descr="C:\Users\1\Desktop\Yesenin_signature_1915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 rot="1985413">
            <a:off x="5180028" y="1313290"/>
            <a:ext cx="4084960" cy="770307"/>
          </a:xfrm>
          <a:prstGeom prst="rect">
            <a:avLst/>
          </a:prstGeom>
          <a:solidFill>
            <a:schemeClr val="bg2">
              <a:lumMod val="75000"/>
            </a:schemeClr>
          </a:solidFill>
          <a:ln w="22225">
            <a:solidFill>
              <a:schemeClr val="bg2">
                <a:lumMod val="25000"/>
              </a:schemeClr>
            </a:solidFill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1\Desktop\Лунная ночь на Босфоре 1894г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372533" cy="7029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11340" y="5877272"/>
            <a:ext cx="5732660" cy="523220"/>
          </a:xfrm>
          <a:prstGeom prst="rect">
            <a:avLst/>
          </a:prstGeom>
          <a:solidFill>
            <a:schemeClr val="bg2">
              <a:lumMod val="50000"/>
              <a:alpha val="72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И.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Айвазовсий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«Лунная ночь на Босфоре»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Picture 7" descr="C:\Users\1\Desktop\Есенин\24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9361040" cy="3600400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2" descr="C:\Users\1\Desktop\Есенин\NP6wBrFPG1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5715000" cy="408622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15363" name="Picture 3" descr="C:\Users\1\Desktop\7114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4509120"/>
            <a:ext cx="1575556" cy="234888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5364" name="Picture 4" descr="C:\Users\1\Desktop\4298402.jpg"/>
          <p:cNvPicPr>
            <a:picLocks noChangeAspect="1" noChangeArrowheads="1"/>
          </p:cNvPicPr>
          <p:nvPr/>
        </p:nvPicPr>
        <p:blipFill>
          <a:blip r:embed="rId4" cstate="print"/>
          <a:srcRect l="3150" t="1948" r="3150" b="2435"/>
          <a:stretch>
            <a:fillRect/>
          </a:stretch>
        </p:blipFill>
        <p:spPr bwMode="auto">
          <a:xfrm rot="1282604">
            <a:off x="5098699" y="681080"/>
            <a:ext cx="3517083" cy="5802211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7170" name="Picture 2" descr="C:\Users\1\Desktop\462a3ad9c2e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9"/>
            <a:ext cx="3005076" cy="439248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7174" name="Picture 6" descr="C:\Users\1\Desktop\Есенин\0_ef615_ae60b0ae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60648"/>
            <a:ext cx="2952328" cy="451214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7171" name="Picture 3" descr="C:\Users\1\Desktop\410px-Исаак_Исаакян_-_Шаганэ_Талья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916832"/>
            <a:ext cx="2544986" cy="3714131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763688" y="5805264"/>
            <a:ext cx="5665333" cy="70788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Шаганэ</a:t>
            </a:r>
            <a:r>
              <a:rPr lang="ru-RU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Нерсесовна</a:t>
            </a:r>
            <a:r>
              <a:rPr lang="ru-RU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Тальян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1\Desktop\big_4595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71500"/>
            <a:ext cx="9144000" cy="7429500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http://feldjager.narod.ru/photo_files/konstantinovo/011.jpg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07960" y="0"/>
            <a:ext cx="10251960" cy="6858000"/>
          </a:xfrm>
          <a:prstGeom prst="rect">
            <a:avLst/>
          </a:prstGeom>
          <a:noFill/>
          <a:ln w="222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1\Desktop\z_80e3ae2f.jpg"/>
          <p:cNvPicPr>
            <a:picLocks noChangeAspect="1" noChangeArrowheads="1"/>
          </p:cNvPicPr>
          <p:nvPr/>
        </p:nvPicPr>
        <p:blipFill>
          <a:blip r:embed="rId3" cstate="print"/>
          <a:srcRect b="10519"/>
          <a:stretch>
            <a:fillRect/>
          </a:stretch>
        </p:blipFill>
        <p:spPr bwMode="auto">
          <a:xfrm>
            <a:off x="6156176" y="2708920"/>
            <a:ext cx="2687994" cy="354374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7412" name="Picture 4" descr="C:\Users\1\Desktop\-3-bmp_4w5m8kz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3711132" cy="546122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5122" name="Picture 2" descr="https://pp.vk.me/c622028/v622028412/4741f/a82HLvIM6UE.jp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65458">
            <a:off x="913690" y="4699420"/>
            <a:ext cx="3970813" cy="2235228"/>
          </a:xfrm>
          <a:prstGeom prst="rect">
            <a:avLst/>
          </a:prstGeom>
          <a:noFill/>
          <a:ln w="22225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8402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5" name="Picture 3" descr="C:\Users\1\Desktop\original (2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2745"/>
            <a:ext cx="9144000" cy="7576457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308304" y="188640"/>
            <a:ext cx="1512168" cy="1152128"/>
          </a:xfrm>
          <a:prstGeom prst="rect">
            <a:avLst/>
          </a:prstGeom>
          <a:solidFill>
            <a:schemeClr val="bg2">
              <a:lumMod val="50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0"/>
            <a:ext cx="8676456" cy="6863417"/>
          </a:xfrm>
          <a:prstGeom prst="rect">
            <a:avLst/>
          </a:prstGeom>
          <a:solidFill>
            <a:schemeClr val="accent3">
              <a:lumMod val="40000"/>
              <a:lumOff val="60000"/>
              <a:alpha val="53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«Сергей Есенин не столько человек, сколько орган, созданный природой исключительно для  выражения неисчерпаемой "печали полей", любви ко всему живому в мире и милосердия, которое - более всего иного  -заслужено человеком».</a:t>
            </a:r>
          </a:p>
          <a:p>
            <a:pPr algn="r"/>
            <a:r>
              <a:rPr lang="ru-RU" sz="4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 Горький</a:t>
            </a:r>
            <a:endParaRPr lang="ru-RU" sz="44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\Desktop\2012-05-15_001.jpg"/>
          <p:cNvPicPr>
            <a:picLocks noChangeAspect="1" noChangeArrowheads="1"/>
          </p:cNvPicPr>
          <p:nvPr/>
        </p:nvPicPr>
        <p:blipFill>
          <a:blip r:embed="rId2" cstate="print"/>
          <a:srcRect l="15591" r="23622"/>
          <a:stretch>
            <a:fillRect/>
          </a:stretch>
        </p:blipFill>
        <p:spPr bwMode="auto">
          <a:xfrm rot="1385310">
            <a:off x="6125395" y="4304235"/>
            <a:ext cx="1944312" cy="213507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5" name="Picture 2" descr="C:\Users\1\Desktop\Есенин\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3325" r="14026"/>
          <a:stretch>
            <a:fillRect/>
          </a:stretch>
        </p:blipFill>
        <p:spPr bwMode="auto">
          <a:xfrm>
            <a:off x="0" y="0"/>
            <a:ext cx="6043375" cy="452596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026" name="Picture 2" descr="C:\Users\1\Desktop\3047-V-dome-Eseninyh-v-Konstantinovo.jpg"/>
          <p:cNvPicPr>
            <a:picLocks noChangeAspect="1" noChangeArrowheads="1"/>
          </p:cNvPicPr>
          <p:nvPr/>
        </p:nvPicPr>
        <p:blipFill>
          <a:blip r:embed="rId4" cstate="print"/>
          <a:srcRect t="4988"/>
          <a:stretch>
            <a:fillRect/>
          </a:stretch>
        </p:blipFill>
        <p:spPr bwMode="auto">
          <a:xfrm>
            <a:off x="611560" y="3717032"/>
            <a:ext cx="4963719" cy="314096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6" name="Picture 3" descr="C:\Users\1\Desktop\Есенин\сени Есенин.jpg"/>
          <p:cNvPicPr>
            <a:picLocks noChangeAspect="1" noChangeArrowheads="1"/>
          </p:cNvPicPr>
          <p:nvPr/>
        </p:nvPicPr>
        <p:blipFill>
          <a:blip r:embed="rId5" cstate="print"/>
          <a:srcRect l="17717" t="18288" r="15133"/>
          <a:stretch>
            <a:fillRect/>
          </a:stretch>
        </p:blipFill>
        <p:spPr bwMode="auto">
          <a:xfrm>
            <a:off x="5092963" y="836712"/>
            <a:ext cx="4051037" cy="328315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1\Desktop\b8d928387e83c0f07f7b6d2a46d5eb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145"/>
          <a:stretch>
            <a:fillRect/>
          </a:stretch>
        </p:blipFill>
        <p:spPr bwMode="auto">
          <a:xfrm>
            <a:off x="3203848" y="980728"/>
            <a:ext cx="2945842" cy="4221088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20483" name="Picture 3" descr="C:\Users\1\Desktop\img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844824"/>
            <a:ext cx="2481461" cy="3022590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20484" name="Picture 4" descr="C:\Users\1\Desktop\228967085.jpg"/>
          <p:cNvPicPr>
            <a:picLocks noChangeAspect="1" noChangeArrowheads="1"/>
          </p:cNvPicPr>
          <p:nvPr/>
        </p:nvPicPr>
        <p:blipFill>
          <a:blip r:embed="rId4" cstate="print"/>
          <a:srcRect b="24228"/>
          <a:stretch>
            <a:fillRect/>
          </a:stretch>
        </p:blipFill>
        <p:spPr bwMode="auto">
          <a:xfrm>
            <a:off x="611560" y="4039722"/>
            <a:ext cx="2376264" cy="2818278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4098" name="Picture 2" descr="C:\Users\1\Desktop\bb848b18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32656"/>
            <a:ext cx="2286000" cy="3457575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>
            <a:alpha val="6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8" name="Picture 4" descr="C:\Users\1\Desktop\Есенин\8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32656"/>
            <a:ext cx="3521968" cy="2403743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  <p:pic>
        <p:nvPicPr>
          <p:cNvPr id="6150" name="Picture 6" descr="C:\Users\1\Desktop\Есенин\6b86287cd3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140968"/>
            <a:ext cx="3322315" cy="3418459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  <p:sp>
        <p:nvSpPr>
          <p:cNvPr id="15" name="Заголовок 1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10" name="Picture 2" descr="C:\Users\1\Desktop\img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764704"/>
            <a:ext cx="3200400" cy="5143500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1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1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>
            <a:alpha val="6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4" descr="C:\Users\1\Desktop\Есенин\5049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880710" cy="2913174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12" name="Picture 2" descr="C:\Users\1\Desktop\Есенин\original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1260" t="5496" b="47437"/>
          <a:stretch>
            <a:fillRect/>
          </a:stretch>
        </p:blipFill>
        <p:spPr bwMode="auto">
          <a:xfrm>
            <a:off x="5402160" y="260649"/>
            <a:ext cx="3343509" cy="2880320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  <p:pic>
        <p:nvPicPr>
          <p:cNvPr id="13" name="Picture 2" descr="C:\Users\1\Desktop\6r_EeAqZsC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434895"/>
            <a:ext cx="2952328" cy="3423105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  <p:pic>
        <p:nvPicPr>
          <p:cNvPr id="2051" name="Picture 3" descr="C:\Users\1\Desktop\UxAI-5B8I8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429001"/>
            <a:ext cx="2424144" cy="3429000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1026" name="Picture 2" descr="C:\Users\1\Desktop\fef4fbc5111a9c015d29b104da53cad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394"/>
          <a:stretch>
            <a:fillRect/>
          </a:stretch>
        </p:blipFill>
        <p:spPr bwMode="auto">
          <a:xfrm>
            <a:off x="-27757" y="0"/>
            <a:ext cx="9171757" cy="6858000"/>
          </a:xfrm>
          <a:prstGeom prst="rect">
            <a:avLst/>
          </a:prstGeom>
          <a:noFill/>
        </p:spPr>
      </p:pic>
      <p:pic>
        <p:nvPicPr>
          <p:cNvPr id="1027" name="Picture 3" descr="C:\Users\1\Desktop\schuffel_2.jpg"/>
          <p:cNvPicPr>
            <a:picLocks noChangeAspect="1" noChangeArrowheads="1"/>
          </p:cNvPicPr>
          <p:nvPr/>
        </p:nvPicPr>
        <p:blipFill>
          <a:blip r:embed="rId3" cstate="print"/>
          <a:srcRect l="6587" r="3788"/>
          <a:stretch>
            <a:fillRect/>
          </a:stretch>
        </p:blipFill>
        <p:spPr bwMode="auto">
          <a:xfrm>
            <a:off x="-1" y="0"/>
            <a:ext cx="9183597" cy="6858000"/>
          </a:xfrm>
          <a:prstGeom prst="rect">
            <a:avLst/>
          </a:prstGeom>
          <a:noFill/>
        </p:spPr>
      </p:pic>
      <p:pic>
        <p:nvPicPr>
          <p:cNvPr id="7" name="Picture 3" descr="C:\Users\1\Desktop\img_02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0900" cy="6858000"/>
          </a:xfrm>
          <a:prstGeom prst="rect">
            <a:avLst/>
          </a:prstGeom>
          <a:noFill/>
        </p:spPr>
      </p:pic>
      <p:pic>
        <p:nvPicPr>
          <p:cNvPr id="9" name="Picture 3" descr="C:\Users\1\Desktop\img_0219.jpg"/>
          <p:cNvPicPr>
            <a:picLocks noChangeAspect="1" noChangeArrowheads="1"/>
          </p:cNvPicPr>
          <p:nvPr/>
        </p:nvPicPr>
        <p:blipFill>
          <a:blip r:embed="rId4" cstate="print">
            <a:lum bright="47000"/>
          </a:blip>
          <a:srcRect/>
          <a:stretch>
            <a:fillRect/>
          </a:stretch>
        </p:blipFill>
        <p:spPr bwMode="auto">
          <a:xfrm>
            <a:off x="-1476672" y="0"/>
            <a:ext cx="9140900" cy="6858000"/>
          </a:xfrm>
          <a:prstGeom prst="rect">
            <a:avLst/>
          </a:prstGeom>
          <a:noFill/>
        </p:spPr>
      </p:pic>
      <p:pic>
        <p:nvPicPr>
          <p:cNvPr id="10" name="Picture 4" descr="C:\Users\1\Desktop\Есенин\6393664.jpg"/>
          <p:cNvPicPr>
            <a:picLocks noChangeAspect="1" noChangeArrowheads="1"/>
          </p:cNvPicPr>
          <p:nvPr/>
        </p:nvPicPr>
        <p:blipFill>
          <a:blip r:embed="rId5" cstate="print"/>
          <a:srcRect b="15765"/>
          <a:stretch>
            <a:fillRect/>
          </a:stretch>
        </p:blipFill>
        <p:spPr bwMode="auto">
          <a:xfrm>
            <a:off x="2303240" y="0"/>
            <a:ext cx="6840760" cy="6871127"/>
          </a:xfrm>
          <a:prstGeom prst="rect">
            <a:avLst/>
          </a:prstGeom>
          <a:noFill/>
          <a:ln w="22225">
            <a:solidFill>
              <a:schemeClr val="bg2">
                <a:lumMod val="2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5" name="Picture 8" descr="C:\Users\1\Desktop\6481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7923927" cy="5546749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6" name="Picture 4" descr="C:\Users\1\Desktop\foto-kovyl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803"/>
          <a:stretch>
            <a:fillRect/>
          </a:stretch>
        </p:blipFill>
        <p:spPr bwMode="auto">
          <a:xfrm>
            <a:off x="-81379" y="0"/>
            <a:ext cx="9225379" cy="6858000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1\Desktop\Есенин\108041359_Esenin_Aysedora_Dunkan_1922_g_1_oktyabrya_Parohod_Pari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3192131" cy="452596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22531" name="Picture 3" descr="C:\Users\1\Desktop\Есенин\f3f9c8a607b7d94820b654b531d8b9bcbc5f6c144317564.jpg"/>
          <p:cNvPicPr>
            <a:picLocks noChangeAspect="1" noChangeArrowheads="1"/>
          </p:cNvPicPr>
          <p:nvPr/>
        </p:nvPicPr>
        <p:blipFill>
          <a:blip r:embed="rId3" cstate="print"/>
          <a:srcRect t="16899" r="27087"/>
          <a:stretch>
            <a:fillRect/>
          </a:stretch>
        </p:blipFill>
        <p:spPr bwMode="auto">
          <a:xfrm>
            <a:off x="6948264" y="1988840"/>
            <a:ext cx="1946107" cy="338977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22532" name="Picture 4" descr="C:\Users\1\Desktop\Есенин\13936793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844538"/>
            <a:ext cx="2630066" cy="201346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22533" name="Picture 5" descr="C:\Users\1\Desktop\Есенин\d18180c30619a1e1c6f83d69ed224670.jpg"/>
          <p:cNvPicPr>
            <a:picLocks noChangeAspect="1" noChangeArrowheads="1"/>
          </p:cNvPicPr>
          <p:nvPr/>
        </p:nvPicPr>
        <p:blipFill>
          <a:blip r:embed="rId5" cstate="print"/>
          <a:srcRect t="14380"/>
          <a:stretch>
            <a:fillRect/>
          </a:stretch>
        </p:blipFill>
        <p:spPr bwMode="auto">
          <a:xfrm>
            <a:off x="4499992" y="3573016"/>
            <a:ext cx="2029148" cy="278717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22535" name="Picture 7" descr="C:\Users\1\Desktop\r2_cs623818.vk.me_eOy52Nhrepk_8945a898.jpg"/>
          <p:cNvPicPr>
            <a:picLocks noChangeAspect="1" noChangeArrowheads="1"/>
          </p:cNvPicPr>
          <p:nvPr/>
        </p:nvPicPr>
        <p:blipFill>
          <a:blip r:embed="rId6" cstate="print"/>
          <a:srcRect t="12275" b="9973"/>
          <a:stretch>
            <a:fillRect/>
          </a:stretch>
        </p:blipFill>
        <p:spPr bwMode="auto">
          <a:xfrm>
            <a:off x="4572000" y="188640"/>
            <a:ext cx="2160240" cy="265216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1\Desktop\39149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87811"/>
            <a:ext cx="6624736" cy="6770189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1\Desktop\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38132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35</a:t>
            </a:fld>
            <a:endParaRPr lang="ru-RU"/>
          </a:p>
        </p:txBody>
      </p:sp>
      <p:pic>
        <p:nvPicPr>
          <p:cNvPr id="3074" name="Picture 2" descr="C:\Users\1\Desktop\73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4775" y="260648"/>
            <a:ext cx="3747776" cy="5328592"/>
          </a:xfrm>
          <a:prstGeom prst="rect">
            <a:avLst/>
          </a:prstGeom>
          <a:noFill/>
          <a:ln w="22225">
            <a:solidFill>
              <a:schemeClr val="tx2">
                <a:lumMod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275856" y="5877272"/>
            <a:ext cx="3152145" cy="707886"/>
          </a:xfrm>
          <a:prstGeom prst="rect">
            <a:avLst/>
          </a:prstGeom>
          <a:solidFill>
            <a:schemeClr val="accent2"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В.И. Качалов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36</a:t>
            </a:fld>
            <a:endParaRPr lang="ru-RU"/>
          </a:p>
        </p:txBody>
      </p:sp>
      <p:pic>
        <p:nvPicPr>
          <p:cNvPr id="5122" name="Picture 2" descr="C:\Users\1\Desktop\0CjTMqSLo5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64704"/>
            <a:ext cx="7020272" cy="5265204"/>
          </a:xfrm>
          <a:prstGeom prst="rect">
            <a:avLst/>
          </a:prstGeom>
          <a:noFill/>
          <a:ln w="22225">
            <a:solidFill>
              <a:schemeClr val="accent3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1\Desktop\sergej_esenin_chitaet_s_bezrukov_sobake_kachalov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885" r="31262"/>
          <a:stretch>
            <a:fillRect/>
          </a:stretch>
        </p:blipFill>
        <p:spPr bwMode="auto">
          <a:xfrm>
            <a:off x="5724128" y="1340768"/>
            <a:ext cx="2707801" cy="452596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9458" name="Picture 2" descr="C:\Users\1\Desktop\ErovonEichhain.jpg"/>
          <p:cNvPicPr>
            <a:picLocks noChangeAspect="1" noChangeArrowheads="1"/>
          </p:cNvPicPr>
          <p:nvPr/>
        </p:nvPicPr>
        <p:blipFill>
          <a:blip r:embed="rId3" cstate="print"/>
          <a:srcRect t="1895"/>
          <a:stretch>
            <a:fillRect/>
          </a:stretch>
        </p:blipFill>
        <p:spPr bwMode="auto">
          <a:xfrm>
            <a:off x="611560" y="2852936"/>
            <a:ext cx="3076575" cy="372845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9459" name="Picture 3" descr="C:\Users\1\Desktop\1411534749-493529-47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0"/>
            <a:ext cx="2778966" cy="354977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C:\Users\1\Desktop\7e6d4b3f40aa7933ccd77a0d8c1b3c76.jpg"/>
          <p:cNvPicPr>
            <a:picLocks noChangeAspect="1" noChangeArrowheads="1"/>
          </p:cNvPicPr>
          <p:nvPr/>
        </p:nvPicPr>
        <p:blipFill>
          <a:blip r:embed="rId2" cstate="print"/>
          <a:srcRect l="9449" r="7559"/>
          <a:stretch>
            <a:fillRect/>
          </a:stretch>
        </p:blipFill>
        <p:spPr bwMode="auto">
          <a:xfrm rot="1354372">
            <a:off x="3642891" y="2595548"/>
            <a:ext cx="2553330" cy="392264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1\Desktop\EEmV7tSS8NY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804" t="2949" b="2949"/>
          <a:stretch>
            <a:fillRect/>
          </a:stretch>
        </p:blipFill>
        <p:spPr bwMode="auto">
          <a:xfrm>
            <a:off x="312320" y="132826"/>
            <a:ext cx="3359073" cy="4238368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26627" name="Picture 3" descr="C:\Users\1\Desktop\20-360-112671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3462" y="2060848"/>
            <a:ext cx="2760538" cy="365274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26629" name="Picture 5" descr="C:\Users\1\Desktop\photo_small_898771_54d21999a22c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653136"/>
            <a:ext cx="1905000" cy="190500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26631" name="Picture 7" descr="C:\Users\1\Desktop\tumblr_ncvjn1v7691tgrha9o1_12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0"/>
            <a:ext cx="2327920" cy="232792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16216" y="6492875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39</a:t>
            </a:fld>
            <a:endParaRPr lang="ru-RU"/>
          </a:p>
        </p:txBody>
      </p:sp>
      <p:pic>
        <p:nvPicPr>
          <p:cNvPr id="5" name="Picture 6" descr="C:\Users\1\Desktop\aleksandr_krivoshapko_mne_ostalas_odna_zabav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7718656" cy="504056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esmem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154707">
            <a:off x="-3227420" y="-1321853"/>
            <a:ext cx="13839948" cy="10252373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Picture 5" descr="C:\Users\1\Desktop\Есенин\75225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012" y="188640"/>
            <a:ext cx="2741804" cy="3564978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10" name="Picture 6" descr="C:\Users\1\Desktop\Достопримечательное_место.jp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 l="10528" b="11906"/>
          <a:stretch>
            <a:fillRect/>
          </a:stretch>
        </p:blipFill>
        <p:spPr bwMode="auto">
          <a:xfrm>
            <a:off x="3131840" y="0"/>
            <a:ext cx="3925944" cy="2658440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028" name="Picture 4" descr="C:\Users\1\Desktop\Есенин\s.jesjenin_s_sjestrami._1912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844824"/>
            <a:ext cx="3860146" cy="5013176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029" name="Picture 5" descr="C:\Users\1\Desktop\Р\sergey-esenin-31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3172197"/>
            <a:ext cx="2699792" cy="3685803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1\Desktop\ispoved_huligana (1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55" t="2492" r="2633" b="1869"/>
          <a:stretch>
            <a:fillRect/>
          </a:stretch>
        </p:blipFill>
        <p:spPr bwMode="auto">
          <a:xfrm>
            <a:off x="2195736" y="299198"/>
            <a:ext cx="4654765" cy="6558802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1\Desktop\Есенин\img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13627" cy="465313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bevelT w="19050"/>
            <a:bevelB w="19050"/>
            <a:extrusionClr>
              <a:schemeClr val="bg2">
                <a:lumMod val="75000"/>
              </a:schemeClr>
            </a:extrusion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42</a:t>
            </a:fld>
            <a:endParaRPr lang="ru-RU"/>
          </a:p>
        </p:txBody>
      </p:sp>
      <p:pic>
        <p:nvPicPr>
          <p:cNvPr id="6146" name="Picture 2" descr="C:\Users\1\Desktop\39546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7308304" cy="69063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43</a:t>
            </a:fld>
            <a:endParaRPr lang="ru-RU"/>
          </a:p>
        </p:txBody>
      </p:sp>
      <p:pic>
        <p:nvPicPr>
          <p:cNvPr id="7171" name="Picture 3" descr="C:\Users\1\Desktop\1036697-_1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9"/>
            <a:ext cx="2952328" cy="3675648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7172" name="Picture 4" descr="C:\Users\1\Desktop\da6c8e41d68f.jpg"/>
          <p:cNvPicPr>
            <a:picLocks noChangeAspect="1" noChangeArrowheads="1"/>
          </p:cNvPicPr>
          <p:nvPr/>
        </p:nvPicPr>
        <p:blipFill>
          <a:blip r:embed="rId3" cstate="print"/>
          <a:srcRect b="5315"/>
          <a:stretch>
            <a:fillRect/>
          </a:stretch>
        </p:blipFill>
        <p:spPr bwMode="auto">
          <a:xfrm>
            <a:off x="5508104" y="404664"/>
            <a:ext cx="3305175" cy="577195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7173" name="Picture 5" descr="C:\Users\1\Desktop\PGadlyi6xiY.jpg"/>
          <p:cNvPicPr>
            <a:picLocks noChangeAspect="1" noChangeArrowheads="1"/>
          </p:cNvPicPr>
          <p:nvPr/>
        </p:nvPicPr>
        <p:blipFill>
          <a:blip r:embed="rId4" cstate="print"/>
          <a:srcRect t="3755" r="7081" b="17521"/>
          <a:stretch>
            <a:fillRect/>
          </a:stretch>
        </p:blipFill>
        <p:spPr bwMode="auto">
          <a:xfrm>
            <a:off x="2771800" y="2564904"/>
            <a:ext cx="2500769" cy="299695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67544" y="5805264"/>
            <a:ext cx="3600666" cy="70788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А. </a:t>
            </a:r>
            <a:r>
              <a:rPr lang="ru-RU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Миклашевская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1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717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71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44</a:t>
            </a:fld>
            <a:endParaRPr lang="ru-RU"/>
          </a:p>
        </p:txBody>
      </p:sp>
      <p:pic>
        <p:nvPicPr>
          <p:cNvPr id="8194" name="Picture 2" descr="C:\Users\1\Desktop\esenin_zhizn_obma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812360" cy="6863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1\Desktop\Sergey-Esenin-Chernyy-chelove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32037"/>
            <a:ext cx="3539052" cy="4525963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  <p:pic>
        <p:nvPicPr>
          <p:cNvPr id="28675" name="Picture 3" descr="C:\Users\1\Desktop\e7c2454386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33475"/>
            <a:ext cx="4038600" cy="572452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  <p:pic>
        <p:nvPicPr>
          <p:cNvPr id="28676" name="Picture 4" descr="C:\Users\1\Desktop\chitaet_sergej_bezrukov_chernij_chelovek_esen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188640"/>
            <a:ext cx="3057260" cy="220486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C:\Users\1\Desktop\029ea014da3feb88a606d9340b18d37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-386916"/>
            <a:ext cx="3563888" cy="2672916"/>
          </a:xfrm>
          <a:prstGeom prst="rect">
            <a:avLst/>
          </a:prstGeom>
          <a:noFill/>
        </p:spPr>
      </p:pic>
      <p:pic>
        <p:nvPicPr>
          <p:cNvPr id="29699" name="Picture 3" descr="C:\Users\1\Desktop\7kmscUBDu1U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609026" cy="6858000"/>
          </a:xfrm>
          <a:prstGeom prst="rect">
            <a:avLst/>
          </a:prstGeom>
          <a:noFill/>
        </p:spPr>
      </p:pic>
      <p:pic>
        <p:nvPicPr>
          <p:cNvPr id="29700" name="Picture 4" descr="C:\Users\1\Desktop\57792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919072"/>
            <a:ext cx="3707904" cy="4938928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1\Desktop\i_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685896">
            <a:off x="2109977" y="302904"/>
            <a:ext cx="6876256" cy="6362512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47</a:t>
            </a:fld>
            <a:endParaRPr lang="ru-RU"/>
          </a:p>
        </p:txBody>
      </p:sp>
      <p:pic>
        <p:nvPicPr>
          <p:cNvPr id="9218" name="Picture 2" descr="C:\Users\1\Desktop\ehrlikh-volf-iosifovich_0.jpg"/>
          <p:cNvPicPr>
            <a:picLocks noChangeAspect="1" noChangeArrowheads="1"/>
          </p:cNvPicPr>
          <p:nvPr/>
        </p:nvPicPr>
        <p:blipFill>
          <a:blip r:embed="rId3" cstate="print"/>
          <a:srcRect b="6129"/>
          <a:stretch>
            <a:fillRect/>
          </a:stretch>
        </p:blipFill>
        <p:spPr bwMode="auto">
          <a:xfrm>
            <a:off x="179512" y="836712"/>
            <a:ext cx="2051720" cy="301102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3528" y="4581128"/>
            <a:ext cx="1308948" cy="461665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 Эрлих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1\Desktop\16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96753" y="404664"/>
            <a:ext cx="11340753" cy="5980642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C:\Users\1\Desktop\Есенин\константиново_общ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4123292" cy="2758257"/>
          </a:xfrm>
          <a:prstGeom prst="rect">
            <a:avLst/>
          </a:prstGeom>
          <a:noFill/>
        </p:spPr>
      </p:pic>
      <p:pic>
        <p:nvPicPr>
          <p:cNvPr id="9221" name="Picture 5" descr="C:\Users\1\Desktop\Есенин\1738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7" y="2348880"/>
            <a:ext cx="6012159" cy="4509120"/>
          </a:xfrm>
          <a:prstGeom prst="rect">
            <a:avLst/>
          </a:prstGeom>
          <a:noFill/>
        </p:spPr>
      </p:pic>
      <p:pic>
        <p:nvPicPr>
          <p:cNvPr id="9218" name="Picture 2" descr="C:\Users\1\Desktop\Есенин\000077613075145a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91272" cy="2060848"/>
          </a:xfrm>
          <a:prstGeom prst="rect">
            <a:avLst/>
          </a:prstGeom>
          <a:noFill/>
        </p:spPr>
      </p:pic>
      <p:pic>
        <p:nvPicPr>
          <p:cNvPr id="9219" name="Picture 3" descr="C:\Users\1\Desktop\Есенин\36e84e386fd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2348880"/>
            <a:ext cx="4211960" cy="2790424"/>
          </a:xfrm>
          <a:prstGeom prst="rect">
            <a:avLst/>
          </a:prstGeom>
          <a:noFill/>
        </p:spPr>
      </p:pic>
      <p:pic>
        <p:nvPicPr>
          <p:cNvPr id="9220" name="Picture 4" descr="C:\Users\1\Desktop\Есенин\7231203fd6a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791518"/>
            <a:ext cx="3203848" cy="2066482"/>
          </a:xfrm>
          <a:prstGeom prst="rect">
            <a:avLst/>
          </a:prstGeom>
          <a:noFill/>
        </p:spPr>
      </p:pic>
      <p:pic>
        <p:nvPicPr>
          <p:cNvPr id="9222" name="Picture 6" descr="C:\Users\1\Desktop\Есенин\21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43341" y="4797152"/>
            <a:ext cx="3900659" cy="2060848"/>
          </a:xfrm>
          <a:prstGeom prst="rect">
            <a:avLst/>
          </a:prstGeom>
          <a:noFill/>
        </p:spPr>
      </p:pic>
      <p:pic>
        <p:nvPicPr>
          <p:cNvPr id="9223" name="Picture 7" descr="C:\Users\1\Desktop\Есенин\245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52750" y="0"/>
            <a:ext cx="6191250" cy="2381250"/>
          </a:xfrm>
          <a:prstGeom prst="rect">
            <a:avLst/>
          </a:prstGeom>
          <a:noFill/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925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925" decel="100000"/>
                                        <p:tgtEl>
                                          <p:spTgt spid="92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1925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1925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925" decel="100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925" decel="100000"/>
                                        <p:tgtEl>
                                          <p:spTgt spid="92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925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925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925" decel="100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925" decel="100000"/>
                                        <p:tgtEl>
                                          <p:spTgt spid="92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1925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1925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925" decel="100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925" decel="100000"/>
                                        <p:tgtEl>
                                          <p:spTgt spid="92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1925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1925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925" decel="100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925" decel="100000"/>
                                        <p:tgtEl>
                                          <p:spTgt spid="92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7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8" dur="1925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0" dur="1925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925" decel="100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925" decel="100000"/>
                                        <p:tgtEl>
                                          <p:spTgt spid="92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6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7" dur="1925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8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9" dur="1925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0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1\Desktop\694807_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94926" y="0"/>
            <a:ext cx="11038926" cy="6858000"/>
          </a:xfrm>
          <a:prstGeom prst="rect">
            <a:avLst/>
          </a:prstGeom>
          <a:noFill/>
        </p:spPr>
      </p:pic>
      <p:pic>
        <p:nvPicPr>
          <p:cNvPr id="2051" name="Picture 3" descr="C:\Users\1\Desktop\img_02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52736" y="0"/>
            <a:ext cx="11196736" cy="8400400"/>
          </a:xfrm>
          <a:prstGeom prst="rect">
            <a:avLst/>
          </a:prstGeom>
          <a:noFill/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0" name="Picture 2" descr="C:\Users\1\Desktop\Есенин\000077613075145a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052736" y="0"/>
            <a:ext cx="11196736" cy="7464491"/>
          </a:xfrm>
          <a:prstGeom prst="rect">
            <a:avLst/>
          </a:prstGeom>
          <a:noFill/>
        </p:spPr>
      </p:pic>
      <p:pic>
        <p:nvPicPr>
          <p:cNvPr id="11" name="Picture 5" descr="C:\Users\1\Desktop\53677b0b196d5_1399290635.jpg"/>
          <p:cNvPicPr>
            <a:picLocks noChangeAspect="1" noChangeArrowheads="1"/>
          </p:cNvPicPr>
          <p:nvPr/>
        </p:nvPicPr>
        <p:blipFill>
          <a:blip r:embed="rId5" cstate="print"/>
          <a:srcRect l="1128" b="12378"/>
          <a:stretch>
            <a:fillRect/>
          </a:stretch>
        </p:blipFill>
        <p:spPr bwMode="auto">
          <a:xfrm>
            <a:off x="-2124744" y="0"/>
            <a:ext cx="11320636" cy="6858000"/>
          </a:xfrm>
          <a:prstGeom prst="rect">
            <a:avLst/>
          </a:prstGeom>
          <a:noFill/>
        </p:spPr>
      </p:pic>
      <p:pic>
        <p:nvPicPr>
          <p:cNvPr id="12" name="Picture 2" descr="C:\Users\1\Desktop\694807_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94926" y="0"/>
            <a:ext cx="1103892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5776" y="548680"/>
            <a:ext cx="5684168" cy="4766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2" name="Picture 4" descr="C:\Users\1\Desktop\Есенин\6393664.jpg"/>
          <p:cNvPicPr>
            <a:picLocks noChangeAspect="1" noChangeArrowheads="1"/>
          </p:cNvPicPr>
          <p:nvPr/>
        </p:nvPicPr>
        <p:blipFill>
          <a:blip r:embed="rId2" cstate="print"/>
          <a:srcRect b="15765"/>
          <a:stretch>
            <a:fillRect/>
          </a:stretch>
        </p:blipFill>
        <p:spPr bwMode="auto">
          <a:xfrm>
            <a:off x="0" y="0"/>
            <a:ext cx="6840760" cy="6871127"/>
          </a:xfrm>
          <a:prstGeom prst="rect">
            <a:avLst/>
          </a:prstGeom>
          <a:noFill/>
          <a:ln w="22225">
            <a:solidFill>
              <a:schemeClr val="bg2">
                <a:lumMod val="25000"/>
              </a:schemeClr>
            </a:solidFill>
          </a:ln>
        </p:spPr>
      </p:pic>
      <p:pic>
        <p:nvPicPr>
          <p:cNvPr id="6" name="Picture 2" descr="C:\Users\1\Desktop\Yesenin_signature_1915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 rot="1985413">
            <a:off x="5180028" y="1313290"/>
            <a:ext cx="4084960" cy="770307"/>
          </a:xfrm>
          <a:prstGeom prst="rect">
            <a:avLst/>
          </a:prstGeom>
          <a:solidFill>
            <a:schemeClr val="bg2">
              <a:lumMod val="75000"/>
            </a:schemeClr>
          </a:solidFill>
          <a:ln w="22225">
            <a:solidFill>
              <a:schemeClr val="bg2">
                <a:lumMod val="25000"/>
              </a:schemeClr>
            </a:solidFill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0_447ec_5bbc9ea7_XL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89"/>
          <a:stretch>
            <a:fillRect/>
          </a:stretch>
        </p:blipFill>
        <p:spPr bwMode="auto">
          <a:xfrm>
            <a:off x="2206" y="0"/>
            <a:ext cx="9141794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55576" y="4795897"/>
            <a:ext cx="7632848" cy="2062103"/>
          </a:xfrm>
          <a:prstGeom prst="rect">
            <a:avLst/>
          </a:prstGeom>
          <a:solidFill>
            <a:schemeClr val="accent3">
              <a:lumMod val="40000"/>
              <a:lumOff val="60000"/>
              <a:alpha val="64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b="1" i="1" spc="51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крикнет рать святая:</a:t>
            </a:r>
          </a:p>
          <a:p>
            <a:r>
              <a:rPr lang="ru-RU" sz="3200" b="1" i="1" spc="51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«Кинь ты Русь, живи в раю!»</a:t>
            </a:r>
          </a:p>
          <a:p>
            <a:r>
              <a:rPr lang="ru-RU" sz="3200" b="1" i="1" spc="51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скажу: «Не надо рая,</a:t>
            </a:r>
          </a:p>
          <a:p>
            <a:r>
              <a:rPr lang="ru-RU" sz="3200" b="1" i="1" spc="51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Дайте родину мою».</a:t>
            </a:r>
            <a:endParaRPr lang="ru-RU" sz="3200" b="1" i="1" spc="51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1\Desktop\phot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105" r="5774"/>
          <a:stretch>
            <a:fillRect/>
          </a:stretch>
        </p:blipFill>
        <p:spPr bwMode="auto">
          <a:xfrm>
            <a:off x="0" y="0"/>
            <a:ext cx="9230448" cy="6858000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3076" name="Picture 4" descr="C:\Users\1\Desktop\zhivotnye-loshadi-siluety-no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77160" y="0"/>
            <a:ext cx="978985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1\Desktop\image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42544"/>
            <a:ext cx="9144000" cy="7400544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1\Desktop\694807_52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17445"/>
          <a:stretch>
            <a:fillRect/>
          </a:stretch>
        </p:blipFill>
        <p:spPr bwMode="auto">
          <a:xfrm>
            <a:off x="31160" y="0"/>
            <a:ext cx="9112840" cy="6858000"/>
          </a:xfrm>
          <a:prstGeom prst="rect">
            <a:avLst/>
          </a:prstGeom>
          <a:noFill/>
        </p:spPr>
      </p:pic>
      <p:pic>
        <p:nvPicPr>
          <p:cNvPr id="4" name="Picture 6" descr="C:\Users\1\Desktop\Есенин\Исп\1329436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323528" y="188640"/>
            <a:ext cx="4077543" cy="6408712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5" name="Picture 8" descr="C:\Users\1\Desktop\Есенин\maxresdefault (1).jpg"/>
          <p:cNvPicPr>
            <a:picLocks noChangeAspect="1" noChangeArrowheads="1"/>
          </p:cNvPicPr>
          <p:nvPr/>
        </p:nvPicPr>
        <p:blipFill>
          <a:blip r:embed="rId4" cstate="print"/>
          <a:srcRect l="10039" r="18898"/>
          <a:stretch>
            <a:fillRect/>
          </a:stretch>
        </p:blipFill>
        <p:spPr bwMode="auto">
          <a:xfrm>
            <a:off x="5508104" y="188640"/>
            <a:ext cx="3354524" cy="2655355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6" name="Picture 6" descr="C:\Users\1\Desktop\Есенин\0_3941b_d8204784_X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3068960"/>
            <a:ext cx="2448272" cy="3353797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7" name="Picture 4" descr="C:\Users\1\Desktop\Есенин\8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3861048"/>
            <a:ext cx="2873896" cy="19614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153</Words>
  <Application>Microsoft Office PowerPoint</Application>
  <PresentationFormat>Экран (4:3)</PresentationFormat>
  <Paragraphs>73</Paragraphs>
  <Slides>50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Слайд 1</vt:lpstr>
      <vt:lpstr> 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Вступление  </dc:title>
  <dc:creator>1</dc:creator>
  <cp:lastModifiedBy>1</cp:lastModifiedBy>
  <cp:revision>66</cp:revision>
  <dcterms:created xsi:type="dcterms:W3CDTF">2015-10-25T17:36:24Z</dcterms:created>
  <dcterms:modified xsi:type="dcterms:W3CDTF">2015-12-04T17:47:43Z</dcterms:modified>
</cp:coreProperties>
</file>