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2"/>
  </p:notesMasterIdLst>
  <p:sldIdLst>
    <p:sldId id="256" r:id="rId2"/>
    <p:sldId id="265" r:id="rId3"/>
    <p:sldId id="279" r:id="rId4"/>
    <p:sldId id="295" r:id="rId5"/>
    <p:sldId id="274" r:id="rId6"/>
    <p:sldId id="275" r:id="rId7"/>
    <p:sldId id="277" r:id="rId8"/>
    <p:sldId id="266" r:id="rId9"/>
    <p:sldId id="272" r:id="rId10"/>
    <p:sldId id="267" r:id="rId11"/>
    <p:sldId id="268" r:id="rId12"/>
    <p:sldId id="269" r:id="rId13"/>
    <p:sldId id="273" r:id="rId14"/>
    <p:sldId id="278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1" r:id="rId25"/>
    <p:sldId id="296" r:id="rId26"/>
    <p:sldId id="297" r:id="rId27"/>
    <p:sldId id="298" r:id="rId28"/>
    <p:sldId id="299" r:id="rId29"/>
    <p:sldId id="300" r:id="rId30"/>
    <p:sldId id="30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12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48" autoAdjust="0"/>
    <p:restoredTop sz="94660"/>
  </p:normalViewPr>
  <p:slideViewPr>
    <p:cSldViewPr>
      <p:cViewPr>
        <p:scale>
          <a:sx n="75" d="100"/>
          <a:sy n="75" d="100"/>
        </p:scale>
        <p:origin x="-139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024E7-DD4B-4360-9467-4EC23395EBD8}" type="datetimeFigureOut">
              <a:rPr lang="ru-RU" smtClean="0"/>
              <a:t>25.11.2009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325FF-A9C4-4636-8AD0-C4FE2A8DC0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325FF-A9C4-4636-8AD0-C4FE2A8DC0C7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61E3-83D0-4AA6-B746-3D6C5682008A}" type="datetimeFigureOut">
              <a:rPr lang="ru-RU" smtClean="0"/>
              <a:pPr/>
              <a:t>25.11.2009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A838C0-C7B7-4E27-B876-962A07B083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61E3-83D0-4AA6-B746-3D6C5682008A}" type="datetimeFigureOut">
              <a:rPr lang="ru-RU" smtClean="0"/>
              <a:pPr/>
              <a:t>25.11.2009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38C0-C7B7-4E27-B876-962A07B083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61E3-83D0-4AA6-B746-3D6C5682008A}" type="datetimeFigureOut">
              <a:rPr lang="ru-RU" smtClean="0"/>
              <a:pPr/>
              <a:t>25.11.2009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38C0-C7B7-4E27-B876-962A07B083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61061E3-83D0-4AA6-B746-3D6C5682008A}" type="datetimeFigureOut">
              <a:rPr lang="ru-RU" smtClean="0"/>
              <a:pPr/>
              <a:t>25.11.2009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A838C0-C7B7-4E27-B876-962A07B083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61E3-83D0-4AA6-B746-3D6C5682008A}" type="datetimeFigureOut">
              <a:rPr lang="ru-RU" smtClean="0"/>
              <a:pPr/>
              <a:t>25.11.2009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38C0-C7B7-4E27-B876-962A07B083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61E3-83D0-4AA6-B746-3D6C5682008A}" type="datetimeFigureOut">
              <a:rPr lang="ru-RU" smtClean="0"/>
              <a:pPr/>
              <a:t>25.11.2009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38C0-C7B7-4E27-B876-962A07B083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38C0-C7B7-4E27-B876-962A07B083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61E3-83D0-4AA6-B746-3D6C5682008A}" type="datetimeFigureOut">
              <a:rPr lang="ru-RU" smtClean="0"/>
              <a:pPr/>
              <a:t>25.11.2009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61E3-83D0-4AA6-B746-3D6C5682008A}" type="datetimeFigureOut">
              <a:rPr lang="ru-RU" smtClean="0"/>
              <a:pPr/>
              <a:t>25.11.2009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38C0-C7B7-4E27-B876-962A07B083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61E3-83D0-4AA6-B746-3D6C5682008A}" type="datetimeFigureOut">
              <a:rPr lang="ru-RU" smtClean="0"/>
              <a:pPr/>
              <a:t>25.11.2009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38C0-C7B7-4E27-B876-962A07B083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61061E3-83D0-4AA6-B746-3D6C5682008A}" type="datetimeFigureOut">
              <a:rPr lang="ru-RU" smtClean="0"/>
              <a:pPr/>
              <a:t>25.11.2009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A838C0-C7B7-4E27-B876-962A07B083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61E3-83D0-4AA6-B746-3D6C5682008A}" type="datetimeFigureOut">
              <a:rPr lang="ru-RU" smtClean="0"/>
              <a:pPr/>
              <a:t>25.11.2009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A838C0-C7B7-4E27-B876-962A07B083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61061E3-83D0-4AA6-B746-3D6C5682008A}" type="datetimeFigureOut">
              <a:rPr lang="ru-RU" smtClean="0"/>
              <a:pPr/>
              <a:t>25.11.2009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A838C0-C7B7-4E27-B876-962A07B083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zel-2006@mail.ru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000240"/>
            <a:ext cx="8305800" cy="2643206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</a:rPr>
              <a:t>Завтра была ПОБЕДА</a:t>
            </a:r>
            <a:endParaRPr lang="en-US" sz="8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3200" dirty="0" smtClean="0"/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Фотоальбом</a:t>
            </a:r>
          </a:p>
          <a:p>
            <a:r>
              <a:rPr lang="ru-RU" sz="2400" b="1" dirty="0" smtClean="0">
                <a:solidFill>
                  <a:schemeClr val="bg2"/>
                </a:solidFill>
              </a:rPr>
              <a:t>п</a:t>
            </a:r>
            <a:r>
              <a:rPr lang="ru-RU" sz="2400" b="1" dirty="0" smtClean="0">
                <a:solidFill>
                  <a:schemeClr val="bg2"/>
                </a:solidFill>
              </a:rPr>
              <a:t>оселок Зеленогорский</a:t>
            </a:r>
            <a:endParaRPr lang="ru-RU" sz="2400" b="1" dirty="0" smtClean="0">
              <a:solidFill>
                <a:schemeClr val="bg2"/>
              </a:solidFill>
            </a:endParaRPr>
          </a:p>
          <a:p>
            <a:r>
              <a:rPr lang="ru-RU" sz="2400" b="1" dirty="0" smtClean="0">
                <a:solidFill>
                  <a:schemeClr val="bg2"/>
                </a:solidFill>
              </a:rPr>
              <a:t>Вышневолоцкий район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8305800" cy="1143008"/>
          </a:xfrm>
        </p:spPr>
        <p:txBody>
          <a:bodyPr/>
          <a:lstStyle/>
          <a:p>
            <a:r>
              <a:rPr lang="ru-RU" sz="2800" dirty="0" smtClean="0">
                <a:solidFill>
                  <a:schemeClr val="bg2"/>
                </a:solidFill>
              </a:rPr>
              <a:t>Клуб «Берегиня»</a:t>
            </a:r>
            <a:br>
              <a:rPr lang="ru-RU" sz="2800" dirty="0" smtClean="0">
                <a:solidFill>
                  <a:schemeClr val="bg2"/>
                </a:solidFill>
              </a:rPr>
            </a:br>
            <a:r>
              <a:rPr lang="ru-RU" sz="2000" dirty="0" err="1" smtClean="0">
                <a:solidFill>
                  <a:schemeClr val="bg2"/>
                </a:solidFill>
              </a:rPr>
              <a:t>Зеленогорска</a:t>
            </a:r>
            <a:r>
              <a:rPr lang="ru-RU" sz="2000" dirty="0" smtClean="0">
                <a:solidFill>
                  <a:schemeClr val="bg2"/>
                </a:solidFill>
              </a:rPr>
              <a:t> я модельная сельская библиотека</a:t>
            </a:r>
            <a:br>
              <a:rPr lang="ru-RU" sz="2000" dirty="0" smtClean="0">
                <a:solidFill>
                  <a:schemeClr val="bg2"/>
                </a:solidFill>
              </a:rPr>
            </a:br>
            <a:r>
              <a:rPr lang="ru-RU" sz="2000" dirty="0" smtClean="0">
                <a:solidFill>
                  <a:schemeClr val="bg2"/>
                </a:solidFill>
              </a:rPr>
              <a:t>МОУ «Зеленогорская средняя общеобразовательная  школа»</a:t>
            </a:r>
            <a:endParaRPr lang="ru-RU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414340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14554"/>
            <a:ext cx="435771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44" y="4286256"/>
            <a:ext cx="4286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Надежда Михайловна Евдокимова (слева) 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За прилавком в книжном магазине.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Кемеровская обл.Темир – </a:t>
            </a:r>
            <a:r>
              <a:rPr lang="ru-RU" sz="1400" b="1" dirty="0" err="1" smtClean="0">
                <a:solidFill>
                  <a:schemeClr val="bg2"/>
                </a:solidFill>
              </a:rPr>
              <a:t>тау</a:t>
            </a:r>
            <a:endParaRPr lang="ru-RU" sz="14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1948 </a:t>
            </a:r>
            <a:r>
              <a:rPr lang="ru-RU" sz="1400" b="1" dirty="0" smtClean="0">
                <a:solidFill>
                  <a:schemeClr val="bg2"/>
                </a:solidFill>
              </a:rPr>
              <a:t>год</a:t>
            </a:r>
            <a:endParaRPr lang="ru-RU" sz="1400" b="1" dirty="0">
              <a:solidFill>
                <a:schemeClr val="bg2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500562" y="5072074"/>
            <a:ext cx="43577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Семья Евдокимовых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Надежда и Георгий на танцплощадке.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bg2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Кемеровская </a:t>
            </a:r>
            <a:r>
              <a:rPr lang="ru-RU" sz="1400" b="1" dirty="0" err="1" smtClean="0">
                <a:solidFill>
                  <a:schemeClr val="bg2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обл.Темир-тау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1949 год.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5" y="285728"/>
            <a:ext cx="9001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Из семейного альбома  </a:t>
            </a:r>
            <a:r>
              <a:rPr lang="ru-RU" sz="2000" b="1" dirty="0" smtClean="0"/>
              <a:t>Евдокимовой Светланы  Георгиевны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              </a:t>
            </a:r>
            <a:r>
              <a:rPr lang="ru-RU" sz="2000" b="1" dirty="0" smtClean="0"/>
              <a:t>поселок Зеленогорский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239461" cy="2928958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3357562"/>
            <a:ext cx="450062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Надежда Михайловна Евдокимова (вторая справа)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Руководитель кружка «Кройки и шитья»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Кемеровская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область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1950 год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071678"/>
            <a:ext cx="39624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57620" y="4857760"/>
            <a:ext cx="49292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Георгий Дмитриевич Евдокимов 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( в центре стоит)со своими односельчанами на расчистке ручья </a:t>
            </a:r>
            <a:r>
              <a:rPr lang="ru-RU" sz="1400" b="1" dirty="0" smtClean="0">
                <a:solidFill>
                  <a:schemeClr val="bg2"/>
                </a:solidFill>
              </a:rPr>
              <a:t>.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Кемеровская </a:t>
            </a:r>
            <a:r>
              <a:rPr lang="ru-RU" sz="1400" b="1" dirty="0" smtClean="0">
                <a:solidFill>
                  <a:schemeClr val="bg2"/>
                </a:solidFill>
              </a:rPr>
              <a:t>область.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1949 год</a:t>
            </a:r>
          </a:p>
          <a:p>
            <a:pPr algn="ctr"/>
            <a:endParaRPr lang="ru-RU" sz="1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28098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48" y="4572008"/>
            <a:ext cx="385765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Семенов Николай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(справа первый) на строительстве конюшни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колхозе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им</a:t>
            </a:r>
            <a:r>
              <a:rPr lang="ru-RU" sz="14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ени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«Чапаева»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sz="14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еревня </a:t>
            </a:r>
            <a:r>
              <a:rPr lang="ru-RU" sz="1400" b="1" dirty="0" err="1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Маслово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bg2"/>
                </a:solidFill>
                <a:latin typeface="Arial" pitchFamily="34" charset="0"/>
                <a:cs typeface="Times New Roman" pitchFamily="18" charset="0"/>
              </a:rPr>
              <a:t>1947 год.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57166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Из семейного альбома  </a:t>
            </a:r>
            <a:r>
              <a:rPr lang="ru-RU" sz="2000" b="1" dirty="0" smtClean="0"/>
              <a:t>Семеновой Веры Ивановны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        поселок Зеленогорский</a:t>
            </a:r>
            <a:endParaRPr lang="ru-RU" sz="2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857364"/>
            <a:ext cx="2428892" cy="373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643438" y="5715016"/>
            <a:ext cx="38576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Семенова Ольга Ивановна (справа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sz="14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.Вышний Волочек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bg2"/>
                </a:solidFill>
                <a:latin typeface="Arial" pitchFamily="34" charset="0"/>
                <a:cs typeface="Times New Roman" pitchFamily="18" charset="0"/>
              </a:rPr>
              <a:t>1939 год.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то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928802"/>
            <a:ext cx="4103688" cy="29448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571480"/>
            <a:ext cx="72803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Из семейного альбома  </a:t>
            </a:r>
            <a:r>
              <a:rPr lang="ru-RU" sz="2000" b="1" dirty="0" err="1" smtClean="0"/>
              <a:t>Косилкина</a:t>
            </a:r>
            <a:r>
              <a:rPr lang="ru-RU" sz="2000" b="1" dirty="0" smtClean="0"/>
              <a:t> Ивана Игнатьевича   </a:t>
            </a:r>
          </a:p>
          <a:p>
            <a:r>
              <a:rPr lang="ru-RU" sz="2000" b="1" dirty="0" smtClean="0"/>
              <a:t>                                  деревня Федово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5000636"/>
            <a:ext cx="61436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/>
                </a:solidFill>
              </a:rPr>
              <a:t>Первый трактор в колхозе </a:t>
            </a:r>
            <a:r>
              <a:rPr lang="ru-RU" sz="1600" b="1" dirty="0" smtClean="0">
                <a:solidFill>
                  <a:schemeClr val="bg2"/>
                </a:solidFill>
              </a:rPr>
              <a:t>,на </a:t>
            </a:r>
            <a:r>
              <a:rPr lang="ru-RU" sz="1600" b="1" dirty="0" smtClean="0">
                <a:solidFill>
                  <a:schemeClr val="bg2"/>
                </a:solidFill>
              </a:rPr>
              <a:t>котором  начинал работать </a:t>
            </a:r>
            <a:r>
              <a:rPr lang="ru-RU" sz="1600" b="1" dirty="0" err="1" smtClean="0">
                <a:solidFill>
                  <a:schemeClr val="bg2"/>
                </a:solidFill>
              </a:rPr>
              <a:t>Косилкин</a:t>
            </a:r>
            <a:r>
              <a:rPr lang="ru-RU" sz="1600" b="1" dirty="0" smtClean="0">
                <a:solidFill>
                  <a:schemeClr val="bg2"/>
                </a:solidFill>
              </a:rPr>
              <a:t> Иван Игнатович </a:t>
            </a:r>
            <a:endParaRPr lang="ru-RU" sz="16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2"/>
                </a:solidFill>
              </a:rPr>
              <a:t> деревня </a:t>
            </a:r>
            <a:r>
              <a:rPr lang="ru-RU" sz="1600" b="1" dirty="0" err="1" smtClean="0">
                <a:solidFill>
                  <a:schemeClr val="bg2"/>
                </a:solidFill>
              </a:rPr>
              <a:t>Щеглетня</a:t>
            </a:r>
            <a:endParaRPr lang="ru-RU" sz="16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2"/>
                </a:solidFill>
              </a:rPr>
              <a:t> </a:t>
            </a:r>
            <a:r>
              <a:rPr lang="ru-RU" sz="1600" b="1" dirty="0" smtClean="0">
                <a:solidFill>
                  <a:schemeClr val="bg2"/>
                </a:solidFill>
              </a:rPr>
              <a:t>1948 год</a:t>
            </a:r>
            <a:endParaRPr lang="ru-RU" sz="16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00042"/>
            <a:ext cx="6811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</a:rPr>
              <a:t>Из семейного альбома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ru-RU" sz="2000" b="1" dirty="0" smtClean="0">
                <a:latin typeface="Constantia" pitchFamily="18" charset="0"/>
              </a:rPr>
              <a:t>Олисова Бориса Васильевича</a:t>
            </a:r>
            <a:endParaRPr lang="ru-RU" sz="2000" b="1" dirty="0" smtClean="0">
              <a:latin typeface="Constantia" pitchFamily="18" charset="0"/>
            </a:endParaRPr>
          </a:p>
          <a:p>
            <a:pPr algn="ctr"/>
            <a:r>
              <a:rPr lang="ru-RU" sz="2000" b="1" dirty="0" smtClean="0">
                <a:latin typeface="Constantia" pitchFamily="18" charset="0"/>
              </a:rPr>
              <a:t>                </a:t>
            </a:r>
            <a:r>
              <a:rPr lang="ru-RU" sz="2000" b="1" dirty="0" smtClean="0">
                <a:latin typeface="Constantia" pitchFamily="18" charset="0"/>
              </a:rPr>
              <a:t>поселок Зеленогорский</a:t>
            </a:r>
            <a:endParaRPr lang="ru-RU" sz="2000" b="1" dirty="0">
              <a:latin typeface="Constant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45974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143116"/>
            <a:ext cx="25908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86380" y="5572140"/>
            <a:ext cx="3429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Алексей Иванович Сулимов.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Директор фабрики ПШО</a:t>
            </a:r>
            <a:r>
              <a:rPr lang="ru-RU" sz="1600" b="1" dirty="0" smtClean="0">
                <a:solidFill>
                  <a:schemeClr val="bg2"/>
                </a:solidFill>
              </a:rPr>
              <a:t> .</a:t>
            </a:r>
          </a:p>
          <a:p>
            <a:pPr algn="ctr"/>
            <a:r>
              <a:rPr lang="ru-RU" sz="1600" b="1" dirty="0" smtClean="0">
                <a:solidFill>
                  <a:schemeClr val="bg2"/>
                </a:solidFill>
              </a:rPr>
              <a:t>1 марта 1940 год</a:t>
            </a: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714884"/>
            <a:ext cx="48577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«А мы еще не знали…»</a:t>
            </a:r>
          </a:p>
          <a:p>
            <a:pPr algn="ctr"/>
            <a:r>
              <a:rPr lang="ru-RU" sz="1400" b="1" dirty="0" err="1" smtClean="0">
                <a:solidFill>
                  <a:schemeClr val="bg2"/>
                </a:solidFill>
              </a:rPr>
              <a:t>Сулимовы</a:t>
            </a:r>
            <a:r>
              <a:rPr lang="ru-RU" sz="1400" b="1" dirty="0" smtClean="0">
                <a:solidFill>
                  <a:schemeClr val="bg2"/>
                </a:solidFill>
              </a:rPr>
              <a:t> Дора </a:t>
            </a:r>
            <a:r>
              <a:rPr lang="ru-RU" sz="1400" b="1" dirty="0" smtClean="0">
                <a:solidFill>
                  <a:schemeClr val="bg2"/>
                </a:solidFill>
              </a:rPr>
              <a:t>Ивановна </a:t>
            </a:r>
            <a:r>
              <a:rPr lang="ru-RU" sz="1400" b="1" dirty="0" smtClean="0">
                <a:solidFill>
                  <a:schemeClr val="bg2"/>
                </a:solidFill>
              </a:rPr>
              <a:t>и </a:t>
            </a:r>
            <a:r>
              <a:rPr lang="ru-RU" sz="1400" b="1" dirty="0" smtClean="0">
                <a:solidFill>
                  <a:schemeClr val="bg2"/>
                </a:solidFill>
              </a:rPr>
              <a:t>Дмитрий Сергеевич</a:t>
            </a:r>
            <a:endParaRPr lang="ru-RU" sz="14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Деревня Теплое 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22 </a:t>
            </a:r>
            <a:r>
              <a:rPr lang="ru-RU" sz="1400" b="1" dirty="0" smtClean="0">
                <a:solidFill>
                  <a:schemeClr val="bg2"/>
                </a:solidFill>
              </a:rPr>
              <a:t>июня 1941 год</a:t>
            </a:r>
          </a:p>
          <a:p>
            <a:pPr algn="ctr"/>
            <a:endParaRPr lang="ru-RU" sz="16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80010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     </a:t>
            </a:r>
            <a:r>
              <a:rPr lang="ru-RU" sz="2000" b="1" dirty="0" smtClean="0"/>
              <a:t>Из </a:t>
            </a:r>
            <a:r>
              <a:rPr lang="ru-RU" sz="2000" b="1" dirty="0" smtClean="0"/>
              <a:t>семейного альбома </a:t>
            </a:r>
            <a:r>
              <a:rPr lang="ru-RU" sz="2000" b="1" dirty="0" smtClean="0"/>
              <a:t>Семеновой Лидии Александровны                         </a:t>
            </a:r>
          </a:p>
          <a:p>
            <a:pPr algn="ctr"/>
            <a:r>
              <a:rPr lang="ru-RU" sz="2000" b="1" dirty="0" smtClean="0"/>
              <a:t> поселок  Зеленогорский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412431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357430"/>
            <a:ext cx="2057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57224" y="4857760"/>
            <a:ext cx="3929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     </a:t>
            </a:r>
            <a:r>
              <a:rPr lang="ru-RU" sz="1400" b="1" dirty="0" smtClean="0">
                <a:solidFill>
                  <a:schemeClr val="bg2"/>
                </a:solidFill>
              </a:rPr>
              <a:t>Семенова  </a:t>
            </a:r>
            <a:r>
              <a:rPr lang="ru-RU" sz="1400" b="1" dirty="0" smtClean="0">
                <a:solidFill>
                  <a:schemeClr val="bg2"/>
                </a:solidFill>
              </a:rPr>
              <a:t>Александра с </a:t>
            </a:r>
            <a:r>
              <a:rPr lang="ru-RU" sz="1400" b="1" dirty="0" smtClean="0">
                <a:solidFill>
                  <a:schemeClr val="bg2"/>
                </a:solidFill>
              </a:rPr>
              <a:t>мужем Александром</a:t>
            </a:r>
            <a:r>
              <a:rPr lang="ru-RU" sz="1400" b="1" dirty="0" smtClean="0">
                <a:solidFill>
                  <a:schemeClr val="bg2"/>
                </a:solidFill>
              </a:rPr>
              <a:t>…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г</a:t>
            </a:r>
            <a:r>
              <a:rPr lang="ru-RU" sz="1400" b="1" dirty="0" smtClean="0">
                <a:solidFill>
                  <a:schemeClr val="bg2"/>
                </a:solidFill>
              </a:rPr>
              <a:t>.Вышний Волочек</a:t>
            </a:r>
            <a:endParaRPr lang="ru-RU" sz="14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1947 год </a:t>
            </a:r>
            <a:endParaRPr lang="ru-RU" sz="1400" b="1" dirty="0">
              <a:solidFill>
                <a:schemeClr val="bg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5357826"/>
            <a:ext cx="3929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     </a:t>
            </a:r>
            <a:r>
              <a:rPr lang="ru-RU" sz="1400" b="1" dirty="0" smtClean="0">
                <a:solidFill>
                  <a:schemeClr val="bg2"/>
                </a:solidFill>
              </a:rPr>
              <a:t>Семенова (Михно) Лидия Александровна </a:t>
            </a:r>
            <a:endParaRPr lang="ru-RU" sz="14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п</a:t>
            </a:r>
            <a:r>
              <a:rPr lang="ru-RU" sz="1400" b="1" dirty="0" smtClean="0">
                <a:solidFill>
                  <a:schemeClr val="bg2"/>
                </a:solidFill>
              </a:rPr>
              <a:t>оселок Зеленогорский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 </a:t>
            </a:r>
            <a:r>
              <a:rPr lang="ru-RU" sz="1400" b="1" dirty="0" smtClean="0">
                <a:solidFill>
                  <a:schemeClr val="bg2"/>
                </a:solidFill>
              </a:rPr>
              <a:t>1950 год </a:t>
            </a:r>
            <a:endParaRPr lang="ru-RU" sz="1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35560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428868"/>
            <a:ext cx="3835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3286124"/>
            <a:ext cx="3929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Воспитанники </a:t>
            </a:r>
            <a:r>
              <a:rPr lang="ru-RU" sz="1400" b="1" dirty="0" err="1" smtClean="0">
                <a:solidFill>
                  <a:schemeClr val="bg2"/>
                </a:solidFill>
              </a:rPr>
              <a:t>Краснослонского</a:t>
            </a:r>
            <a:r>
              <a:rPr lang="ru-RU" sz="1400" b="1" dirty="0" smtClean="0">
                <a:solidFill>
                  <a:schemeClr val="bg2"/>
                </a:solidFill>
              </a:rPr>
              <a:t> детского сада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п</a:t>
            </a:r>
            <a:r>
              <a:rPr lang="ru-RU" sz="1400" b="1" dirty="0" smtClean="0">
                <a:solidFill>
                  <a:schemeClr val="bg2"/>
                </a:solidFill>
              </a:rPr>
              <a:t>оселок Зеленогорский</a:t>
            </a:r>
            <a:endParaRPr lang="ru-RU" sz="14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1943 </a:t>
            </a:r>
            <a:r>
              <a:rPr lang="ru-RU" sz="1400" b="1" dirty="0" smtClean="0">
                <a:solidFill>
                  <a:schemeClr val="bg2"/>
                </a:solidFill>
              </a:rPr>
              <a:t>год</a:t>
            </a:r>
            <a:endParaRPr lang="ru-RU" sz="1400" b="1" dirty="0">
              <a:solidFill>
                <a:schemeClr val="bg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5000636"/>
            <a:ext cx="42862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     </a:t>
            </a:r>
            <a:r>
              <a:rPr lang="ru-RU" sz="1400" b="1" dirty="0" smtClean="0">
                <a:solidFill>
                  <a:schemeClr val="bg2"/>
                </a:solidFill>
              </a:rPr>
              <a:t>Учащиеся Краснослонской </a:t>
            </a:r>
            <a:r>
              <a:rPr lang="ru-RU" sz="1400" b="1" dirty="0" smtClean="0">
                <a:solidFill>
                  <a:schemeClr val="bg2"/>
                </a:solidFill>
              </a:rPr>
              <a:t>начальной школы вторая (справа) во втором ряду </a:t>
            </a:r>
            <a:r>
              <a:rPr lang="ru-RU" sz="1400" b="1" dirty="0" smtClean="0">
                <a:solidFill>
                  <a:schemeClr val="bg2"/>
                </a:solidFill>
              </a:rPr>
              <a:t>Семенова </a:t>
            </a:r>
            <a:r>
              <a:rPr lang="ru-RU" sz="1400" b="1" dirty="0" smtClean="0">
                <a:solidFill>
                  <a:schemeClr val="bg2"/>
                </a:solidFill>
              </a:rPr>
              <a:t> </a:t>
            </a:r>
            <a:r>
              <a:rPr lang="ru-RU" sz="1400" b="1" dirty="0" smtClean="0">
                <a:solidFill>
                  <a:schemeClr val="bg2"/>
                </a:solidFill>
              </a:rPr>
              <a:t>Лидия </a:t>
            </a:r>
            <a:r>
              <a:rPr lang="ru-RU" sz="1400" b="1" dirty="0" smtClean="0">
                <a:solidFill>
                  <a:schemeClr val="bg2"/>
                </a:solidFill>
              </a:rPr>
              <a:t>Александровна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п</a:t>
            </a:r>
            <a:r>
              <a:rPr lang="ru-RU" sz="1400" b="1" dirty="0" smtClean="0">
                <a:solidFill>
                  <a:schemeClr val="bg2"/>
                </a:solidFill>
              </a:rPr>
              <a:t>.Зеленогорский</a:t>
            </a:r>
            <a:endParaRPr lang="ru-RU" sz="14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1949год. </a:t>
            </a:r>
            <a:endParaRPr lang="ru-RU" sz="1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26924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857232"/>
            <a:ext cx="25400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5143512"/>
            <a:ext cx="39290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     </a:t>
            </a:r>
            <a:r>
              <a:rPr lang="ru-RU" sz="1400" b="1" dirty="0" smtClean="0">
                <a:solidFill>
                  <a:schemeClr val="bg2"/>
                </a:solidFill>
              </a:rPr>
              <a:t>Мария Федоровна Федорова. Учительница начальных классов со своей </a:t>
            </a:r>
            <a:r>
              <a:rPr lang="ru-RU" sz="1400" b="1" dirty="0" smtClean="0">
                <a:solidFill>
                  <a:schemeClr val="bg2"/>
                </a:solidFill>
              </a:rPr>
              <a:t>семьей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г.В</a:t>
            </a:r>
            <a:r>
              <a:rPr lang="ru-RU" sz="1400" b="1" dirty="0" smtClean="0">
                <a:solidFill>
                  <a:schemeClr val="bg2"/>
                </a:solidFill>
              </a:rPr>
              <a:t>ышний Волочек</a:t>
            </a:r>
            <a:endParaRPr lang="ru-RU" sz="14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1946 год</a:t>
            </a:r>
            <a:endParaRPr lang="ru-RU" sz="1400" b="1" dirty="0">
              <a:solidFill>
                <a:schemeClr val="bg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4714884"/>
            <a:ext cx="3571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</a:rPr>
              <a:t>«Равнение – на папу!»    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</a:rPr>
              <a:t>Семья Семеновых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</a:rPr>
              <a:t>г</a:t>
            </a:r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</a:rPr>
              <a:t>.Вышний Волочек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</a:rPr>
              <a:t>1949 </a:t>
            </a:r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</a:rPr>
              <a:t>год </a:t>
            </a:r>
            <a:endParaRPr lang="ru-RU" sz="1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071678"/>
            <a:ext cx="37973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428604"/>
            <a:ext cx="90666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Из  семейного альбома </a:t>
            </a:r>
            <a:r>
              <a:rPr lang="ru-RU" sz="2000" b="1" dirty="0" err="1" smtClean="0"/>
              <a:t>Кутейниковой</a:t>
            </a:r>
            <a:r>
              <a:rPr lang="ru-RU" sz="2000" b="1" dirty="0" smtClean="0"/>
              <a:t> Клавдии Александровны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                  </a:t>
            </a:r>
            <a:r>
              <a:rPr lang="ru-RU" sz="2000" b="1" dirty="0" smtClean="0"/>
              <a:t>поселок </a:t>
            </a:r>
            <a:r>
              <a:rPr lang="ru-RU" sz="2000" b="1" dirty="0" smtClean="0"/>
              <a:t>Зеленогорский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5072074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</a:t>
            </a:r>
            <a:r>
              <a:rPr lang="ru-RU" b="1" dirty="0" smtClean="0">
                <a:solidFill>
                  <a:schemeClr val="bg2"/>
                </a:solidFill>
              </a:rPr>
              <a:t>Семья учителей </a:t>
            </a:r>
            <a:r>
              <a:rPr lang="ru-RU" b="1" dirty="0" err="1" smtClean="0">
                <a:solidFill>
                  <a:schemeClr val="bg2"/>
                </a:solidFill>
              </a:rPr>
              <a:t>Кутейниковых</a:t>
            </a:r>
            <a:r>
              <a:rPr lang="ru-RU" b="1" dirty="0" smtClean="0">
                <a:solidFill>
                  <a:schemeClr val="bg2"/>
                </a:solidFill>
              </a:rPr>
              <a:t> с  </a:t>
            </a:r>
            <a:r>
              <a:rPr lang="ru-RU" b="1" dirty="0" smtClean="0">
                <a:solidFill>
                  <a:schemeClr val="bg2"/>
                </a:solidFill>
              </a:rPr>
              <a:t>детьми на прогулке</a:t>
            </a:r>
            <a:r>
              <a:rPr lang="ru-RU" b="1" dirty="0" smtClean="0">
                <a:solidFill>
                  <a:schemeClr val="bg2"/>
                </a:solidFill>
              </a:rPr>
              <a:t>.</a:t>
            </a:r>
          </a:p>
          <a:p>
            <a:pPr algn="ctr"/>
            <a:r>
              <a:rPr lang="ru-RU" b="1" dirty="0" smtClean="0">
                <a:solidFill>
                  <a:schemeClr val="bg2"/>
                </a:solidFill>
              </a:rPr>
              <a:t>п</a:t>
            </a:r>
            <a:r>
              <a:rPr lang="ru-RU" b="1" dirty="0" smtClean="0">
                <a:solidFill>
                  <a:schemeClr val="bg2"/>
                </a:solidFill>
              </a:rPr>
              <a:t>.Зеленогорский</a:t>
            </a:r>
            <a:endParaRPr lang="ru-RU" b="1" dirty="0" smtClean="0">
              <a:solidFill>
                <a:schemeClr val="bg2"/>
              </a:solidFill>
            </a:endParaRPr>
          </a:p>
          <a:p>
            <a:pPr algn="ctr"/>
            <a:r>
              <a:rPr lang="ru-RU" b="1" dirty="0" smtClean="0">
                <a:solidFill>
                  <a:schemeClr val="bg2"/>
                </a:solidFill>
              </a:rPr>
              <a:t>1950 год.</a:t>
            </a:r>
            <a:endParaRPr lang="ru-RU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428604"/>
            <a:ext cx="7070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Из семейного альбома </a:t>
            </a:r>
            <a:r>
              <a:rPr lang="ru-RU" sz="2000" b="1" dirty="0" smtClean="0"/>
              <a:t>Богдановой Нины Николаевны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                </a:t>
            </a:r>
            <a:r>
              <a:rPr lang="ru-RU" sz="2000" b="1" dirty="0" smtClean="0"/>
              <a:t>поселок  Зеленогорский</a:t>
            </a:r>
            <a:endParaRPr lang="ru-RU" sz="2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40894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357430"/>
            <a:ext cx="38227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4714884"/>
            <a:ext cx="307183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</a:t>
            </a:r>
            <a:r>
              <a:rPr lang="ru-RU" sz="1400" b="1" dirty="0" smtClean="0">
                <a:solidFill>
                  <a:schemeClr val="bg2"/>
                </a:solidFill>
              </a:rPr>
              <a:t>Семья </a:t>
            </a:r>
            <a:r>
              <a:rPr lang="ru-RU" sz="1400" b="1" dirty="0" smtClean="0">
                <a:solidFill>
                  <a:schemeClr val="bg2"/>
                </a:solidFill>
              </a:rPr>
              <a:t>Богдановых</a:t>
            </a:r>
            <a:endParaRPr lang="ru-RU" sz="14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1946 </a:t>
            </a:r>
            <a:r>
              <a:rPr lang="ru-RU" sz="1400" b="1" dirty="0" smtClean="0">
                <a:solidFill>
                  <a:schemeClr val="bg2"/>
                </a:solidFill>
              </a:rPr>
              <a:t>год</a:t>
            </a:r>
            <a:endParaRPr lang="ru-RU" sz="14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д</a:t>
            </a:r>
            <a:r>
              <a:rPr lang="ru-RU" sz="1400" b="1" dirty="0" smtClean="0">
                <a:solidFill>
                  <a:schemeClr val="bg2"/>
                </a:solidFill>
              </a:rPr>
              <a:t>еревня </a:t>
            </a:r>
            <a:r>
              <a:rPr lang="ru-RU" sz="1400" b="1" dirty="0" err="1" smtClean="0">
                <a:solidFill>
                  <a:schemeClr val="bg2"/>
                </a:solidFill>
              </a:rPr>
              <a:t>Обедище</a:t>
            </a:r>
            <a:endParaRPr lang="ru-RU" sz="1400" b="1" dirty="0">
              <a:solidFill>
                <a:schemeClr val="bg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5143512"/>
            <a:ext cx="37147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     </a:t>
            </a:r>
            <a:r>
              <a:rPr lang="ru-RU" sz="1400" b="1" dirty="0" smtClean="0">
                <a:solidFill>
                  <a:schemeClr val="bg2"/>
                </a:solidFill>
              </a:rPr>
              <a:t>Нина Николаевна Богданова  (</a:t>
            </a:r>
            <a:r>
              <a:rPr lang="ru-RU" sz="1400" b="1" dirty="0" smtClean="0">
                <a:solidFill>
                  <a:schemeClr val="bg2"/>
                </a:solidFill>
              </a:rPr>
              <a:t>справа </a:t>
            </a:r>
            <a:r>
              <a:rPr lang="ru-RU" sz="1400" b="1" dirty="0" smtClean="0">
                <a:solidFill>
                  <a:schemeClr val="bg2"/>
                </a:solidFill>
              </a:rPr>
              <a:t>вторая </a:t>
            </a:r>
            <a:r>
              <a:rPr lang="ru-RU" sz="1400" b="1" dirty="0" smtClean="0">
                <a:solidFill>
                  <a:schemeClr val="bg2"/>
                </a:solidFill>
              </a:rPr>
              <a:t>) с подругами возвращаются </a:t>
            </a:r>
            <a:r>
              <a:rPr lang="ru-RU" sz="1400" b="1" dirty="0" smtClean="0">
                <a:solidFill>
                  <a:schemeClr val="bg2"/>
                </a:solidFill>
              </a:rPr>
              <a:t>с работы по заготовке </a:t>
            </a:r>
            <a:r>
              <a:rPr lang="ru-RU" sz="1400" b="1" dirty="0" smtClean="0">
                <a:solidFill>
                  <a:schemeClr val="bg2"/>
                </a:solidFill>
              </a:rPr>
              <a:t>торфа.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д</a:t>
            </a:r>
            <a:r>
              <a:rPr lang="ru-RU" sz="1400" b="1" dirty="0" smtClean="0">
                <a:solidFill>
                  <a:schemeClr val="bg2"/>
                </a:solidFill>
              </a:rPr>
              <a:t>еревня </a:t>
            </a:r>
            <a:r>
              <a:rPr lang="ru-RU" sz="1400" b="1" dirty="0" err="1" smtClean="0">
                <a:solidFill>
                  <a:schemeClr val="bg2"/>
                </a:solidFill>
              </a:rPr>
              <a:t>Ревеница</a:t>
            </a:r>
            <a:endParaRPr lang="ru-RU" sz="14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1949 </a:t>
            </a:r>
            <a:r>
              <a:rPr lang="ru-RU" sz="1400" b="1" dirty="0" smtClean="0">
                <a:solidFill>
                  <a:schemeClr val="bg2"/>
                </a:solidFill>
              </a:rPr>
              <a:t>год.</a:t>
            </a:r>
            <a:endParaRPr lang="ru-RU" sz="1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2743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44" y="5286388"/>
            <a:ext cx="3643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2"/>
                </a:solidFill>
              </a:rPr>
              <a:t>Спиридонова Валентина  </a:t>
            </a:r>
            <a:r>
              <a:rPr lang="ru-RU" sz="1200" b="1" dirty="0" smtClean="0">
                <a:solidFill>
                  <a:schemeClr val="bg2"/>
                </a:solidFill>
              </a:rPr>
              <a:t>Михайловна в день окончания «десятилетки»</a:t>
            </a:r>
            <a:endParaRPr lang="ru-RU" sz="12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bg2"/>
                </a:solidFill>
              </a:rPr>
              <a:t> г. Вышний Волочек </a:t>
            </a:r>
          </a:p>
          <a:p>
            <a:pPr algn="ctr"/>
            <a:r>
              <a:rPr lang="ru-RU" sz="1200" b="1" dirty="0" smtClean="0">
                <a:solidFill>
                  <a:schemeClr val="bg2"/>
                </a:solidFill>
              </a:rPr>
              <a:t>июнь 1948 </a:t>
            </a:r>
            <a:r>
              <a:rPr lang="ru-RU" sz="1200" b="1" dirty="0" smtClean="0">
                <a:solidFill>
                  <a:schemeClr val="bg2"/>
                </a:solidFill>
              </a:rPr>
              <a:t>года </a:t>
            </a:r>
            <a:endParaRPr lang="ru-RU" sz="1200" b="1" dirty="0">
              <a:solidFill>
                <a:schemeClr val="bg2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643050"/>
            <a:ext cx="4000528" cy="236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00398" y="4143380"/>
            <a:ext cx="5500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2"/>
                </a:solidFill>
              </a:rPr>
              <a:t>Королева Нина Тимофеевна</a:t>
            </a:r>
            <a:r>
              <a:rPr lang="en-US" sz="1200" b="1" dirty="0" smtClean="0">
                <a:solidFill>
                  <a:schemeClr val="bg2"/>
                </a:solidFill>
              </a:rPr>
              <a:t> (</a:t>
            </a:r>
            <a:r>
              <a:rPr lang="ru-RU" sz="1200" b="1" dirty="0" smtClean="0">
                <a:solidFill>
                  <a:schemeClr val="bg2"/>
                </a:solidFill>
              </a:rPr>
              <a:t>справа</a:t>
            </a:r>
            <a:r>
              <a:rPr lang="ru-RU" sz="1200" b="1" dirty="0" smtClean="0">
                <a:solidFill>
                  <a:schemeClr val="bg2"/>
                </a:solidFill>
              </a:rPr>
              <a:t>) – шофер хлебной машины </a:t>
            </a:r>
          </a:p>
          <a:p>
            <a:pPr algn="ctr"/>
            <a:r>
              <a:rPr lang="ru-RU" sz="1200" b="1" dirty="0" smtClean="0">
                <a:solidFill>
                  <a:schemeClr val="bg2"/>
                </a:solidFill>
              </a:rPr>
              <a:t>колхоза</a:t>
            </a:r>
            <a:r>
              <a:rPr lang="ru-RU" sz="1200" b="1" dirty="0" smtClean="0">
                <a:solidFill>
                  <a:schemeClr val="bg2"/>
                </a:solidFill>
              </a:rPr>
              <a:t> </a:t>
            </a:r>
            <a:r>
              <a:rPr lang="ru-RU" sz="1200" b="1" dirty="0" smtClean="0">
                <a:solidFill>
                  <a:schemeClr val="bg2"/>
                </a:solidFill>
              </a:rPr>
              <a:t>п.Белый </a:t>
            </a:r>
            <a:r>
              <a:rPr lang="ru-RU" sz="1200" b="1" dirty="0" smtClean="0">
                <a:solidFill>
                  <a:schemeClr val="bg2"/>
                </a:solidFill>
              </a:rPr>
              <a:t>Омут </a:t>
            </a:r>
            <a:endParaRPr lang="ru-RU" sz="12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bg2"/>
                </a:solidFill>
              </a:rPr>
              <a:t>1947 </a:t>
            </a:r>
            <a:r>
              <a:rPr lang="ru-RU" sz="1200" b="1" dirty="0" smtClean="0">
                <a:solidFill>
                  <a:schemeClr val="bg2"/>
                </a:solidFill>
              </a:rPr>
              <a:t>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28604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Из семейного</a:t>
            </a:r>
            <a:r>
              <a:rPr lang="en-US" sz="2000" b="1" dirty="0" smtClean="0"/>
              <a:t> </a:t>
            </a:r>
            <a:r>
              <a:rPr lang="ru-RU" sz="2000" b="1" dirty="0" smtClean="0"/>
              <a:t>альбома  </a:t>
            </a:r>
            <a:r>
              <a:rPr lang="ru-RU" sz="2000" b="1" dirty="0" err="1" smtClean="0"/>
              <a:t>Железняковой</a:t>
            </a:r>
            <a:r>
              <a:rPr lang="ru-RU" sz="2000" b="1" dirty="0" smtClean="0"/>
              <a:t> Веры Васильевны</a:t>
            </a:r>
            <a:r>
              <a:rPr lang="en-US" sz="2000" b="1" dirty="0" smtClean="0"/>
              <a:t> </a:t>
            </a:r>
          </a:p>
          <a:p>
            <a:r>
              <a:rPr lang="ru-RU" sz="2000" b="1" dirty="0" smtClean="0"/>
              <a:t>                         </a:t>
            </a:r>
            <a:r>
              <a:rPr lang="ru-RU" sz="2000" b="1" dirty="0" smtClean="0"/>
              <a:t>                          деревня Нива </a:t>
            </a:r>
            <a:r>
              <a:rPr lang="ru-RU" sz="2000" b="1" dirty="0" smtClean="0"/>
              <a:t>1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500174"/>
            <a:ext cx="261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42"/>
            <a:ext cx="38481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214686"/>
            <a:ext cx="16891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428604"/>
            <a:ext cx="30718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</a:t>
            </a:r>
            <a:r>
              <a:rPr lang="ru-RU" sz="1400" b="1" dirty="0" smtClean="0">
                <a:solidFill>
                  <a:schemeClr val="bg2"/>
                </a:solidFill>
              </a:rPr>
              <a:t>Богданова Нина (слева)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Урок физкультуры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д</a:t>
            </a:r>
            <a:r>
              <a:rPr lang="ru-RU" sz="1400" b="1" dirty="0" smtClean="0">
                <a:solidFill>
                  <a:schemeClr val="bg2"/>
                </a:solidFill>
              </a:rPr>
              <a:t>еревня </a:t>
            </a:r>
            <a:r>
              <a:rPr lang="ru-RU" sz="1400" b="1" dirty="0" err="1" smtClean="0">
                <a:solidFill>
                  <a:schemeClr val="bg2"/>
                </a:solidFill>
              </a:rPr>
              <a:t>Обедище</a:t>
            </a:r>
            <a:endParaRPr lang="ru-RU" sz="14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1944 </a:t>
            </a:r>
            <a:r>
              <a:rPr lang="ru-RU" sz="1400" b="1" dirty="0" smtClean="0">
                <a:solidFill>
                  <a:schemeClr val="bg2"/>
                </a:solidFill>
              </a:rPr>
              <a:t>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5500702"/>
            <a:ext cx="3429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     </a:t>
            </a:r>
            <a:r>
              <a:rPr lang="ru-RU" sz="1400" b="1" dirty="0" smtClean="0">
                <a:solidFill>
                  <a:schemeClr val="bg2"/>
                </a:solidFill>
              </a:rPr>
              <a:t>Русский мужик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Отец </a:t>
            </a:r>
            <a:r>
              <a:rPr lang="ru-RU" sz="1400" b="1" dirty="0" smtClean="0">
                <a:solidFill>
                  <a:schemeClr val="bg2"/>
                </a:solidFill>
              </a:rPr>
              <a:t>Нины Николаевны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Богданов Николай Богданович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1949 год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6000768"/>
            <a:ext cx="3857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</a:t>
            </a:r>
            <a:r>
              <a:rPr lang="ru-RU" sz="1400" b="1" dirty="0" smtClean="0">
                <a:solidFill>
                  <a:schemeClr val="bg2"/>
                </a:solidFill>
              </a:rPr>
              <a:t>Богданова Нина  Николаевна.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1948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500042"/>
            <a:ext cx="6946325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Из семейного альбома 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Васильевой Галины Петровны</a:t>
            </a:r>
            <a:endParaRPr lang="ru-RU" sz="20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              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поселок Зеленогорский</a:t>
            </a:r>
            <a:endParaRPr lang="ru-RU" sz="20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26797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071678"/>
            <a:ext cx="27813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5643578"/>
            <a:ext cx="4572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Среди друзей в Крыму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1939 год</a:t>
            </a:r>
            <a:endParaRPr lang="ru-RU" sz="1400" b="1" dirty="0" smtClean="0">
              <a:solidFill>
                <a:schemeClr val="bg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5715016"/>
            <a:ext cx="4572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А мужчины на фронте…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1944 год</a:t>
            </a:r>
            <a:endParaRPr lang="ru-RU" sz="1400" b="1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1604" y="500042"/>
            <a:ext cx="73518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Из семейного альбома </a:t>
            </a:r>
            <a:r>
              <a:rPr lang="ru-RU" sz="2000" b="1" dirty="0" smtClean="0"/>
              <a:t>Дорофеевой Татьяны Алексеевны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                   </a:t>
            </a:r>
            <a:r>
              <a:rPr lang="ru-RU" sz="2000" b="1" dirty="0" smtClean="0"/>
              <a:t>поселок Зеленогорский</a:t>
            </a:r>
            <a:endParaRPr lang="ru-RU" sz="20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2786082" cy="366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785926"/>
            <a:ext cx="269357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5357826"/>
            <a:ext cx="4572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К мужу на фронт!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Родители Татьяны Алексеевны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 </a:t>
            </a:r>
            <a:r>
              <a:rPr lang="ru-RU" sz="1400" b="1" dirty="0" smtClean="0">
                <a:solidFill>
                  <a:schemeClr val="bg2"/>
                </a:solidFill>
              </a:rPr>
              <a:t>Ивановская обл. </a:t>
            </a:r>
            <a:r>
              <a:rPr lang="ru-RU" sz="1400" b="1" dirty="0" err="1" smtClean="0">
                <a:solidFill>
                  <a:schemeClr val="bg2"/>
                </a:solidFill>
              </a:rPr>
              <a:t>г.Кольчигино</a:t>
            </a:r>
            <a:r>
              <a:rPr lang="ru-RU" sz="1400" b="1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 </a:t>
            </a:r>
            <a:r>
              <a:rPr lang="ru-RU" sz="1400" b="1" dirty="0" smtClean="0">
                <a:solidFill>
                  <a:schemeClr val="bg2"/>
                </a:solidFill>
              </a:rPr>
              <a:t>январь </a:t>
            </a:r>
            <a:r>
              <a:rPr lang="ru-RU" sz="1400" b="1" dirty="0" smtClean="0">
                <a:solidFill>
                  <a:schemeClr val="bg2"/>
                </a:solidFill>
              </a:rPr>
              <a:t>   </a:t>
            </a:r>
            <a:r>
              <a:rPr lang="ru-RU" sz="1400" b="1" dirty="0" smtClean="0">
                <a:solidFill>
                  <a:schemeClr val="bg2"/>
                </a:solidFill>
              </a:rPr>
              <a:t>1944 год</a:t>
            </a:r>
            <a:endParaRPr lang="ru-RU" sz="1400" b="1" dirty="0">
              <a:solidFill>
                <a:schemeClr val="bg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5429264"/>
            <a:ext cx="36433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Алексеев Владимир </a:t>
            </a:r>
            <a:r>
              <a:rPr lang="ru-RU" sz="1400" b="1" dirty="0" smtClean="0">
                <a:solidFill>
                  <a:schemeClr val="bg2"/>
                </a:solidFill>
              </a:rPr>
              <a:t>Алексеевич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п</a:t>
            </a:r>
            <a:r>
              <a:rPr lang="ru-RU" sz="1400" b="1" dirty="0" smtClean="0">
                <a:solidFill>
                  <a:schemeClr val="bg2"/>
                </a:solidFill>
              </a:rPr>
              <a:t>оселок Зеленогорский </a:t>
            </a:r>
            <a:endParaRPr lang="ru-RU" sz="14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1939 год </a:t>
            </a:r>
            <a:endParaRPr lang="ru-RU" sz="1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26543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071678"/>
            <a:ext cx="39878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786" y="571480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Из  семейного альбома </a:t>
            </a:r>
            <a:r>
              <a:rPr lang="ru-RU" sz="2000" b="1" dirty="0" smtClean="0"/>
              <a:t>Дмитриевой Риммы Дмитриевны 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                    </a:t>
            </a:r>
            <a:r>
              <a:rPr lang="ru-RU" sz="2000" b="1" dirty="0" smtClean="0"/>
              <a:t>поселок Зеленогорский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5572140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643578"/>
            <a:ext cx="4572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Валентин Чистяков (слева) с </a:t>
            </a:r>
            <a:r>
              <a:rPr lang="ru-RU" sz="1400" b="1" dirty="0" smtClean="0">
                <a:solidFill>
                  <a:schemeClr val="bg2"/>
                </a:solidFill>
              </a:rPr>
              <a:t>другом у родного дома</a:t>
            </a:r>
          </a:p>
          <a:p>
            <a:pPr algn="ctr"/>
            <a:r>
              <a:rPr lang="ru-RU" sz="1400" b="1" dirty="0" err="1" smtClean="0">
                <a:solidFill>
                  <a:schemeClr val="bg2"/>
                </a:solidFill>
              </a:rPr>
              <a:t>поселокЗеленогорский</a:t>
            </a:r>
            <a:endParaRPr lang="ru-RU" sz="14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1949 год</a:t>
            </a:r>
            <a:endParaRPr lang="ru-RU" sz="1400" b="1" dirty="0">
              <a:solidFill>
                <a:schemeClr val="bg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9624" y="5724540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5072074"/>
            <a:ext cx="4572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Ученики Краснослонской восьмилетней школы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поселок Зеленогорский</a:t>
            </a:r>
            <a:endParaRPr lang="ru-RU" sz="14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1948 год</a:t>
            </a:r>
            <a:endParaRPr lang="ru-RU" sz="1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71480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Из  </a:t>
            </a:r>
            <a:r>
              <a:rPr lang="ru-RU" sz="2000" b="1" dirty="0" smtClean="0"/>
              <a:t>семейного альбома </a:t>
            </a:r>
            <a:r>
              <a:rPr lang="ru-RU" sz="2000" b="1" dirty="0" smtClean="0"/>
              <a:t>Андреевой Людмилы </a:t>
            </a:r>
            <a:r>
              <a:rPr lang="ru-RU" sz="2000" b="1" dirty="0" err="1" smtClean="0"/>
              <a:t>Курбановны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                        </a:t>
            </a:r>
            <a:r>
              <a:rPr lang="ru-RU" sz="2000" b="1" dirty="0" smtClean="0"/>
              <a:t>поселок Зеленогорский 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3784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71612"/>
            <a:ext cx="2706997" cy="373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4857760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5429264"/>
            <a:ext cx="29289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bg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Люде </a:t>
            </a:r>
            <a:r>
              <a:rPr lang="ru-RU" sz="1400" b="1" dirty="0" err="1" smtClean="0">
                <a:solidFill>
                  <a:schemeClr val="bg2"/>
                </a:solidFill>
              </a:rPr>
              <a:t>Нарбековой</a:t>
            </a:r>
            <a:r>
              <a:rPr lang="ru-RU" sz="1400" b="1" dirty="0" smtClean="0">
                <a:solidFill>
                  <a:schemeClr val="bg2"/>
                </a:solidFill>
              </a:rPr>
              <a:t> 2 года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г.Вышний Волочек</a:t>
            </a:r>
            <a:endParaRPr lang="ru-RU" sz="14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1945 год</a:t>
            </a:r>
            <a:endParaRPr lang="ru-RU" sz="1400" b="1" dirty="0">
              <a:solidFill>
                <a:schemeClr val="bg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4572008"/>
            <a:ext cx="4572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Семья </a:t>
            </a:r>
            <a:r>
              <a:rPr lang="ru-RU" sz="1400" b="1" dirty="0" err="1" smtClean="0">
                <a:solidFill>
                  <a:schemeClr val="bg2"/>
                </a:solidFill>
              </a:rPr>
              <a:t>Нарбековых</a:t>
            </a:r>
            <a:endParaRPr lang="ru-RU" sz="14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Люда- в центре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г</a:t>
            </a:r>
            <a:r>
              <a:rPr lang="ru-RU" sz="1400" b="1" dirty="0" smtClean="0">
                <a:solidFill>
                  <a:schemeClr val="bg2"/>
                </a:solidFill>
              </a:rPr>
              <a:t>.Вышний Волочек</a:t>
            </a:r>
            <a:endParaRPr lang="ru-RU" sz="14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1947 год </a:t>
            </a:r>
            <a:endParaRPr lang="ru-RU" sz="1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2667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357298"/>
            <a:ext cx="28067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28662" y="5143512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429132"/>
            <a:ext cx="3929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Люда </a:t>
            </a:r>
            <a:r>
              <a:rPr lang="ru-RU" sz="1400" b="1" dirty="0" smtClean="0">
                <a:solidFill>
                  <a:schemeClr val="bg2"/>
                </a:solidFill>
              </a:rPr>
              <a:t>(в центре) с родственниками на </a:t>
            </a:r>
            <a:r>
              <a:rPr lang="ru-RU" sz="1400" b="1" dirty="0" smtClean="0">
                <a:solidFill>
                  <a:schemeClr val="bg2"/>
                </a:solidFill>
              </a:rPr>
              <a:t>отдыхе</a:t>
            </a:r>
          </a:p>
          <a:p>
            <a:pPr algn="ctr"/>
            <a:r>
              <a:rPr lang="ru-RU" sz="1400" b="1" dirty="0" err="1" smtClean="0">
                <a:solidFill>
                  <a:schemeClr val="bg2"/>
                </a:solidFill>
              </a:rPr>
              <a:t>Вышневолоцкое</a:t>
            </a:r>
            <a:r>
              <a:rPr lang="ru-RU" sz="1400" b="1" dirty="0" smtClean="0">
                <a:solidFill>
                  <a:schemeClr val="bg2"/>
                </a:solidFill>
              </a:rPr>
              <a:t> водохранилище</a:t>
            </a:r>
            <a:endParaRPr lang="ru-RU" sz="14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1949 год</a:t>
            </a:r>
            <a:endParaRPr lang="ru-RU" sz="1400" b="1" dirty="0">
              <a:solidFill>
                <a:schemeClr val="bg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5429264"/>
            <a:ext cx="4572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С мамой не страшно даже на собаке!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г</a:t>
            </a:r>
            <a:r>
              <a:rPr lang="ru-RU" sz="1400" b="1" dirty="0" smtClean="0">
                <a:solidFill>
                  <a:schemeClr val="bg2"/>
                </a:solidFill>
              </a:rPr>
              <a:t>.Вышний Волочек</a:t>
            </a:r>
            <a:endParaRPr lang="ru-RU" sz="14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1949</a:t>
            </a:r>
            <a:endParaRPr lang="ru-RU" sz="1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33655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71744"/>
            <a:ext cx="37465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3929066"/>
            <a:ext cx="38576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Верные друзья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г</a:t>
            </a:r>
            <a:r>
              <a:rPr lang="ru-RU" sz="1400" b="1" dirty="0" smtClean="0">
                <a:solidFill>
                  <a:schemeClr val="bg2"/>
                </a:solidFill>
              </a:rPr>
              <a:t>.Вышний Волочек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1949 год</a:t>
            </a:r>
            <a:endParaRPr lang="ru-RU" sz="1400" b="1" dirty="0">
              <a:solidFill>
                <a:schemeClr val="bg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5429264"/>
            <a:ext cx="4572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Отец Людмилы на охоте</a:t>
            </a:r>
          </a:p>
          <a:p>
            <a:pPr algn="ctr"/>
            <a:r>
              <a:rPr lang="ru-RU" sz="1400" b="1" dirty="0" err="1" smtClean="0">
                <a:solidFill>
                  <a:schemeClr val="bg2"/>
                </a:solidFill>
              </a:rPr>
              <a:t>Вышневолоцкие</a:t>
            </a:r>
            <a:r>
              <a:rPr lang="ru-RU" sz="1400" b="1" dirty="0" smtClean="0">
                <a:solidFill>
                  <a:schemeClr val="bg2"/>
                </a:solidFill>
              </a:rPr>
              <a:t> леса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1948 </a:t>
            </a:r>
            <a:r>
              <a:rPr lang="ru-RU" sz="1400" b="1" dirty="0" smtClean="0">
                <a:solidFill>
                  <a:schemeClr val="bg2"/>
                </a:solidFill>
              </a:rPr>
              <a:t>год</a:t>
            </a:r>
            <a:endParaRPr lang="ru-RU" sz="1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2590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00174"/>
            <a:ext cx="38100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5072074"/>
            <a:ext cx="4572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Отец </a:t>
            </a:r>
            <a:r>
              <a:rPr lang="ru-RU" sz="1400" b="1" dirty="0" err="1" smtClean="0">
                <a:solidFill>
                  <a:schemeClr val="bg2"/>
                </a:solidFill>
              </a:rPr>
              <a:t>Нарбеков</a:t>
            </a:r>
            <a:r>
              <a:rPr lang="ru-RU" sz="1400" b="1" dirty="0" smtClean="0">
                <a:solidFill>
                  <a:schemeClr val="bg2"/>
                </a:solidFill>
              </a:rPr>
              <a:t> </a:t>
            </a:r>
            <a:r>
              <a:rPr lang="ru-RU" sz="1400" b="1" dirty="0" err="1" smtClean="0">
                <a:solidFill>
                  <a:schemeClr val="bg2"/>
                </a:solidFill>
              </a:rPr>
              <a:t>Курбан</a:t>
            </a:r>
            <a:r>
              <a:rPr lang="ru-RU" sz="1400" b="1" dirty="0" smtClean="0">
                <a:solidFill>
                  <a:schemeClr val="bg2"/>
                </a:solidFill>
              </a:rPr>
              <a:t> </a:t>
            </a:r>
            <a:r>
              <a:rPr lang="ru-RU" sz="1400" b="1" dirty="0" smtClean="0">
                <a:solidFill>
                  <a:schemeClr val="bg2"/>
                </a:solidFill>
              </a:rPr>
              <a:t>(слева) начальник </a:t>
            </a:r>
            <a:r>
              <a:rPr lang="ru-RU" sz="1400" b="1" dirty="0" smtClean="0">
                <a:solidFill>
                  <a:schemeClr val="bg2"/>
                </a:solidFill>
              </a:rPr>
              <a:t>Вышневолоцкой милиции </a:t>
            </a:r>
            <a:r>
              <a:rPr lang="ru-RU" sz="1400" b="1" dirty="0" smtClean="0">
                <a:solidFill>
                  <a:schemeClr val="bg2"/>
                </a:solidFill>
              </a:rPr>
              <a:t>.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1944 год</a:t>
            </a:r>
            <a:endParaRPr lang="ru-RU" sz="1400" b="1" dirty="0">
              <a:solidFill>
                <a:schemeClr val="bg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4143380"/>
            <a:ext cx="4572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Семья </a:t>
            </a:r>
            <a:r>
              <a:rPr lang="ru-RU" sz="1400" b="1" dirty="0" err="1" smtClean="0">
                <a:solidFill>
                  <a:schemeClr val="bg2"/>
                </a:solidFill>
              </a:rPr>
              <a:t>Нарбековых</a:t>
            </a:r>
            <a:r>
              <a:rPr lang="ru-RU" sz="1400" b="1" dirty="0" smtClean="0">
                <a:solidFill>
                  <a:schemeClr val="bg2"/>
                </a:solidFill>
              </a:rPr>
              <a:t> </a:t>
            </a:r>
            <a:r>
              <a:rPr lang="ru-RU" sz="1400" b="1" dirty="0" smtClean="0">
                <a:solidFill>
                  <a:schemeClr val="bg2"/>
                </a:solidFill>
              </a:rPr>
              <a:t>(слева)на отдыхе в Голубых озерах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1949 год</a:t>
            </a:r>
            <a:endParaRPr lang="ru-RU" sz="1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51562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29058" y="5072074"/>
            <a:ext cx="457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Дочки с папой на прогулке по Москве </a:t>
            </a:r>
            <a:r>
              <a:rPr lang="ru-RU" b="1" dirty="0" smtClean="0">
                <a:solidFill>
                  <a:schemeClr val="bg2"/>
                </a:solidFill>
              </a:rPr>
              <a:t>1949 </a:t>
            </a:r>
            <a:r>
              <a:rPr lang="ru-RU" b="1" dirty="0" smtClean="0">
                <a:solidFill>
                  <a:schemeClr val="bg2"/>
                </a:solidFill>
              </a:rPr>
              <a:t>год</a:t>
            </a:r>
            <a:endParaRPr lang="ru-RU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27178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643050"/>
            <a:ext cx="27432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428604"/>
            <a:ext cx="814393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  </a:t>
            </a:r>
            <a:r>
              <a:rPr lang="ru-RU" sz="2000" b="1" dirty="0" smtClean="0"/>
              <a:t>Из  семейного альбома Басовой Тамары Михайловны</a:t>
            </a:r>
          </a:p>
          <a:p>
            <a:pPr algn="ctr"/>
            <a:r>
              <a:rPr lang="ru-RU" sz="2000" b="1" dirty="0" smtClean="0"/>
              <a:t>   </a:t>
            </a:r>
            <a:r>
              <a:rPr lang="ru-RU" sz="2000" b="1" dirty="0" smtClean="0"/>
              <a:t>деревня Федово</a:t>
            </a:r>
            <a:endParaRPr lang="en-US" sz="2000" b="1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5357826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5500702"/>
            <a:ext cx="4572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Басова Тамара Михайловна ( слева</a:t>
            </a:r>
            <a:r>
              <a:rPr lang="ru-RU" sz="1400" b="1" dirty="0" smtClean="0">
                <a:solidFill>
                  <a:schemeClr val="bg2"/>
                </a:solidFill>
              </a:rPr>
              <a:t>)</a:t>
            </a:r>
          </a:p>
          <a:p>
            <a:pPr algn="ctr"/>
            <a:r>
              <a:rPr lang="ru-RU" sz="1400" b="1" dirty="0" err="1" smtClean="0">
                <a:solidFill>
                  <a:schemeClr val="bg2"/>
                </a:solidFill>
              </a:rPr>
              <a:t>Сонковский</a:t>
            </a:r>
            <a:r>
              <a:rPr lang="ru-RU" sz="1400" b="1" dirty="0" smtClean="0">
                <a:solidFill>
                  <a:schemeClr val="bg2"/>
                </a:solidFill>
              </a:rPr>
              <a:t> район</a:t>
            </a:r>
            <a:endParaRPr lang="ru-RU" sz="14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Лето </a:t>
            </a:r>
            <a:r>
              <a:rPr lang="ru-RU" sz="1400" b="1" dirty="0" smtClean="0">
                <a:solidFill>
                  <a:schemeClr val="bg2"/>
                </a:solidFill>
              </a:rPr>
              <a:t>1944 год </a:t>
            </a:r>
            <a:endParaRPr lang="ru-RU" sz="1400" b="1" dirty="0">
              <a:solidFill>
                <a:schemeClr val="bg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5286388"/>
            <a:ext cx="4572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С гармоникой на завалинке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Рюмин Анатолий Иванович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д.Ф</a:t>
            </a:r>
            <a:r>
              <a:rPr lang="ru-RU" sz="1400" b="1" dirty="0" smtClean="0">
                <a:solidFill>
                  <a:schemeClr val="bg2"/>
                </a:solidFill>
              </a:rPr>
              <a:t>едово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1947 год</a:t>
            </a:r>
            <a:endParaRPr lang="ru-RU" sz="1400" b="1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714620"/>
            <a:ext cx="420332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2"/>
            <a:ext cx="39243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1472" y="4000504"/>
            <a:ext cx="32147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 У чайной </a:t>
            </a:r>
            <a:r>
              <a:rPr lang="ru-RU" sz="1400" b="1" dirty="0" smtClean="0">
                <a:solidFill>
                  <a:schemeClr val="bg2"/>
                </a:solidFill>
              </a:rPr>
              <a:t>– </a:t>
            </a:r>
            <a:r>
              <a:rPr lang="ru-RU" sz="1400" b="1" dirty="0" smtClean="0">
                <a:solidFill>
                  <a:schemeClr val="bg2"/>
                </a:solidFill>
              </a:rPr>
              <a:t>закусочной</a:t>
            </a:r>
            <a:endParaRPr lang="ru-RU" sz="14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д</a:t>
            </a:r>
            <a:r>
              <a:rPr lang="ru-RU" sz="1400" b="1" dirty="0" smtClean="0">
                <a:solidFill>
                  <a:schemeClr val="bg2"/>
                </a:solidFill>
              </a:rPr>
              <a:t>еревня Нива </a:t>
            </a:r>
            <a:r>
              <a:rPr lang="ru-RU" sz="1400" b="1" dirty="0" smtClean="0">
                <a:solidFill>
                  <a:schemeClr val="bg2"/>
                </a:solidFill>
              </a:rPr>
              <a:t>1 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1947 год</a:t>
            </a:r>
            <a:endParaRPr lang="ru-RU" sz="1400" b="1" dirty="0">
              <a:solidFill>
                <a:schemeClr val="bg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5500702"/>
            <a:ext cx="3429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Алексей Кубышкин из Ленинграда  </a:t>
            </a:r>
            <a:r>
              <a:rPr lang="ru-RU" sz="1400" b="1" dirty="0" smtClean="0">
                <a:solidFill>
                  <a:schemeClr val="bg2"/>
                </a:solidFill>
              </a:rPr>
              <a:t>во время отпуска «гонит самогон»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деревня Нива 1 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лето </a:t>
            </a:r>
            <a:r>
              <a:rPr lang="ru-RU" sz="1400" b="1" dirty="0" smtClean="0">
                <a:solidFill>
                  <a:schemeClr val="bg2"/>
                </a:solidFill>
              </a:rPr>
              <a:t>1950 год</a:t>
            </a:r>
            <a:endParaRPr lang="ru-RU" sz="1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56"/>
            <a:ext cx="8786874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2"/>
                </a:solidFill>
              </a:rPr>
              <a:t>Руководители проекта</a:t>
            </a:r>
            <a:r>
              <a:rPr lang="ru-RU" b="1" dirty="0" smtClean="0">
                <a:solidFill>
                  <a:schemeClr val="bg2"/>
                </a:solidFill>
              </a:rPr>
              <a:t>:</a:t>
            </a:r>
          </a:p>
          <a:p>
            <a:pPr algn="ctr"/>
            <a:endParaRPr lang="ru-RU" b="1" dirty="0" smtClean="0">
              <a:solidFill>
                <a:schemeClr val="bg2"/>
              </a:solidFill>
            </a:endParaRPr>
          </a:p>
          <a:p>
            <a:pPr algn="ctr"/>
            <a:r>
              <a:rPr lang="ru-RU" b="1" dirty="0" smtClean="0">
                <a:solidFill>
                  <a:schemeClr val="bg2"/>
                </a:solidFill>
              </a:rPr>
              <a:t>Королева Антонина Анатольевна, заведующая Зеленогорской модельной библиотекой</a:t>
            </a:r>
          </a:p>
          <a:p>
            <a:pPr algn="ctr"/>
            <a:r>
              <a:rPr lang="ru-RU" b="1" dirty="0" smtClean="0">
                <a:solidFill>
                  <a:schemeClr val="bg2"/>
                </a:solidFill>
              </a:rPr>
              <a:t>Назимова Елена Евгеньевна, директор МОУ «Зеленогорская  средняя общеобразовательная школа»</a:t>
            </a:r>
          </a:p>
          <a:p>
            <a:pPr algn="ctr"/>
            <a:endParaRPr lang="ru-RU" b="1" dirty="0" smtClean="0">
              <a:solidFill>
                <a:schemeClr val="bg2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2"/>
                </a:solidFill>
              </a:rPr>
              <a:t>Исполнители проекта:</a:t>
            </a:r>
          </a:p>
          <a:p>
            <a:pPr algn="ctr"/>
            <a:r>
              <a:rPr lang="ru-RU" b="1" dirty="0" smtClean="0">
                <a:solidFill>
                  <a:schemeClr val="bg2"/>
                </a:solidFill>
              </a:rPr>
              <a:t>Члены краеведческого клуба «Берегиня»</a:t>
            </a:r>
          </a:p>
          <a:p>
            <a:pPr algn="ctr"/>
            <a:endParaRPr lang="ru-RU" b="1" dirty="0" smtClean="0">
              <a:solidFill>
                <a:schemeClr val="bg2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2"/>
                </a:solidFill>
              </a:rPr>
              <a:t>Соавторы проекта:</a:t>
            </a:r>
          </a:p>
          <a:p>
            <a:pPr algn="ctr"/>
            <a:r>
              <a:rPr lang="ru-RU" b="1" dirty="0" smtClean="0">
                <a:solidFill>
                  <a:schemeClr val="bg2"/>
                </a:solidFill>
              </a:rPr>
              <a:t>Жители Зеленогорского сельского поселения Вышневолоцкого района Тверской области</a:t>
            </a:r>
          </a:p>
          <a:p>
            <a:pPr algn="ctr"/>
            <a:endParaRPr lang="ru-RU" b="1" dirty="0" smtClean="0">
              <a:solidFill>
                <a:schemeClr val="bg2"/>
              </a:solidFill>
            </a:endParaRPr>
          </a:p>
          <a:p>
            <a:pPr algn="r"/>
            <a:r>
              <a:rPr lang="ru-RU" b="1" dirty="0" smtClean="0">
                <a:solidFill>
                  <a:schemeClr val="bg2"/>
                </a:solidFill>
              </a:rPr>
              <a:t>171130</a:t>
            </a:r>
            <a:endParaRPr lang="en-US" b="1" dirty="0" smtClean="0">
              <a:solidFill>
                <a:schemeClr val="bg2"/>
              </a:solidFill>
            </a:endParaRPr>
          </a:p>
          <a:p>
            <a:pPr algn="r"/>
            <a:r>
              <a:rPr lang="ru-RU" b="1" dirty="0" smtClean="0">
                <a:solidFill>
                  <a:schemeClr val="bg2"/>
                </a:solidFill>
              </a:rPr>
              <a:t> Тверская область Вышневолоцкий район</a:t>
            </a:r>
            <a:endParaRPr lang="en-US" b="1" dirty="0" smtClean="0">
              <a:solidFill>
                <a:schemeClr val="bg2"/>
              </a:solidFill>
            </a:endParaRPr>
          </a:p>
          <a:p>
            <a:pPr algn="r"/>
            <a:r>
              <a:rPr lang="ru-RU" b="1" dirty="0" smtClean="0">
                <a:solidFill>
                  <a:schemeClr val="bg2"/>
                </a:solidFill>
              </a:rPr>
              <a:t> поселок Зеленогорский </a:t>
            </a:r>
            <a:endParaRPr lang="en-US" b="1" dirty="0" smtClean="0">
              <a:solidFill>
                <a:schemeClr val="bg2"/>
              </a:solidFill>
            </a:endParaRPr>
          </a:p>
          <a:p>
            <a:pPr algn="r"/>
            <a:r>
              <a:rPr lang="ru-RU" b="1" dirty="0" smtClean="0">
                <a:solidFill>
                  <a:schemeClr val="bg2"/>
                </a:solidFill>
              </a:rPr>
              <a:t>тел. (48233) 77149, (48233) 77109</a:t>
            </a:r>
          </a:p>
          <a:p>
            <a:pPr algn="r"/>
            <a:r>
              <a:rPr lang="en-US" b="1" dirty="0" smtClean="0">
                <a:solidFill>
                  <a:schemeClr val="bg2"/>
                </a:solidFill>
              </a:rPr>
              <a:t>E-mail: </a:t>
            </a:r>
            <a:r>
              <a:rPr lang="en-US" b="1" dirty="0" smtClean="0">
                <a:solidFill>
                  <a:schemeClr val="bg2"/>
                </a:solidFill>
                <a:hlinkClick r:id="rId2"/>
              </a:rPr>
              <a:t>zel-2006@mail.ru</a:t>
            </a:r>
            <a:endParaRPr lang="ru-RU" b="1" dirty="0" smtClean="0">
              <a:solidFill>
                <a:schemeClr val="bg2"/>
              </a:solidFill>
            </a:endParaRPr>
          </a:p>
          <a:p>
            <a:pPr algn="ctr"/>
            <a:endParaRPr lang="ru-RU" b="1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285860"/>
            <a:ext cx="27813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85794"/>
            <a:ext cx="42926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3857628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У родного дома семья </a:t>
            </a:r>
            <a:r>
              <a:rPr lang="ru-RU" sz="1400" b="1" dirty="0" smtClean="0">
                <a:solidFill>
                  <a:schemeClr val="bg2"/>
                </a:solidFill>
              </a:rPr>
              <a:t>Железняковых (слева </a:t>
            </a:r>
            <a:r>
              <a:rPr lang="ru-RU" sz="1400" b="1" dirty="0" smtClean="0">
                <a:solidFill>
                  <a:schemeClr val="bg2"/>
                </a:solidFill>
              </a:rPr>
              <a:t>направо): </a:t>
            </a:r>
            <a:r>
              <a:rPr lang="ru-RU" sz="1400" b="1" dirty="0" smtClean="0">
                <a:solidFill>
                  <a:schemeClr val="bg2"/>
                </a:solidFill>
              </a:rPr>
              <a:t>сын Михаил ,отец Александр, мать Евдокия на руках внук Михаил, сноха Вера на руках сын Александр ,сын Анатолий</a:t>
            </a:r>
            <a:r>
              <a:rPr lang="ru-RU" sz="1400" b="1" dirty="0" smtClean="0">
                <a:solidFill>
                  <a:schemeClr val="bg2"/>
                </a:solidFill>
              </a:rPr>
              <a:t>.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д</a:t>
            </a:r>
            <a:r>
              <a:rPr lang="ru-RU" sz="1400" b="1" dirty="0" smtClean="0">
                <a:solidFill>
                  <a:schemeClr val="bg2"/>
                </a:solidFill>
              </a:rPr>
              <a:t>еревня Нива 1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Август  1949 год.</a:t>
            </a:r>
            <a:endParaRPr lang="ru-RU" sz="1400" b="1" dirty="0" smtClean="0">
              <a:solidFill>
                <a:schemeClr val="bg2"/>
              </a:solidFill>
            </a:endParaRPr>
          </a:p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5072074"/>
            <a:ext cx="5072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Сноха Железнякова </a:t>
            </a:r>
            <a:r>
              <a:rPr lang="ru-RU" sz="1400" b="1" dirty="0" smtClean="0">
                <a:solidFill>
                  <a:schemeClr val="bg2"/>
                </a:solidFill>
              </a:rPr>
              <a:t>Вера (слева ) и </a:t>
            </a:r>
            <a:r>
              <a:rPr lang="ru-RU" sz="1400" b="1" dirty="0" smtClean="0">
                <a:solidFill>
                  <a:schemeClr val="bg2"/>
                </a:solidFill>
              </a:rPr>
              <a:t>свекровь Железнякова </a:t>
            </a:r>
            <a:r>
              <a:rPr lang="ru-RU" sz="1400" b="1" dirty="0" smtClean="0">
                <a:solidFill>
                  <a:schemeClr val="bg2"/>
                </a:solidFill>
              </a:rPr>
              <a:t>Евдокия(справа</a:t>
            </a:r>
            <a:r>
              <a:rPr lang="ru-RU" sz="1400" b="1" dirty="0" smtClean="0">
                <a:solidFill>
                  <a:schemeClr val="bg2"/>
                </a:solidFill>
              </a:rPr>
              <a:t>) после копки картофеля.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деревня Нива 1.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Сентябрь 1950</a:t>
            </a:r>
            <a:endParaRPr lang="ru-RU" sz="1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35719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71744"/>
            <a:ext cx="423386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285728"/>
            <a:ext cx="78581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       </a:t>
            </a:r>
            <a:r>
              <a:rPr lang="ru-RU" sz="2000" b="1" dirty="0" smtClean="0"/>
              <a:t>Из семейного альбома </a:t>
            </a:r>
            <a:r>
              <a:rPr lang="ru-RU" sz="2000" b="1" dirty="0" smtClean="0"/>
              <a:t>Веселова Бориса Егоровича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 smtClean="0"/>
              <a:t>  деревня </a:t>
            </a:r>
            <a:r>
              <a:rPr lang="ru-RU" sz="2000" b="1" dirty="0" err="1" smtClean="0"/>
              <a:t>Шунково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786322"/>
            <a:ext cx="33575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Веселов </a:t>
            </a:r>
            <a:r>
              <a:rPr lang="ru-RU" sz="1400" b="1" dirty="0" smtClean="0">
                <a:solidFill>
                  <a:schemeClr val="bg2"/>
                </a:solidFill>
              </a:rPr>
              <a:t>Егор (первый слева) </a:t>
            </a:r>
            <a:r>
              <a:rPr lang="ru-RU" sz="1400" b="1" dirty="0" smtClean="0">
                <a:solidFill>
                  <a:schemeClr val="bg2"/>
                </a:solidFill>
              </a:rPr>
              <a:t>за </a:t>
            </a:r>
            <a:r>
              <a:rPr lang="ru-RU" sz="1400" b="1" dirty="0" smtClean="0">
                <a:solidFill>
                  <a:schemeClr val="bg2"/>
                </a:solidFill>
              </a:rPr>
              <a:t>работой: точит колхозный инвентарь </a:t>
            </a:r>
            <a:endParaRPr lang="ru-RU" sz="14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д</a:t>
            </a:r>
            <a:r>
              <a:rPr lang="ru-RU" sz="1400" b="1" dirty="0" smtClean="0">
                <a:solidFill>
                  <a:schemeClr val="bg2"/>
                </a:solidFill>
              </a:rPr>
              <a:t>еревня </a:t>
            </a:r>
            <a:r>
              <a:rPr lang="ru-RU" sz="1400" b="1" dirty="0" err="1" smtClean="0">
                <a:solidFill>
                  <a:schemeClr val="bg2"/>
                </a:solidFill>
              </a:rPr>
              <a:t>Шунково</a:t>
            </a:r>
            <a:endParaRPr lang="ru-RU" sz="14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 1939 год</a:t>
            </a:r>
            <a:endParaRPr lang="ru-RU" sz="1400" b="1" dirty="0">
              <a:solidFill>
                <a:schemeClr val="bg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5500702"/>
            <a:ext cx="38576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Веселов Борис (второй справа , верхний ряд) среди учеников </a:t>
            </a:r>
            <a:r>
              <a:rPr lang="ru-RU" sz="1400" b="1" dirty="0" smtClean="0">
                <a:solidFill>
                  <a:schemeClr val="bg2"/>
                </a:solidFill>
              </a:rPr>
              <a:t>4 </a:t>
            </a:r>
            <a:r>
              <a:rPr lang="ru-RU" sz="1400" b="1" dirty="0" smtClean="0">
                <a:solidFill>
                  <a:schemeClr val="bg2"/>
                </a:solidFill>
              </a:rPr>
              <a:t>класса Федовской начальной школы</a:t>
            </a:r>
            <a:endParaRPr lang="ru-RU" sz="14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1948 год </a:t>
            </a:r>
            <a:endParaRPr lang="ru-RU" sz="1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14340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428868"/>
            <a:ext cx="410013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3786190"/>
            <a:ext cx="42862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У</a:t>
            </a:r>
            <a:r>
              <a:rPr lang="ru-RU" sz="1400" b="1" dirty="0" smtClean="0">
                <a:solidFill>
                  <a:schemeClr val="bg2"/>
                </a:solidFill>
              </a:rPr>
              <a:t>ченики 6 класса Ильинской начальной школы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 1949год</a:t>
            </a:r>
            <a:r>
              <a:rPr lang="ru-RU" sz="1400" b="1" dirty="0" smtClean="0">
                <a:solidFill>
                  <a:schemeClr val="bg2"/>
                </a:solidFill>
              </a:rPr>
              <a:t>.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5000636"/>
            <a:ext cx="4143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Всей деревней – на уборку льна!</a:t>
            </a:r>
            <a:endParaRPr lang="ru-RU" sz="14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Тракторист Веселов Борис </a:t>
            </a:r>
            <a:r>
              <a:rPr lang="ru-RU" sz="1400" b="1" dirty="0" smtClean="0">
                <a:solidFill>
                  <a:schemeClr val="bg2"/>
                </a:solidFill>
              </a:rPr>
              <a:t>Егорович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д</a:t>
            </a:r>
            <a:r>
              <a:rPr lang="ru-RU" sz="1400" b="1" dirty="0" smtClean="0">
                <a:solidFill>
                  <a:schemeClr val="bg2"/>
                </a:solidFill>
              </a:rPr>
              <a:t>еревня </a:t>
            </a:r>
            <a:r>
              <a:rPr lang="ru-RU" sz="1400" b="1" dirty="0" err="1" smtClean="0">
                <a:solidFill>
                  <a:schemeClr val="bg2"/>
                </a:solidFill>
              </a:rPr>
              <a:t>Шунково</a:t>
            </a:r>
            <a:endParaRPr lang="en-US" sz="1400" b="1" dirty="0" smtClean="0">
              <a:solidFill>
                <a:schemeClr val="bg2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1950 </a:t>
            </a:r>
            <a:r>
              <a:rPr lang="ru-RU" sz="1400" b="1" dirty="0" smtClean="0">
                <a:solidFill>
                  <a:schemeClr val="bg2"/>
                </a:solidFill>
              </a:rPr>
              <a:t> год</a:t>
            </a:r>
            <a:endParaRPr lang="ru-RU" sz="1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32194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3116"/>
            <a:ext cx="38290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00100" y="4929198"/>
            <a:ext cx="1756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2"/>
                </a:solidFill>
                <a:latin typeface="Constantia" pitchFamily="18" charset="0"/>
              </a:rPr>
              <a:t>Семья  Веселовых</a:t>
            </a:r>
          </a:p>
          <a:p>
            <a:r>
              <a:rPr lang="ru-RU" sz="1400" b="1" dirty="0" smtClean="0">
                <a:solidFill>
                  <a:schemeClr val="bg2"/>
                </a:solidFill>
                <a:latin typeface="Constantia" pitchFamily="18" charset="0"/>
              </a:rPr>
              <a:t>               1940 год.</a:t>
            </a:r>
            <a:endParaRPr lang="ru-RU" sz="1400" b="1" dirty="0">
              <a:solidFill>
                <a:schemeClr val="bg2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4786322"/>
            <a:ext cx="40723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Веселов Борис Егорович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      </a:t>
            </a:r>
            <a:r>
              <a:rPr lang="ru-RU" sz="1400" b="1" dirty="0" smtClean="0">
                <a:solidFill>
                  <a:schemeClr val="bg2"/>
                </a:solidFill>
              </a:rPr>
              <a:t>Соревнование трактористов 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МТС колхоза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 им. С.М.Буденного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1950 год</a:t>
            </a:r>
            <a:endParaRPr lang="ru-RU" sz="14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 </a:t>
            </a:r>
            <a:endParaRPr lang="ru-RU" sz="1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Documents\IMG_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418056" y="1082218"/>
            <a:ext cx="3060192" cy="4181856"/>
          </a:xfrm>
          <a:prstGeom prst="rect">
            <a:avLst/>
          </a:prstGeom>
          <a:noFill/>
        </p:spPr>
      </p:pic>
      <p:pic>
        <p:nvPicPr>
          <p:cNvPr id="3" name="Picture 3" descr="C:\Users\Acer\Documents\IMG_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428736"/>
            <a:ext cx="2871216" cy="39029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357166"/>
            <a:ext cx="81077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Из семейного альбома  </a:t>
            </a:r>
            <a:r>
              <a:rPr lang="ru-RU" sz="2400" dirty="0" smtClean="0"/>
              <a:t>Журавлевой Лидии Михайловны</a:t>
            </a:r>
          </a:p>
          <a:p>
            <a:pPr algn="ctr"/>
            <a:r>
              <a:rPr lang="ru-RU" sz="2400" dirty="0" smtClean="0"/>
              <a:t>п.Зеленогорский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072074"/>
            <a:ext cx="5000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2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Родственники семьи </a:t>
            </a:r>
            <a:r>
              <a:rPr lang="ru-RU" sz="1400" b="1" dirty="0" smtClean="0">
                <a:solidFill>
                  <a:schemeClr val="bg2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Журавлевых на отдыхе .</a:t>
            </a:r>
            <a:endParaRPr lang="ru-RU" sz="1400" b="1" dirty="0" smtClean="0">
              <a:solidFill>
                <a:schemeClr val="bg2"/>
              </a:solidFill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2"/>
                </a:solidFill>
                <a:latin typeface="Constantia" pitchFamily="18" charset="0"/>
                <a:cs typeface="Times New Roman" pitchFamily="18" charset="0"/>
              </a:rPr>
              <a:t>1950 год.</a:t>
            </a:r>
            <a:endParaRPr lang="ru-RU" sz="1400" b="1" dirty="0" smtClean="0">
              <a:solidFill>
                <a:schemeClr val="bg2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5500702"/>
            <a:ext cx="3429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2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Журавлева Мария –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2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ученица 10 класса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2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г.Вышний Волочек </a:t>
            </a:r>
            <a:endParaRPr lang="ru-RU" sz="1400" b="1" dirty="0" smtClean="0">
              <a:solidFill>
                <a:schemeClr val="bg2"/>
              </a:solidFill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2"/>
                </a:solidFill>
                <a:latin typeface="Constantia" pitchFamily="18" charset="0"/>
                <a:cs typeface="Times New Roman" pitchFamily="18" charset="0"/>
              </a:rPr>
              <a:t>1950 год.</a:t>
            </a:r>
            <a:endParaRPr lang="ru-RU" sz="1400" b="1" dirty="0" smtClean="0">
              <a:solidFill>
                <a:schemeClr val="bg2"/>
              </a:solidFill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Documents\IMG_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2633472" cy="37139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4214818"/>
            <a:ext cx="50006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2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Журавлев Виктор </a:t>
            </a:r>
            <a:r>
              <a:rPr lang="ru-RU" sz="1400" b="1" dirty="0" smtClean="0">
                <a:solidFill>
                  <a:schemeClr val="bg2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(второй </a:t>
            </a:r>
            <a:r>
              <a:rPr lang="ru-RU" sz="1400" b="1" dirty="0" smtClean="0">
                <a:solidFill>
                  <a:schemeClr val="bg2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справа) в день отправки в армию </a:t>
            </a:r>
            <a:r>
              <a:rPr lang="ru-RU" sz="1400" b="1" dirty="0" smtClean="0">
                <a:solidFill>
                  <a:schemeClr val="bg2"/>
                </a:solidFill>
                <a:latin typeface="Constantia" pitchFamily="18" charset="0"/>
                <a:cs typeface="Times New Roman" pitchFamily="18" charset="0"/>
              </a:rPr>
              <a:t>21 октября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2"/>
                </a:solidFill>
                <a:latin typeface="Constantia" pitchFamily="18" charset="0"/>
                <a:cs typeface="Times New Roman" pitchFamily="18" charset="0"/>
              </a:rPr>
              <a:t>г.Вышний Волочек </a:t>
            </a:r>
            <a:endParaRPr lang="ru-RU" sz="1400" b="1" dirty="0" smtClean="0">
              <a:solidFill>
                <a:schemeClr val="bg2"/>
              </a:solidFill>
              <a:latin typeface="Constantia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2"/>
                </a:solidFill>
                <a:latin typeface="Constantia" pitchFamily="18" charset="0"/>
                <a:cs typeface="Times New Roman" pitchFamily="18" charset="0"/>
              </a:rPr>
              <a:t>1948 </a:t>
            </a:r>
            <a:r>
              <a:rPr lang="ru-RU" sz="1400" b="1" dirty="0" smtClean="0">
                <a:solidFill>
                  <a:schemeClr val="bg2"/>
                </a:solidFill>
                <a:latin typeface="Constantia" pitchFamily="18" charset="0"/>
                <a:cs typeface="Times New Roman" pitchFamily="18" charset="0"/>
              </a:rPr>
              <a:t>год.</a:t>
            </a:r>
            <a:endParaRPr lang="ru-RU" sz="1400" b="1" dirty="0" smtClean="0">
              <a:solidFill>
                <a:schemeClr val="bg2"/>
              </a:solidFill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4" name="Picture 3" descr="C:\Users\Acer\Documents\IMG_0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714356"/>
            <a:ext cx="2958084" cy="40386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14744" y="5072074"/>
            <a:ext cx="50006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  <a:latin typeface="Constantia" pitchFamily="18" charset="0"/>
                <a:cs typeface="Arial" pitchFamily="34" charset="0"/>
              </a:rPr>
              <a:t>Братья Журавлевы                                                                                                                                              Алексей (слева) и Николай(справа)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  <a:latin typeface="Constantia" pitchFamily="18" charset="0"/>
                <a:cs typeface="Arial" pitchFamily="34" charset="0"/>
              </a:rPr>
              <a:t>д</a:t>
            </a:r>
            <a:r>
              <a:rPr lang="ru-RU" sz="1400" b="1" dirty="0" smtClean="0">
                <a:solidFill>
                  <a:schemeClr val="bg2"/>
                </a:solidFill>
                <a:latin typeface="Constantia" pitchFamily="18" charset="0"/>
                <a:cs typeface="Arial" pitchFamily="34" charset="0"/>
              </a:rPr>
              <a:t>еревня Ермаково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  <a:latin typeface="Constantia" pitchFamily="18" charset="0"/>
                <a:cs typeface="Arial" pitchFamily="34" charset="0"/>
              </a:rPr>
              <a:t>1948 </a:t>
            </a:r>
            <a:r>
              <a:rPr lang="ru-RU" sz="1400" b="1" dirty="0" smtClean="0">
                <a:solidFill>
                  <a:schemeClr val="bg2"/>
                </a:solidFill>
                <a:latin typeface="Constantia" pitchFamily="18" charset="0"/>
                <a:cs typeface="Arial" pitchFamily="34" charset="0"/>
              </a:rPr>
              <a:t>год</a:t>
            </a:r>
            <a:br>
              <a:rPr lang="ru-RU" sz="1400" b="1" dirty="0" smtClean="0">
                <a:solidFill>
                  <a:schemeClr val="bg2"/>
                </a:solidFill>
                <a:latin typeface="Constantia" pitchFamily="18" charset="0"/>
                <a:cs typeface="Arial" pitchFamily="34" charset="0"/>
              </a:rPr>
            </a:br>
            <a:endParaRPr lang="ru-RU" sz="1400" dirty="0">
              <a:solidFill>
                <a:schemeClr val="bg2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871</TotalTime>
  <Words>928</Words>
  <Application>Microsoft Office PowerPoint</Application>
  <PresentationFormat>Экран (4:3)</PresentationFormat>
  <Paragraphs>224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Бумажная</vt:lpstr>
      <vt:lpstr>Клуб «Берегиня» Зеленогорска я модельная сельская библиотека МОУ «Зеленогорская средняя общеобразовательная  школа»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Зеленогорская модельная сельская библиотека</dc:title>
  <dc:creator>Acer</dc:creator>
  <cp:lastModifiedBy>Acer</cp:lastModifiedBy>
  <cp:revision>86</cp:revision>
  <dcterms:created xsi:type="dcterms:W3CDTF">2009-11-12T12:05:11Z</dcterms:created>
  <dcterms:modified xsi:type="dcterms:W3CDTF">2009-11-25T12:01:38Z</dcterms:modified>
</cp:coreProperties>
</file>