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7" r:id="rId4"/>
    <p:sldId id="258" r:id="rId5"/>
    <p:sldId id="269" r:id="rId6"/>
    <p:sldId id="279" r:id="rId7"/>
    <p:sldId id="259" r:id="rId8"/>
    <p:sldId id="270" r:id="rId9"/>
    <p:sldId id="260" r:id="rId10"/>
    <p:sldId id="265" r:id="rId11"/>
    <p:sldId id="266" r:id="rId12"/>
    <p:sldId id="281" r:id="rId13"/>
    <p:sldId id="267" r:id="rId14"/>
    <p:sldId id="271" r:id="rId15"/>
    <p:sldId id="272" r:id="rId16"/>
    <p:sldId id="273" r:id="rId17"/>
    <p:sldId id="274" r:id="rId18"/>
    <p:sldId id="283" r:id="rId19"/>
    <p:sldId id="261" r:id="rId20"/>
    <p:sldId id="276" r:id="rId21"/>
    <p:sldId id="278" r:id="rId22"/>
    <p:sldId id="285" r:id="rId23"/>
    <p:sldId id="286" r:id="rId24"/>
    <p:sldId id="287" r:id="rId25"/>
    <p:sldId id="263" r:id="rId2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Лариса" initials="Л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9" autoAdjust="0"/>
    <p:restoredTop sz="86482" autoAdjust="0"/>
  </p:normalViewPr>
  <p:slideViewPr>
    <p:cSldViewPr>
      <p:cViewPr>
        <p:scale>
          <a:sx n="74" d="100"/>
          <a:sy n="74" d="100"/>
        </p:scale>
        <p:origin x="-948" y="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1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5-09-23T13:12:13.815" idx="1">
    <p:pos x="5760" y="0"/>
    <p:text/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1EDB3-3F0B-4F53-9A93-BFEFF69D9CCD}" type="datetimeFigureOut">
              <a:rPr lang="ru-RU"/>
              <a:pPr>
                <a:defRPr/>
              </a:pPr>
              <a:t>12.11.2015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22D2D2-D95F-48F5-926E-7320A25A61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369">
    <p:pull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0D1FB-30AA-400F-AFA3-977C755C940E}" type="datetimeFigureOut">
              <a:rPr lang="ru-RU"/>
              <a:pPr>
                <a:defRPr/>
              </a:pPr>
              <a:t>12.11.2015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88684-8CA4-4C01-9BE6-EFF59A8958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369">
    <p:pull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226EC-F5A6-4098-9F44-AB2CAC639ADD}" type="datetimeFigureOut">
              <a:rPr lang="ru-RU"/>
              <a:pPr>
                <a:defRPr/>
              </a:pPr>
              <a:t>12.11.2015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4DDF1-B078-41F4-ACBB-0C719993A1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369">
    <p:pull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A8525-9D72-4E72-A4B9-358F5004832D}" type="datetimeFigureOut">
              <a:rPr lang="ru-RU"/>
              <a:pPr>
                <a:defRPr/>
              </a:pPr>
              <a:t>12.11.2015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B8A7E-C74A-4FF4-A8E8-03DABDD698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369">
    <p:pull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7EF96-F0C8-45D2-8044-721FE7C7ABA1}" type="datetimeFigureOut">
              <a:rPr lang="ru-RU"/>
              <a:pPr>
                <a:defRPr/>
              </a:pPr>
              <a:t>12.11.2015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53749B-1BDE-4F2C-8823-CAE54508B3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369">
    <p:pull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B1AFA-0F1A-41AA-9106-19ECDB05B848}" type="datetimeFigureOut">
              <a:rPr lang="ru-RU"/>
              <a:pPr>
                <a:defRPr/>
              </a:pPr>
              <a:t>12.11.2015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A981E-EC9E-49ED-B95C-FACBCA0A54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369">
    <p:pull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9372C-EA16-4322-B7D2-739A77C718FA}" type="datetimeFigureOut">
              <a:rPr lang="ru-RU"/>
              <a:pPr>
                <a:defRPr/>
              </a:pPr>
              <a:t>12.11.2015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0DE8F-9F0B-4366-825F-9E8F0C6DB5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369">
    <p:pull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BC117-E808-4770-9BDA-04D9E27BD675}" type="datetimeFigureOut">
              <a:rPr lang="ru-RU"/>
              <a:pPr>
                <a:defRPr/>
              </a:pPr>
              <a:t>12.11.2015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9D6D80-B4AE-4599-86A2-542A0D5C49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369">
    <p:pull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9730F-2ABF-4F25-B0BF-173B1235CF8D}" type="datetimeFigureOut">
              <a:rPr lang="ru-RU"/>
              <a:pPr>
                <a:defRPr/>
              </a:pPr>
              <a:t>12.11.2015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F6285-1B8B-4373-A17D-192AC7AA82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369">
    <p:pull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0A1E4-DA25-4F05-A360-C9CC2EB13DD8}" type="datetimeFigureOut">
              <a:rPr lang="ru-RU"/>
              <a:pPr>
                <a:defRPr/>
              </a:pPr>
              <a:t>12.11.2015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EB2F8-7709-4974-90A0-E835278FF5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369">
    <p:pull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3C069-3BFC-4B23-A731-FD8CC81D6917}" type="datetimeFigureOut">
              <a:rPr lang="ru-RU"/>
              <a:pPr>
                <a:defRPr/>
              </a:pPr>
              <a:t>12.11.2015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45098-77F5-4615-8635-719314B5CF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3369">
    <p:pull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BA64457-4C44-4625-B741-37B333CEB088}" type="datetimeFigureOut">
              <a:rPr lang="ru-RU"/>
              <a:pPr>
                <a:defRPr/>
              </a:pPr>
              <a:t>12.11.2015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BE594B8-7648-4956-B20F-AD459C26F3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 spd="slow" advClick="0" advTm="3369">
    <p:pull dir="r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comments" Target="../comments/commen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 descr="C:\Users\Юлия\Pictures\фон поер пауер\56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" y="0"/>
            <a:ext cx="9109075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6000" dirty="0" smtClean="0">
                <a:solidFill>
                  <a:schemeClr val="accent6">
                    <a:lumMod val="75000"/>
                  </a:schemeClr>
                </a:solidFill>
              </a:rPr>
              <a:t>ГРУППА </a:t>
            </a:r>
            <a:endParaRPr lang="ru-RU" sz="6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ru-RU" sz="7200" dirty="0" smtClean="0">
              <a:solidFill>
                <a:schemeClr val="tx2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7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   «</a:t>
            </a:r>
            <a:r>
              <a:rPr lang="ru-RU" sz="9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ЗАЙЧАТА»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7200" dirty="0" smtClean="0">
              <a:solidFill>
                <a:schemeClr val="tx2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7200" dirty="0">
              <a:solidFill>
                <a:schemeClr val="tx2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2" name="10084-Detskaya-diskoteka-10084-Pesenka-pro-detskiy-sad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0352" y="551723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3369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C:\Users\Юлия\Pictures\фон поер пауер\5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" y="0"/>
            <a:ext cx="9109075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dirty="0" smtClean="0"/>
              <a:t>                            </a:t>
            </a:r>
            <a:r>
              <a:rPr lang="ru-RU" dirty="0" smtClean="0"/>
              <a:t>Игры                           </a:t>
            </a:r>
          </a:p>
        </p:txBody>
      </p:sp>
      <p:pic>
        <p:nvPicPr>
          <p:cNvPr id="2050" name="Picture 2" descr="C:\Users\Белый Медвежонок\Desktop\Фото группы\WP_20150908_16_25_58_Pro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573" y="1600200"/>
            <a:ext cx="254585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Белый Медвежонок\Desktop\Фото группы\WP_20150914_11_17_34_Pro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573" y="1600200"/>
            <a:ext cx="254585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3369">
    <p:pull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C:\Users\Юлия\Pictures\фон поер пауер\5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" y="0"/>
            <a:ext cx="9109075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ru-RU" dirty="0" smtClean="0"/>
              <a:t>      </a:t>
            </a:r>
            <a:r>
              <a:rPr lang="en-US" dirty="0" smtClean="0"/>
              <a:t>                   </a:t>
            </a:r>
            <a:endParaRPr lang="ru-RU" dirty="0" smtClean="0"/>
          </a:p>
        </p:txBody>
      </p:sp>
      <p:pic>
        <p:nvPicPr>
          <p:cNvPr id="3075" name="Picture 3" descr="C:\Users\Белый Медвежонок\Desktop\Фото группы\WP_20151016_09_25_19_Pro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4525194" cy="380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Белый Медвежонок\Desktop\Фото группы\WP_20151106_09_22_22_Pro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572" y="2636912"/>
            <a:ext cx="3353892" cy="331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3369">
    <p:pull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C:\Users\Юлия\Pictures\фон поер пауер\5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" y="0"/>
            <a:ext cx="9109075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ru-RU" dirty="0" smtClean="0"/>
              <a:t>      </a:t>
            </a:r>
            <a:r>
              <a:rPr lang="en-US" dirty="0" smtClean="0"/>
              <a:t>     </a:t>
            </a:r>
            <a:r>
              <a:rPr lang="ru-RU" dirty="0" smtClean="0"/>
              <a:t>             Ряженье </a:t>
            </a:r>
          </a:p>
        </p:txBody>
      </p:sp>
      <p:pic>
        <p:nvPicPr>
          <p:cNvPr id="4098" name="Picture 2" descr="C:\Users\Белый Медвежонок\Desktop\Фото группы\WP_20150908_16_51_11_Pro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573" y="1600200"/>
            <a:ext cx="254585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Белый Медвежонок\Desktop\Фото группы\WP_20151015_10_53_25_Pro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572" y="1600200"/>
            <a:ext cx="3065859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3369">
    <p:pull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C:\Users\Юлия\Pictures\фон поер пауер\5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" y="0"/>
            <a:ext cx="9109075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Музыкальное занятие</a:t>
            </a:r>
          </a:p>
        </p:txBody>
      </p:sp>
      <p:pic>
        <p:nvPicPr>
          <p:cNvPr id="3" name="Picture 2" descr="C:\Users\Белый Медвежонок\Desktop\Фото группы\WP_20151106_09_19_18_Pro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00808"/>
            <a:ext cx="4038600" cy="396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Белый Медвежонок\Desktop\Фото группы\WP_20151106_09_20_51_Pro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573" y="1600200"/>
            <a:ext cx="254585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3369">
    <p:pull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C:\Users\Юлия\Pictures\фон поер пауер\5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" y="0"/>
            <a:ext cx="9109075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Конструирование</a:t>
            </a:r>
            <a:br>
              <a:rPr lang="ru-RU" dirty="0" smtClean="0"/>
            </a:br>
            <a:endParaRPr lang="ru-RU" dirty="0" smtClean="0"/>
          </a:p>
        </p:txBody>
      </p:sp>
      <p:pic>
        <p:nvPicPr>
          <p:cNvPr id="6146" name="Picture 2" descr="C:\Users\Белый Медвежонок\Desktop\Фото группы\WP_20150903_09_32_07_Pro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28800"/>
            <a:ext cx="4038600" cy="337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Белый Медвежонок\Desktop\Фото группы\WP_20151028_16_32_45_Pro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573" y="2204864"/>
            <a:ext cx="2545854" cy="392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3369">
    <p:pull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C:\Users\Юлия\Pictures\фон поер пауер\5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6988"/>
            <a:ext cx="9109075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Лепка</a:t>
            </a:r>
            <a:br>
              <a:rPr lang="ru-RU" dirty="0" smtClean="0"/>
            </a:br>
            <a:endParaRPr lang="ru-RU" dirty="0" smtClean="0"/>
          </a:p>
        </p:txBody>
      </p:sp>
      <p:pic>
        <p:nvPicPr>
          <p:cNvPr id="7170" name="Picture 2" descr="C:\Users\Белый Медвежонок\Desktop\Фото группы\WP_20150914_10_29_31_Pro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96752"/>
            <a:ext cx="4038600" cy="380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Белый Медвежонок\Desktop\Фото группы\WP_20150914_10_30_00_Pro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537" y="2564904"/>
            <a:ext cx="4038600" cy="380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3369">
    <p:pull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Лепка</a:t>
            </a:r>
          </a:p>
        </p:txBody>
      </p:sp>
      <p:pic>
        <p:nvPicPr>
          <p:cNvPr id="8194" name="Picture 2" descr="C:\Users\Белый Медвежонок\Desktop\Фото группы\WP_20150914_10_43_21_Pro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56792"/>
            <a:ext cx="4038600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Белый Медвежонок\Desktop\Фото группы\WP_20150908_10_01_30_Pro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56792"/>
            <a:ext cx="4038600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3369">
    <p:pull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C:\Users\Юлия\Pictures\фон поер пауер\5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" y="0"/>
            <a:ext cx="9109075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Игры на развитие моторики рук</a:t>
            </a:r>
          </a:p>
        </p:txBody>
      </p:sp>
      <p:pic>
        <p:nvPicPr>
          <p:cNvPr id="10243" name="Picture 3" descr="C:\Users\Белый Медвежонок\Desktop\Фото группы\WP_20150904_10_37_42_Pro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573" y="1600200"/>
            <a:ext cx="254585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Белый Медвежонок\Desktop\Фото группы\WP_20151002_09_25_04_Pro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359025"/>
            <a:ext cx="254585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3369">
    <p:pull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C:\Users\Юлия\Pictures\фон поер пауер\5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" y="0"/>
            <a:ext cx="9109075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Театральная деятельность</a:t>
            </a:r>
          </a:p>
        </p:txBody>
      </p:sp>
      <p:pic>
        <p:nvPicPr>
          <p:cNvPr id="9218" name="Picture 2" descr="C:\Users\Белый Медвежонок\Desktop\Фото группы\WP_20150929_10_29_52_Pro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16832"/>
            <a:ext cx="4038600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Белый Медвежонок\Desktop\Фото группы\WP_20150929_10_28_13_Pro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88840"/>
            <a:ext cx="4038600" cy="374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3369">
    <p:pull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C:\Users\Юлия\Pictures\фон поер пауер\5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" y="0"/>
            <a:ext cx="9109075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Готовимся ко сну</a:t>
            </a:r>
          </a:p>
        </p:txBody>
      </p:sp>
      <p:pic>
        <p:nvPicPr>
          <p:cNvPr id="4098" name="Picture 2" descr="C:\Users\Белый Медвежонок\Desktop\Фото группы\DSC0065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8840"/>
            <a:ext cx="4038600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Белый Медвежонок\Desktop\Фото группы\DSC0065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88840"/>
            <a:ext cx="4038600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3369">
    <p:pull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C:\Users\Юлия\Pictures\фон поер пауер\5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9" y="-171400"/>
            <a:ext cx="9109075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ru-RU" sz="6000" dirty="0" smtClean="0"/>
              <a:t>Один день в детском саду «Белый медвежонок»</a:t>
            </a:r>
            <a:br>
              <a:rPr lang="ru-RU" sz="6000" dirty="0" smtClean="0"/>
            </a:br>
            <a:endParaRPr lang="ru-RU" sz="6000" dirty="0" smtClean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Воспитатель: Кучеренко Светлана Александровна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Мл. 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воспитатель:</a:t>
            </a:r>
            <a:r>
              <a:rPr lang="ru-RU" baseline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 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Саида 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Шарапдиновна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Мл. воспитатель: 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 Абрамова Светлана Семеновна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>
              <a:solidFill>
                <a:schemeClr val="tx2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</p:txBody>
      </p:sp>
    </p:spTree>
  </p:cSld>
  <p:clrMapOvr>
    <a:masterClrMapping/>
  </p:clrMapOvr>
  <p:transition spd="slow" advClick="0" advTm="3369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C:\Users\Юлия\Pictures\фон поер пауер\5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" y="0"/>
            <a:ext cx="9109075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Сон</a:t>
            </a:r>
          </a:p>
        </p:txBody>
      </p:sp>
      <p:pic>
        <p:nvPicPr>
          <p:cNvPr id="5122" name="Picture 2" descr="C:\Users\Белый Медвежонок\Desktop\Фото группы\DSC0066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28800"/>
            <a:ext cx="4038600" cy="374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Белый Медвежонок\Desktop\Фото группы\DSC0067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492896"/>
            <a:ext cx="3394472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3369">
    <p:pull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C:\Users\Юлия\Pictures\фон поер пауер\5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" y="0"/>
            <a:ext cx="9109075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После сна...</a:t>
            </a:r>
            <a:br>
              <a:rPr lang="ru-RU" dirty="0" smtClean="0"/>
            </a:br>
            <a:r>
              <a:rPr lang="ru-RU" dirty="0" smtClean="0"/>
              <a:t> </a:t>
            </a:r>
          </a:p>
        </p:txBody>
      </p:sp>
      <p:pic>
        <p:nvPicPr>
          <p:cNvPr id="6146" name="Picture 2" descr="C:\Users\Белый Медвежонок\Desktop\Фото группы\DSC0069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Белый Медвежонок\Desktop\Фото группы\WP_20151111_15_12_25_Pro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727324"/>
            <a:ext cx="4038600" cy="30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3369">
    <p:pull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C:\Users\Юлия\Pictures\фон поер пауер\5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" y="0"/>
            <a:ext cx="9109075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 Научно-исследовательский институт… </a:t>
            </a:r>
          </a:p>
        </p:txBody>
      </p:sp>
      <p:pic>
        <p:nvPicPr>
          <p:cNvPr id="6146" name="Picture 2" descr="C:\Users\Белый Медвежонок\Desktop\Фото группы\WP_20151110_09_37_59_Pro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573" y="1600200"/>
            <a:ext cx="254585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Белый Медвежонок\Desktop\Фото группы\WP_20151110_09_44_23_Pro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573" y="1600200"/>
            <a:ext cx="254585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3369">
    <p:pull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C:\Users\Юлия\Pictures\фон поер пауер\5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" y="0"/>
            <a:ext cx="9109075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Наши детки</a:t>
            </a:r>
            <a:br>
              <a:rPr lang="ru-RU" dirty="0" smtClean="0"/>
            </a:br>
            <a:endParaRPr lang="ru-RU" dirty="0" smtClean="0"/>
          </a:p>
        </p:txBody>
      </p:sp>
      <p:pic>
        <p:nvPicPr>
          <p:cNvPr id="3" name="Picture 2" descr="C:\Users\Белый Медвежонок\Desktop\Фото группы\WP_20151013_17_02_35_Pro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4121918" cy="453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Белый Медвежонок\Desktop\Фото группы\WP_20151002_15_31_12_Pro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56792"/>
            <a:ext cx="4038600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3369">
    <p:pull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C:\Users\Юлия\Pictures\фон поер пауер\5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" y="0"/>
            <a:ext cx="9109075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Рисование</a:t>
            </a:r>
          </a:p>
        </p:txBody>
      </p:sp>
      <p:pic>
        <p:nvPicPr>
          <p:cNvPr id="7170" name="Picture 2" descr="C:\Users\Белый Медвежонок\Desktop\Фото группы\WP_20151111_16_17_57_Pro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572" y="1600200"/>
            <a:ext cx="2849835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Белый Медвежонок\Desktop\Фото группы\WP_20151111_16_16_07_Pro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572" y="1600200"/>
            <a:ext cx="3080395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3369">
    <p:pull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C:\Users\Юлия\Pictures\фон поер пауер\5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" y="0"/>
            <a:ext cx="9109075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ru-RU" sz="9600" dirty="0" smtClean="0"/>
              <a:t>СПАСИБО!</a:t>
            </a: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6000" dirty="0" smtClean="0"/>
              <a:t>ЗА ВНИМАНИЕ !!!!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</p:spTree>
  </p:cSld>
  <p:clrMapOvr>
    <a:masterClrMapping/>
  </p:clrMapOvr>
  <p:transition spd="slow" advClick="0" advTm="3369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C:\Users\Юлия\Pictures\фон поер пауер\5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" y="0"/>
            <a:ext cx="9109075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Заголовок 4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lang="ru-RU" dirty="0" smtClean="0"/>
              <a:t>УТРЕННИЙ ПРИЕМ</a:t>
            </a:r>
          </a:p>
        </p:txBody>
      </p:sp>
      <p:pic>
        <p:nvPicPr>
          <p:cNvPr id="1026" name="Picture 2" descr="C:\Users\Белый Медвежонок\Desktop\Фото группы\WP_20151111_11_53_30_Pro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572" y="1600200"/>
            <a:ext cx="3296419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Белый Медвежонок\Desktop\Фото группы\WP_20151111_18_40_07_Pro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572" y="1600200"/>
            <a:ext cx="292184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3369">
    <p:pull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C:\Users\Юлия\Pictures\фон поер пауер\5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" y="0"/>
            <a:ext cx="9109075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Утренняя гимнастика</a:t>
            </a:r>
          </a:p>
        </p:txBody>
      </p:sp>
      <p:pic>
        <p:nvPicPr>
          <p:cNvPr id="2050" name="Picture 2" descr="C:\Users\Белый Медвежонок\Desktop\Фото группы\DSC0064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76872"/>
            <a:ext cx="4038600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Белый Медвежонок\Desktop\Фото группы\WP_20150908_16_16_34_Pro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132856"/>
            <a:ext cx="3812232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3369">
    <p:pull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C:\Users\Юлия\Pictures\фон поер пауер\5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" y="0"/>
            <a:ext cx="9109075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Утренняя гимнастика</a:t>
            </a:r>
          </a:p>
        </p:txBody>
      </p:sp>
      <p:pic>
        <p:nvPicPr>
          <p:cNvPr id="1026" name="Picture 2" descr="C:\Users\Белый Медвежонок\Desktop\Фото группы\WP_20150908_16_19_22_Pro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44824"/>
            <a:ext cx="4038600" cy="315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Белый Медвежонок\Desktop\Фото группы\WP_20150908_16_19_15_Pro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462" y="3140968"/>
            <a:ext cx="4038600" cy="315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3369">
    <p:pull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C:\Users\Юлия\Pictures\фон поер пауер\5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" y="0"/>
            <a:ext cx="9109075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Дежурство</a:t>
            </a:r>
          </a:p>
        </p:txBody>
      </p:sp>
      <p:pic>
        <p:nvPicPr>
          <p:cNvPr id="1026" name="Picture 2" descr="C:\Users\Белый Медвежонок\Desktop\Фото группы\WP_20151013_11_26_41_Pro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600200"/>
            <a:ext cx="295232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3369">
    <p:pull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C:\Users\Юлия\Pictures\фон поер пауер\5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632"/>
            <a:ext cx="9109075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Умывание</a:t>
            </a:r>
          </a:p>
        </p:txBody>
      </p:sp>
      <p:pic>
        <p:nvPicPr>
          <p:cNvPr id="3" name="Picture 2" descr="C:\Users\Белый Медвежонок\Desktop\Фото группы\WP_20151110_08_59_33_Pro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573" y="1600200"/>
            <a:ext cx="254585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Белый Медвежонок\Desktop\Фото группы\WP_20151110_09_00_25_Pro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573" y="1600200"/>
            <a:ext cx="254585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3369">
    <p:pull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C:\Users\Юлия\Pictures\фон поер пауер\5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" y="0"/>
            <a:ext cx="9109075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Самообслуживание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pic>
        <p:nvPicPr>
          <p:cNvPr id="4099" name="Picture 3" descr="C:\Users\Белый Медвежонок\Desktop\Фото группы\WP_20151110_09_00_55_Pro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573" y="1600200"/>
            <a:ext cx="254585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Белый Медвежонок\Desktop\Фото группы\WP_20151110_09_01_39_Pro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573" y="1600200"/>
            <a:ext cx="254585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3369">
    <p:pull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C:\Users\Юлия\Pictures\фон поер пауер\5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" y="-14164"/>
            <a:ext cx="9109075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 Завтрак                            </a:t>
            </a:r>
          </a:p>
        </p:txBody>
      </p:sp>
      <p:pic>
        <p:nvPicPr>
          <p:cNvPr id="2051" name="Picture 3" descr="C:\Users\Белый Медвежонок\Desktop\Фото группы\WP_20151013_17_13_07_Pro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556792"/>
            <a:ext cx="5482952" cy="380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3369">
    <p:pull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73</Words>
  <Application>Microsoft Office PowerPoint</Application>
  <PresentationFormat>Экран (4:3)</PresentationFormat>
  <Paragraphs>31</Paragraphs>
  <Slides>25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ГРУППА </vt:lpstr>
      <vt:lpstr>Один день в детском саду «Белый медвежонок» </vt:lpstr>
      <vt:lpstr>УТРЕННИЙ ПРИЕМ</vt:lpstr>
      <vt:lpstr>Утренняя гимнастика</vt:lpstr>
      <vt:lpstr>Утренняя гимнастика</vt:lpstr>
      <vt:lpstr>Дежурство</vt:lpstr>
      <vt:lpstr>Умывание</vt:lpstr>
      <vt:lpstr> Самообслуживание  </vt:lpstr>
      <vt:lpstr> Завтрак                            </vt:lpstr>
      <vt:lpstr>                            Игры                           </vt:lpstr>
      <vt:lpstr>                         </vt:lpstr>
      <vt:lpstr>                        Ряженье </vt:lpstr>
      <vt:lpstr>Музыкальное занятие</vt:lpstr>
      <vt:lpstr>Конструирование </vt:lpstr>
      <vt:lpstr>Лепка </vt:lpstr>
      <vt:lpstr>Лепка</vt:lpstr>
      <vt:lpstr>Игры на развитие моторики рук</vt:lpstr>
      <vt:lpstr>Театральная деятельность</vt:lpstr>
      <vt:lpstr>Готовимся ко сну</vt:lpstr>
      <vt:lpstr>Сон</vt:lpstr>
      <vt:lpstr> После сна...  </vt:lpstr>
      <vt:lpstr> Научно-исследовательский институт… </vt:lpstr>
      <vt:lpstr> Наши детки </vt:lpstr>
      <vt:lpstr>Рисование</vt:lpstr>
      <vt:lpstr>СПАСИБО!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Один день в детском саду</dc:title>
  <dc:creator>Юлия</dc:creator>
  <cp:lastModifiedBy>Белый Медвежонок</cp:lastModifiedBy>
  <cp:revision>53</cp:revision>
  <dcterms:created xsi:type="dcterms:W3CDTF">2014-08-31T15:54:51Z</dcterms:created>
  <dcterms:modified xsi:type="dcterms:W3CDTF">2015-11-12T05:20:49Z</dcterms:modified>
</cp:coreProperties>
</file>