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3856-7634-44FF-A07B-F3101E9CD0A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F66F-B925-428E-AADB-95B684A0D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8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52"/>
            <a:ext cx="90011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CBF318-D6E5-424A-A0F8-D2CC68603DD3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06A9A6-58DA-4EB2-872E-C22A7D26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116632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установки заготовок  на станок</a:t>
            </a:r>
          </a:p>
          <a:p>
            <a:pPr algn="ctr"/>
            <a:r>
              <a:rPr lang="ru-RU" sz="7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СТД 120 М</a:t>
            </a:r>
            <a:endParaRPr lang="ru-RU" sz="7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486916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Пудовкин Александр Петрович,</a:t>
            </a:r>
          </a:p>
          <a:p>
            <a:r>
              <a:rPr lang="ru-RU" dirty="0" smtClean="0"/>
              <a:t>Учитель технологии высшей квалификационной категории</a:t>
            </a:r>
          </a:p>
          <a:p>
            <a:r>
              <a:rPr lang="ru-RU" dirty="0" smtClean="0"/>
              <a:t>МБОУ СОШ № 22 имени Г.Ф.Пономарева</a:t>
            </a:r>
          </a:p>
          <a:p>
            <a:r>
              <a:rPr lang="ru-RU" dirty="0" smtClean="0"/>
              <a:t>г Сургут  ХМАО-Югра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40619"/>
            <a:ext cx="3152860" cy="2364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00563.JPG"/>
          <p:cNvPicPr>
            <a:picLocks noChangeAspect="1"/>
          </p:cNvPicPr>
          <p:nvPr/>
        </p:nvPicPr>
        <p:blipFill>
          <a:blip r:embed="rId2" cstate="print"/>
          <a:srcRect l="15625" t="28125" r="32031" b="29479"/>
          <a:stretch>
            <a:fillRect/>
          </a:stretch>
        </p:blipFill>
        <p:spPr>
          <a:xfrm>
            <a:off x="1000100" y="1357298"/>
            <a:ext cx="6938416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Приспособления для закрепления заготовок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35769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Патрон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57214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Для закрепления заготовок не большого диаметра и длинной менее 150 мм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Приспособления для закрепления заготовок</a:t>
            </a:r>
            <a:endParaRPr lang="ru-RU" sz="3600" b="1" i="1" dirty="0"/>
          </a:p>
        </p:txBody>
      </p:sp>
      <p:pic>
        <p:nvPicPr>
          <p:cNvPr id="6" name="Рисунок 5" descr="P1100567.JPG"/>
          <p:cNvPicPr>
            <a:picLocks noChangeAspect="1"/>
          </p:cNvPicPr>
          <p:nvPr/>
        </p:nvPicPr>
        <p:blipFill>
          <a:blip r:embed="rId2" cstate="print"/>
          <a:srcRect l="21875" t="25000" r="21875" b="9375"/>
          <a:stretch>
            <a:fillRect/>
          </a:stretch>
        </p:blipFill>
        <p:spPr>
          <a:xfrm>
            <a:off x="2428860" y="1500174"/>
            <a:ext cx="4490390" cy="3929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5400000">
            <a:off x="-1728100" y="3295303"/>
            <a:ext cx="5170646" cy="4286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Планшайба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357826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Для закрепления деталей не большой толщины, но значительно большого диаметра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Приспособления для закрепления заготовок</a:t>
            </a:r>
            <a:endParaRPr lang="ru-RU" sz="3600" b="1" i="1" dirty="0"/>
          </a:p>
        </p:txBody>
      </p:sp>
      <p:pic>
        <p:nvPicPr>
          <p:cNvPr id="3" name="Рисунок 2" descr="P1010028.JPG"/>
          <p:cNvPicPr>
            <a:picLocks noChangeAspect="1"/>
          </p:cNvPicPr>
          <p:nvPr/>
        </p:nvPicPr>
        <p:blipFill>
          <a:blip r:embed="rId2" cstate="print"/>
          <a:srcRect l="7812" t="3125" r="6250"/>
          <a:stretch>
            <a:fillRect/>
          </a:stretch>
        </p:blipFill>
        <p:spPr>
          <a:xfrm>
            <a:off x="2285984" y="1214422"/>
            <a:ext cx="5857916" cy="4952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5400000">
            <a:off x="-1236786" y="3094118"/>
            <a:ext cx="4616648" cy="4286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Трезубец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6000768"/>
            <a:ext cx="757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Для закрепления длинных заготовок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9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Установка подручника</a:t>
            </a:r>
            <a:endParaRPr lang="ru-RU" sz="3600" b="1" i="1" dirty="0"/>
          </a:p>
        </p:txBody>
      </p:sp>
      <p:pic>
        <p:nvPicPr>
          <p:cNvPr id="3" name="Рисунок 2" descr="P1010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786710" cy="584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 rot="10800000" flipH="1" flipV="1">
            <a:off x="571472" y="3643314"/>
            <a:ext cx="7072362" cy="15181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1472" y="4000504"/>
            <a:ext cx="7072362" cy="142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679025" y="3893347"/>
            <a:ext cx="357190" cy="1588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1538" y="157161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Зазор между подручником и заготовкой должен быть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214818"/>
            <a:ext cx="271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</a:rPr>
              <a:t>2-3 мм</a:t>
            </a:r>
            <a:endParaRPr lang="ru-RU" sz="6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9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Установка подручника</a:t>
            </a:r>
            <a:endParaRPr lang="ru-RU" sz="3600" b="1" i="1" dirty="0"/>
          </a:p>
        </p:txBody>
      </p:sp>
      <p:pic>
        <p:nvPicPr>
          <p:cNvPr id="3" name="Рисунок 2" descr="P1010215.JPG"/>
          <p:cNvPicPr>
            <a:picLocks noChangeAspect="1"/>
          </p:cNvPicPr>
          <p:nvPr/>
        </p:nvPicPr>
        <p:blipFill>
          <a:blip r:embed="rId2" cstate="print"/>
          <a:srcRect l="11718" t="20833" r="32031" b="29167"/>
          <a:stretch>
            <a:fillRect/>
          </a:stretch>
        </p:blipFill>
        <p:spPr>
          <a:xfrm>
            <a:off x="428596" y="642918"/>
            <a:ext cx="8286808" cy="5524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 rot="10800000">
            <a:off x="1785918" y="3286124"/>
            <a:ext cx="6500858" cy="2143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85918" y="3714752"/>
            <a:ext cx="1643074" cy="71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786712" y="3499644"/>
            <a:ext cx="428628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2976" y="2571744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2-3 мм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Способы крепления заготовок.</a:t>
            </a:r>
            <a:endParaRPr lang="ru-RU" sz="3600" b="1" i="1" dirty="0"/>
          </a:p>
        </p:txBody>
      </p:sp>
      <p:pic>
        <p:nvPicPr>
          <p:cNvPr id="3" name="Рисунок 2" descr="P1010175.JPG"/>
          <p:cNvPicPr>
            <a:picLocks noChangeAspect="1"/>
          </p:cNvPicPr>
          <p:nvPr/>
        </p:nvPicPr>
        <p:blipFill>
          <a:blip r:embed="rId2" cstate="print"/>
          <a:srcRect t="15512" r="6931" b="15841"/>
          <a:stretch>
            <a:fillRect/>
          </a:stretch>
        </p:blipFill>
        <p:spPr>
          <a:xfrm>
            <a:off x="357158" y="1214422"/>
            <a:ext cx="8393925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592933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В патроне винтом.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6555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/>
              <a:t>Способы крепления заготовок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Рисунок 3" descr="P1010171.JPG"/>
          <p:cNvPicPr>
            <a:picLocks noChangeAspect="1"/>
          </p:cNvPicPr>
          <p:nvPr/>
        </p:nvPicPr>
        <p:blipFill>
          <a:blip r:embed="rId2" cstate="print"/>
          <a:srcRect t="28125" b="18750"/>
          <a:stretch>
            <a:fillRect/>
          </a:stretch>
        </p:blipFill>
        <p:spPr>
          <a:xfrm>
            <a:off x="214282" y="1285860"/>
            <a:ext cx="878541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507207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Трезубцем с поджатием центром задней бабки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Используемые </a:t>
            </a:r>
            <a:r>
              <a:rPr lang="ru-RU" sz="3200" dirty="0" smtClean="0"/>
              <a:t>учебные </a:t>
            </a:r>
            <a:r>
              <a:rPr lang="ru-RU" sz="3200" dirty="0"/>
              <a:t>пособия: </a:t>
            </a:r>
          </a:p>
          <a:p>
            <a:r>
              <a:rPr lang="ru-RU" sz="3200" dirty="0"/>
              <a:t> </a:t>
            </a:r>
          </a:p>
          <a:p>
            <a:r>
              <a:rPr lang="ru-RU" sz="3200" dirty="0" smtClean="0"/>
              <a:t>1 </a:t>
            </a:r>
            <a:r>
              <a:rPr lang="ru-RU" sz="3200" dirty="0"/>
              <a:t>П.С. </a:t>
            </a:r>
            <a:r>
              <a:rPr lang="ru-RU" sz="3200" dirty="0" err="1"/>
              <a:t>Самородский</a:t>
            </a:r>
            <a:r>
              <a:rPr lang="ru-RU" sz="3200" dirty="0"/>
              <a:t>, </a:t>
            </a:r>
            <a:r>
              <a:rPr lang="ru-RU" sz="3200" dirty="0" err="1"/>
              <a:t>В.Д.Симоненко</a:t>
            </a:r>
            <a:r>
              <a:rPr lang="ru-RU" sz="3200" dirty="0"/>
              <a:t>, А.Т. Тищенко. Технология. Трудовое обучение. М. «</a:t>
            </a:r>
            <a:r>
              <a:rPr lang="ru-RU" sz="3200" dirty="0" err="1"/>
              <a:t>Вентана</a:t>
            </a:r>
            <a:r>
              <a:rPr lang="ru-RU" sz="3200" dirty="0"/>
              <a:t>-Граф». </a:t>
            </a:r>
            <a:r>
              <a:rPr lang="ru-RU" sz="3200" dirty="0" smtClean="0"/>
              <a:t>2014год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04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113</TotalTime>
  <Words>129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Пудовкин</cp:lastModifiedBy>
  <cp:revision>16</cp:revision>
  <dcterms:created xsi:type="dcterms:W3CDTF">2009-10-03T11:19:55Z</dcterms:created>
  <dcterms:modified xsi:type="dcterms:W3CDTF">2016-01-28T15:13:52Z</dcterms:modified>
</cp:coreProperties>
</file>