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0" r:id="rId8"/>
    <p:sldId id="261" r:id="rId9"/>
    <p:sldId id="263" r:id="rId10"/>
    <p:sldId id="268" r:id="rId11"/>
    <p:sldId id="264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посредством  проектной деятельности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образовательной области «Физическое развитие»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149080"/>
            <a:ext cx="6400800" cy="14732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выступление: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первой категории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ООШ №21 структурного подразделения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«Дружная семейка»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г.Новокуйбышевск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Морозова Мария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56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Users\Компьютер\Desktop\фото морозова\IMG_20160210_155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79"/>
            <a:ext cx="8820472" cy="62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18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84784"/>
            <a:ext cx="7408333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-приобщение к ценностям физической культуры  правил поведения в части ЗОЖ через игровую деятельность;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себе собственных двигательных возможностей и особенностей;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-приобщение к элементарным общепринятым нормам и правилам взаимоотношения со сверстниками и взрослыми в совместной двигательной активности.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8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омпьютер\Desktop\фото морозова\IMG_20160210_155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204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9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484784"/>
            <a:ext cx="7408333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продуктивных видов деятельности для обогащения и закрепления знаний. 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«Художественно-эстетическое развитие»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д\Desktop\20151022_0936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02" y="2348880"/>
            <a:ext cx="7846137" cy="45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фото здоровье\301020153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9624"/>
            <a:ext cx="7514905" cy="45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д\Desktop\20151022_0935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632" y="2362200"/>
            <a:ext cx="7702865" cy="437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д\Desktop\20151019_1255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03" y="2397015"/>
            <a:ext cx="7728194" cy="4344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23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044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физическому развитию детей должна строится на основе ведущей деятельности –игровой, а двигательно-игровая деятельность-это основа воспитания, оздоровления, развития и обучения детей дошкольного возраста.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Л.В.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Трубайчук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6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848872" cy="39604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-коммуникативно-личностное развитие;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-познавательное развитие;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-речевое развитие;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-физическое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развитие;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-художественно-эстетическое развитие.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31640" y="764704"/>
            <a:ext cx="6417734" cy="93980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общеобразовательной Программы в условиях стандартизации системы образования.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0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6864" cy="13681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«Физическое развитие»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920880" cy="33843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 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развитие»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направлено на достижение целей формирования у детей интереса и ценностного отношения к занятиям физической культурой, гармоничное физическое развитие, 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достижение целей охраны здоровья детей и формирования основы культуры здоровья.</a:t>
            </a:r>
          </a:p>
        </p:txBody>
      </p:sp>
    </p:spTree>
    <p:extLst>
      <p:ext uri="{BB962C8B-B14F-4D97-AF65-F5344CB8AC3E}">
        <p14:creationId xmlns:p14="http://schemas.microsoft.com/office/powerpoint/2010/main" xmlns="" val="10766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48965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ДОО  выделяет ряд принципов,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них является принцип интеграции образовательных областей.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образовательных областей решаются в разнообразных видах деятельности.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628384" cy="11521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920880" cy="2880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в части представлений о видах спорта, о здоровом образе жизни, о здоровье человека в целом.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факторах влияющих на здоровье человека.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930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мпьютер\Desktop\фото морозова\IMG_20160210_155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ьютер\Desktop\фото морозова\IMG_20160210_154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9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620688"/>
            <a:ext cx="6908304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352928" cy="453650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ФЭМП: подвижно-дидактические игры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-первая группа: игры и упражнения, в которых движения выполняются в соответствии с определенной цифрой;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-вторая группа: задания на познание величины предмета и сравнение конкретных величин через  движение.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-третья группа: игровые упражнения на ориентировку в пространстве;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-четвертая группа: задания- эстафеты.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-пятая группа: дидактические игры на ФМП, которые можно проводить в подвижной форме.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маша здоровье\20151214_155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аша здоровье\20151214_154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аша здоровье\20151210_163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омпьютер\Desktop\фото морозова\IMG_20160210_1604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93"/>
            <a:ext cx="9144000" cy="68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70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12776"/>
            <a:ext cx="7776864" cy="4032448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800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свободного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общения со взрослыми и детьми в части необходимости двигательной активности и физического совершенствования; игровое общение.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проблемы культуры здоровья человека, привитие культурно-гигиенических навыков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чтение художественных произведений.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«Речевое развитие»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3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517</TotalTime>
  <Words>301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Интеграция образовательных областей посредством  проектной деятельности в рамках образовательной области «Физическое развитие»</vt:lpstr>
      <vt:lpstr>-коммуникативно-личностное развитие; -познавательное развитие; -речевое развитие; -физическое развитие; -художественно-эстетическое развитие.  </vt:lpstr>
      <vt:lpstr>Образовательная область  «Физическое развитие»</vt:lpstr>
      <vt:lpstr>ФГОС ДОО  выделяет ряд принципов,  одним из них является принцип интеграции образовательных областей. Задачи образовательных областей решаются в разнообразных видах деятельности.</vt:lpstr>
      <vt:lpstr>«Познавательное развитие»</vt:lpstr>
      <vt:lpstr>Слайд 6</vt:lpstr>
      <vt:lpstr>Познавательное развитие:</vt:lpstr>
      <vt:lpstr>Слайд 8</vt:lpstr>
      <vt:lpstr>«Речевое развитие» </vt:lpstr>
      <vt:lpstr>Слайд 10</vt:lpstr>
      <vt:lpstr>«Социально-коммуникативное развитие»</vt:lpstr>
      <vt:lpstr>Слайд 12</vt:lpstr>
      <vt:lpstr>«Художественно-эстетическое развитие»</vt:lpstr>
      <vt:lpstr>Работа по физическому развитию детей должна строится на основе ведущей деятельности –игровой, а двигательно-игровая деятельность-это основа воспитания, оздоровления, развития и обучения детей дошкольного возраста.                                              Л.В. Трубайчук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образовательных областей через проектную деятельность в рамках образовательной области «Физическое развитие»</dc:title>
  <dc:creator>Лилия</dc:creator>
  <cp:lastModifiedBy>SamLab.ws</cp:lastModifiedBy>
  <cp:revision>21</cp:revision>
  <dcterms:created xsi:type="dcterms:W3CDTF">2016-02-10T04:59:06Z</dcterms:created>
  <dcterms:modified xsi:type="dcterms:W3CDTF">2016-02-25T17:08:49Z</dcterms:modified>
</cp:coreProperties>
</file>