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15C1344-CA21-4ADE-B2FA-89C7CE1A4699}" type="datetimeFigureOut">
              <a:rPr lang="ru-RU" smtClean="0"/>
              <a:t>11.09.2015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7CC0AB-D61B-4F7E-9328-6E24A51E12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934072"/>
          </a:xfrm>
        </p:spPr>
        <p:txBody>
          <a:bodyPr>
            <a:noAutofit/>
          </a:bodyPr>
          <a:lstStyle/>
          <a:p>
            <a:r>
              <a:rPr lang="ru-RU" sz="1800" dirty="0"/>
              <a:t>АВТОРСКИЙ ПРОЕКТ</a:t>
            </a:r>
            <a:br>
              <a:rPr lang="ru-RU" sz="1800" dirty="0"/>
            </a:br>
            <a:r>
              <a:rPr lang="ru-RU" sz="1800" b="1" dirty="0"/>
              <a:t>Направление: </a:t>
            </a:r>
            <a:r>
              <a:rPr lang="ru-RU" sz="1800" b="1" dirty="0" smtClean="0"/>
              <a:t>                                  « </a:t>
            </a:r>
            <a:r>
              <a:rPr lang="ru-RU" sz="1800" b="1" dirty="0"/>
              <a:t>МИР ЛЮДЕЙ»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Опыт работы по духовно-нравственному и нравственно-патриотическому воспитанию для детей </a:t>
            </a:r>
            <a:r>
              <a:rPr lang="ru-RU" sz="1800" dirty="0" smtClean="0"/>
              <a:t>средней </a:t>
            </a:r>
            <a:r>
              <a:rPr lang="ru-RU" sz="1800" dirty="0"/>
              <a:t>группы .</a:t>
            </a:r>
            <a:br>
              <a:rPr lang="ru-RU" sz="1800" dirty="0"/>
            </a:br>
            <a:r>
              <a:rPr lang="ru-RU" sz="1800" b="1" i="1" dirty="0"/>
              <a:t>«Великая Отечественная война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i="1" dirty="0"/>
              <a:t>1941-1945годы»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88024" y="4293096"/>
            <a:ext cx="4030074" cy="2564904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8" r="1703"/>
          <a:stretch/>
        </p:blipFill>
        <p:spPr bwMode="auto">
          <a:xfrm>
            <a:off x="740228" y="1122218"/>
            <a:ext cx="4180115" cy="410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4293096"/>
            <a:ext cx="2880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Подготовили: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воспитатели:                               МБДОУ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№ 5 «Сказка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».                                                       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Зайцева.И.В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Смирнова.И.А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    </a:t>
            </a:r>
          </a:p>
          <a:p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2014-2015 учебный год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6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семен\Desktop\фото дети\104_PANA\P1040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89" y="1124744"/>
            <a:ext cx="35608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семен\Desktop\фото дети\104_PANA\P1040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06" y="3284984"/>
            <a:ext cx="3593850" cy="23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16632"/>
            <a:ext cx="914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 Мы </a:t>
            </a:r>
            <a:r>
              <a:rPr lang="ru-RU" sz="3600" b="1" dirty="0">
                <a:solidFill>
                  <a:schemeClr val="bg1"/>
                </a:solidFill>
              </a:rPr>
              <a:t>чтим и помним наших героев</a:t>
            </a:r>
            <a:r>
              <a:rPr lang="ru-RU" sz="3600" dirty="0"/>
              <a:t>.</a:t>
            </a:r>
          </a:p>
        </p:txBody>
      </p:sp>
      <p:pic>
        <p:nvPicPr>
          <p:cNvPr id="2053" name="Picture 5" descr="C:\Users\семен\Desktop\фото дети\104_PANA\P10406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r="12486"/>
          <a:stretch>
            <a:fillRect/>
          </a:stretch>
        </p:blipFill>
        <p:spPr bwMode="auto">
          <a:xfrm>
            <a:off x="663682" y="1268760"/>
            <a:ext cx="3978482" cy="397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1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4"/>
    </mc:Choice>
    <mc:Fallback xmlns="">
      <p:transition spd="slow" advTm="7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20040"/>
            <a:ext cx="7920880" cy="66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День Победы в детском саду.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5589240"/>
            <a:ext cx="3510096" cy="1152128"/>
          </a:xfrm>
        </p:spPr>
        <p:txBody>
          <a:bodyPr>
            <a:normAutofit/>
          </a:bodyPr>
          <a:lstStyle/>
          <a:p>
            <a:r>
              <a:rPr lang="ru-RU" dirty="0"/>
              <a:t>Славим в светлый День Победы</a:t>
            </a:r>
          </a:p>
          <a:p>
            <a:r>
              <a:rPr lang="ru-RU" dirty="0"/>
              <a:t>Всех, кто в бой великий шли!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225280" y="5085184"/>
            <a:ext cx="3803104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Принесли отцы и деды</a:t>
            </a:r>
          </a:p>
          <a:p>
            <a:r>
              <a:rPr lang="ru-RU" dirty="0"/>
              <a:t>Счастье людям всей земли.</a:t>
            </a:r>
          </a:p>
          <a:p>
            <a:r>
              <a:rPr lang="ru-RU" dirty="0"/>
              <a:t>Славим в светлый День Победы</a:t>
            </a:r>
          </a:p>
          <a:p>
            <a:r>
              <a:rPr lang="ru-RU" dirty="0"/>
              <a:t>Всех, кто в бой великий шли!</a:t>
            </a:r>
          </a:p>
          <a:p>
            <a:endParaRPr lang="ru-RU" dirty="0"/>
          </a:p>
        </p:txBody>
      </p:sp>
      <p:pic>
        <p:nvPicPr>
          <p:cNvPr id="3074" name="Picture 2" descr="C:\Users\семен\Desktop\фото дети\104_PANA\P10406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952328" cy="2020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мен\Desktop\фото дети\104_PANA\P1040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63563"/>
            <a:ext cx="2952328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емен\Desktop\работа сказка\фото 9 мая садик средняя группа\P1040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80" y="1124744"/>
            <a:ext cx="3456384" cy="19168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емен\Desktop\работа сказка\фото 9 мая садик средняя группа\P10406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2952328" cy="1963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9369">
        <p14:vortex dir="r"/>
      </p:transition>
    </mc:Choice>
    <mc:Fallback xmlns="">
      <p:transition spd="slow" advTm="93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мен\Desktop\фото дети\104_PANA\P10406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664968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мен\Desktop\фото дети\104_PANA\P1040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8" y="2828735"/>
            <a:ext cx="3672408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504" y="320040"/>
            <a:ext cx="7128792" cy="2172856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Еще тогда нас не было на свете,</a:t>
            </a:r>
            <a:br>
              <a:rPr lang="ru-RU" sz="2700" dirty="0"/>
            </a:br>
            <a:r>
              <a:rPr lang="ru-RU" sz="2700" dirty="0"/>
              <a:t>Когда гремел салют из края в край.</a:t>
            </a:r>
            <a:br>
              <a:rPr lang="ru-RU" sz="2700" dirty="0"/>
            </a:br>
            <a:r>
              <a:rPr lang="ru-RU" sz="2700" dirty="0"/>
              <a:t>Солдаты подарили всей планете</a:t>
            </a:r>
            <a:br>
              <a:rPr lang="ru-RU" sz="2700" dirty="0"/>
            </a:br>
            <a:r>
              <a:rPr lang="ru-RU" sz="2700" dirty="0"/>
              <a:t>Великий Май, победный Май.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0" name="Picture 4" descr="i (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292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95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2"/>
    </mc:Choice>
    <mc:Fallback xmlns="">
      <p:transition spd="slow" advTm="5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детского рисунка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5301208"/>
            <a:ext cx="3582104" cy="1296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Славный праздник – День Победы,</a:t>
            </a:r>
          </a:p>
          <a:p>
            <a:r>
              <a:rPr lang="ru-RU" dirty="0"/>
              <a:t>И цветет вокруг весна.</a:t>
            </a:r>
          </a:p>
          <a:p>
            <a:r>
              <a:rPr lang="ru-RU" dirty="0"/>
              <a:t>Мы живем под мирным небом,</a:t>
            </a:r>
          </a:p>
          <a:p>
            <a:r>
              <a:rPr lang="ru-RU" dirty="0"/>
              <a:t>Спит спокойно детвора.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633552" cy="657944"/>
          </a:xfrm>
        </p:spPr>
        <p:txBody>
          <a:bodyPr/>
          <a:lstStyle/>
          <a:p>
            <a:r>
              <a:rPr lang="ru-RU" dirty="0" smtClean="0"/>
              <a:t>Преемственность поколений.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6" y="1628800"/>
            <a:ext cx="3344565" cy="41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семен\Desktop\фото дети\104_PANA\P10406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3521075" cy="33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10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3"/>
    </mc:Choice>
    <mc:Fallback xmlns="">
      <p:transition spd="slow" advTm="12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hidden">
          <a:xfrm>
            <a:off x="5389098" y="404664"/>
            <a:ext cx="3429000" cy="48245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цветы все улицы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одеты 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 песни звонкие слышны: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Сегодня праздник – День Победы,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Счастливый, светлый день весны!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" b="2910"/>
          <a:stretch>
            <a:fillRect/>
          </a:stretch>
        </p:blipFill>
        <p:spPr bwMode="auto">
          <a:xfrm rot="21374251">
            <a:off x="663682" y="1041002"/>
            <a:ext cx="420624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00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4"/>
    </mc:Choice>
    <mc:Fallback xmlns="">
      <p:transition spd="slow" advTm="4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28600"/>
            <a:ext cx="7272808" cy="536104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Работа  с  социумом.</a:t>
            </a:r>
            <a:endParaRPr lang="ru-RU" sz="40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r="32181" b="-1"/>
          <a:stretch/>
        </p:blipFill>
        <p:spPr bwMode="auto">
          <a:xfrm>
            <a:off x="395536" y="980728"/>
            <a:ext cx="7635161" cy="55387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7"/>
    </mc:Choice>
    <mc:Fallback xmlns="">
      <p:transition spd="slow" advTm="297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Паспорт проекта.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056784" cy="3857601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ru-RU" dirty="0"/>
              <a:t> </a:t>
            </a:r>
            <a:endParaRPr lang="ru-RU" sz="4000" dirty="0"/>
          </a:p>
          <a:p>
            <a:pPr lvl="0"/>
            <a:r>
              <a:rPr lang="ru-RU" sz="6400" dirty="0"/>
              <a:t>ТИП ПРОЕКТА: информационно-практико-ориентированный.</a:t>
            </a:r>
          </a:p>
          <a:p>
            <a:pPr lvl="0"/>
            <a:r>
              <a:rPr lang="ru-RU" sz="6400" dirty="0"/>
              <a:t> ПРОДОЛЖИТЕЛЬНОСТЬ: долгосрочный</a:t>
            </a:r>
          </a:p>
          <a:p>
            <a:r>
              <a:rPr lang="ru-RU" sz="6400" dirty="0"/>
              <a:t> ( 6 месяцев).</a:t>
            </a:r>
          </a:p>
          <a:p>
            <a:pPr lvl="0"/>
            <a:r>
              <a:rPr lang="ru-RU" sz="6400" dirty="0"/>
              <a:t> УЧАСТНИКИ ПРОЕКТА: дети (</a:t>
            </a:r>
            <a:r>
              <a:rPr lang="ru-RU" sz="6400" dirty="0" smtClean="0"/>
              <a:t>средняя  </a:t>
            </a:r>
            <a:r>
              <a:rPr lang="ru-RU" sz="6400" dirty="0"/>
              <a:t>группа ), родители, педагоги, ветераны,  «дети» войны.</a:t>
            </a:r>
          </a:p>
          <a:p>
            <a:pPr lvl="0"/>
            <a:r>
              <a:rPr lang="ru-RU" sz="6400" dirty="0"/>
              <a:t> ОБРАЗОВАТЕЛЬНАЯ ОБЛАСТЬ: ознакомление с окружающим миром.</a:t>
            </a:r>
          </a:p>
          <a:p>
            <a:r>
              <a:rPr lang="ru-RU" sz="6400" dirty="0"/>
              <a:t> АКТУАЛЬНОСТЬ ПРОБЛЕМЫ: </a:t>
            </a:r>
          </a:p>
          <a:p>
            <a:r>
              <a:rPr lang="ru-RU" sz="6400" dirty="0"/>
              <a:t> </a:t>
            </a:r>
            <a:r>
              <a:rPr lang="ru-RU" sz="6400" dirty="0" smtClean="0"/>
              <a:t>   </a:t>
            </a:r>
            <a:r>
              <a:rPr lang="ru-RU" sz="6400" i="1" dirty="0"/>
              <a:t>Маленькая Родина всё равно большая, ведь она  единственная</a:t>
            </a:r>
            <a:r>
              <a:rPr lang="ru-RU" sz="6400" i="1" dirty="0" smtClean="0"/>
              <a:t>.( </a:t>
            </a:r>
            <a:r>
              <a:rPr lang="ru-RU" sz="6400" i="1" dirty="0"/>
              <a:t>Ж. </a:t>
            </a:r>
            <a:r>
              <a:rPr lang="ru-RU" sz="6400" i="1" dirty="0" err="1" smtClean="0"/>
              <a:t>Ренар</a:t>
            </a:r>
            <a:r>
              <a:rPr lang="ru-RU" sz="6400" i="1" dirty="0" smtClean="0"/>
              <a:t>)</a:t>
            </a:r>
            <a:endParaRPr lang="ru-RU" sz="6400" dirty="0"/>
          </a:p>
          <a:p>
            <a:r>
              <a:rPr lang="ru-RU" sz="6400" dirty="0" smtClean="0"/>
              <a:t>Моя </a:t>
            </a:r>
            <a:r>
              <a:rPr lang="ru-RU" sz="6400" dirty="0"/>
              <a:t>малая Родина… У каждого человека она своя, но для всех является той путеводной звездой, которая на протяжении всей жизни определяет очень многое, если не сказать – всё!</a:t>
            </a:r>
          </a:p>
          <a:p>
            <a:r>
              <a:rPr lang="ru-RU" sz="6400" dirty="0" smtClean="0"/>
              <a:t>В </a:t>
            </a:r>
            <a:r>
              <a:rPr lang="ru-RU" sz="6400" dirty="0"/>
              <a:t>нравственно-патриотическом воспитании огромное значение имеет пример взрослых и особенно близких людей.</a:t>
            </a:r>
          </a:p>
          <a:p>
            <a:r>
              <a:rPr lang="ru-RU" sz="6400" dirty="0"/>
              <a:t>  На конкретных фактах из жизни старших членов семьи – дедушек и бабушек, участников Великой Отечественной войны, их фронтовых и трудовых подвигов необходимо открыть детям такие важные понятия, как «долг перед Родиной», «любовь к Отечеству», «ненависть к врагу», «трудовой подвиг» и т.д. Важно подвести ребёнка к пониманию, что мы победили потому, что любили свою Отчизну.</a:t>
            </a:r>
          </a:p>
          <a:p>
            <a:endParaRPr lang="ru-RU" sz="6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3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13">
        <p:dissolve/>
      </p:transition>
    </mc:Choice>
    <mc:Fallback xmlns="">
      <p:transition spd="slow" advTm="461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8477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Родина чтит своих героев, отдавших жизнь за счастье людей. Их имена увековечены в названиях городов, улиц, площадей, в их честь воздвигнуты памятники, написаны стих, песни, созданы, киноэпопеи и т.п.</a:t>
            </a:r>
          </a:p>
          <a:p>
            <a:r>
              <a:rPr lang="ru-RU" dirty="0"/>
              <a:t>  Продолжением данной работы является знакомство детей с городами России, со столицей нашей Родины, с гимном, флагом, и гербом государства.</a:t>
            </a:r>
          </a:p>
          <a:p>
            <a:r>
              <a:rPr lang="ru-RU" dirty="0"/>
              <a:t>  Показать через малое большое, зависимость между деятельностью одного человека и жизнью всех людей – вот что очень важно для воспитания нравственно-патриотических чувств.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2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4"/>
    </mc:Choice>
    <mc:Fallback xmlns="">
      <p:transition spd="slow" advTm="7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3447" y="1005970"/>
            <a:ext cx="6400800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    ЦЕЛИ </a:t>
            </a:r>
            <a:r>
              <a:rPr lang="ru-RU" dirty="0"/>
              <a:t>И ЗАДАЧИ :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413338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-Закреплять </a:t>
            </a:r>
            <a:r>
              <a:rPr lang="ru-RU" sz="2400" dirty="0"/>
              <a:t>представления детей о Великой Отечественной войне (продолжать знакомство с героями </a:t>
            </a:r>
            <a:r>
              <a:rPr lang="ru-RU" sz="2400" dirty="0" smtClean="0"/>
              <a:t> </a:t>
            </a:r>
            <a:r>
              <a:rPr lang="ru-RU" sz="2400" dirty="0" err="1"/>
              <a:t>Тонкинцами</a:t>
            </a:r>
            <a:r>
              <a:rPr lang="ru-RU" sz="2400" dirty="0" smtClean="0"/>
              <a:t>);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 smtClean="0"/>
              <a:t>-Воспитывать </a:t>
            </a:r>
            <a:r>
              <a:rPr lang="ru-RU" sz="2400" dirty="0"/>
              <a:t>уважение к героям Великой Отечественной войны, чувство гордости за народ, победивший врага.</a:t>
            </a:r>
          </a:p>
        </p:txBody>
      </p:sp>
      <p:pic>
        <p:nvPicPr>
          <p:cNvPr id="7170" name="Picture 2" descr="i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0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8"/>
    </mc:Choice>
    <mc:Fallback xmlns="">
      <p:transition spd="slow" advTm="4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32656"/>
            <a:ext cx="7376864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       ПРЕДПОЛОГАЕМЫЙ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РЕЗУЛЬТАТ</a:t>
            </a:r>
            <a:r>
              <a:rPr lang="ru-RU" dirty="0"/>
              <a:t>: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609416"/>
            <a:ext cx="5987008" cy="484632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Возникновение у детей и родителей интереса к истории нашего народа, участвующего в добывании победы над фашистскими захватчиками в тяжёлые военные годы (фронтовые и трудовые подвиги).</a:t>
            </a:r>
          </a:p>
          <a:p>
            <a:pPr lvl="0"/>
            <a:r>
              <a:rPr lang="ru-RU" dirty="0"/>
              <a:t>Встречи и выступления детей с представителями старшего </a:t>
            </a:r>
            <a:r>
              <a:rPr lang="ru-RU" dirty="0" smtClean="0"/>
              <a:t>поколения </a:t>
            </a:r>
            <a:r>
              <a:rPr lang="ru-RU" dirty="0"/>
              <a:t>в Детском саду .</a:t>
            </a:r>
          </a:p>
          <a:p>
            <a:pPr lvl="0"/>
            <a:r>
              <a:rPr lang="ru-RU" dirty="0"/>
              <a:t>Участие в праздновании дня Победы .</a:t>
            </a:r>
          </a:p>
          <a:p>
            <a:endParaRPr lang="ru-RU" dirty="0"/>
          </a:p>
        </p:txBody>
      </p:sp>
      <p:pic>
        <p:nvPicPr>
          <p:cNvPr id="5122" name="Picture 2" descr="i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1602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5"/>
    </mc:Choice>
    <mc:Fallback xmlns="">
      <p:transition spd="slow" advTm="10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60840" cy="1080120"/>
          </a:xfrm>
        </p:spPr>
        <p:txBody>
          <a:bodyPr>
            <a:normAutofit/>
          </a:bodyPr>
          <a:lstStyle/>
          <a:p>
            <a:r>
              <a:rPr lang="ru-RU" dirty="0"/>
              <a:t>ПРЕДВАРИТЕЛЬНАЯ РАБОТА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556792"/>
            <a:ext cx="7416824" cy="44644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Беседа о ВОВ 1941-45г.г</a:t>
            </a:r>
            <a:r>
              <a:rPr lang="ru-RU" dirty="0" smtClean="0"/>
              <a:t>. </a:t>
            </a:r>
            <a:r>
              <a:rPr lang="ru-RU" dirty="0"/>
              <a:t> </a:t>
            </a:r>
            <a:r>
              <a:rPr lang="ru-RU" dirty="0" smtClean="0"/>
              <a:t>С детьми войны.</a:t>
            </a:r>
            <a:endParaRPr lang="ru-RU" dirty="0"/>
          </a:p>
          <a:p>
            <a:pPr lvl="0"/>
            <a:r>
              <a:rPr lang="ru-RU" dirty="0"/>
              <a:t>Рассматривание альбома «памятники героям».</a:t>
            </a:r>
          </a:p>
          <a:p>
            <a:pPr lvl="0"/>
            <a:r>
              <a:rPr lang="ru-RU" dirty="0"/>
              <a:t>Слушание песен военных лет, чтение художественной литературы.</a:t>
            </a:r>
          </a:p>
          <a:p>
            <a:pPr lvl="0"/>
            <a:r>
              <a:rPr lang="ru-RU" dirty="0"/>
              <a:t>Чтение статей газеты «Красное знамя» Эхо войны.</a:t>
            </a:r>
          </a:p>
          <a:p>
            <a:pPr lvl="0"/>
            <a:r>
              <a:rPr lang="ru-RU" dirty="0"/>
              <a:t> Выполнение детских поделок для ветеранов ВОВ.</a:t>
            </a:r>
          </a:p>
          <a:p>
            <a:pPr lvl="0"/>
            <a:r>
              <a:rPr lang="ru-RU" dirty="0"/>
              <a:t>Посещение центральной библиотеки.</a:t>
            </a:r>
          </a:p>
          <a:p>
            <a:pPr lvl="0"/>
            <a:r>
              <a:rPr lang="ru-RU" dirty="0"/>
              <a:t>Фотовыставки.</a:t>
            </a:r>
          </a:p>
          <a:p>
            <a:pPr lvl="0"/>
            <a:r>
              <a:rPr lang="ru-RU" dirty="0"/>
              <a:t>Игры-викторины.</a:t>
            </a:r>
          </a:p>
          <a:p>
            <a:pPr lvl="0"/>
            <a:r>
              <a:rPr lang="ru-RU" dirty="0"/>
              <a:t>Изготовление поделок.</a:t>
            </a:r>
          </a:p>
        </p:txBody>
      </p:sp>
      <p:pic>
        <p:nvPicPr>
          <p:cNvPr id="4098" name="Picture 2" descr="C:\Users\семен\Desktop\фото дети\104_PANA\P1040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128"/>
            <a:ext cx="37444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1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"/>
    </mc:Choice>
    <mc:Fallback xmlns="">
      <p:transition spd="slow" advTm="2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16824" cy="129614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       РОЛЬ </a:t>
            </a:r>
            <a:r>
              <a:rPr lang="ru-RU" dirty="0"/>
              <a:t>РОДИТЕЛЕЙ : 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lvl="0"/>
            <a:r>
              <a:rPr lang="ru-RU" dirty="0"/>
              <a:t>Участие в сборе материала (рассказы, легенды, статьи, исторические предметы той эпохи).</a:t>
            </a:r>
          </a:p>
          <a:p>
            <a:pPr lvl="0"/>
            <a:r>
              <a:rPr lang="ru-RU" dirty="0"/>
              <a:t>Организация экскурсии в районный краеведческий музей, встречи с ветеранами ВОВ, участие в митинге «День Победы».</a:t>
            </a:r>
          </a:p>
          <a:p>
            <a:pPr lvl="0"/>
            <a:r>
              <a:rPr lang="ru-RU" dirty="0"/>
              <a:t>Конкурс </a:t>
            </a:r>
            <a:r>
              <a:rPr lang="ru-RU" dirty="0" err="1"/>
              <a:t>деткого</a:t>
            </a:r>
            <a:r>
              <a:rPr lang="ru-RU" dirty="0"/>
              <a:t> рисунка о ВОВ.</a:t>
            </a:r>
          </a:p>
          <a:p>
            <a:endParaRPr lang="ru-RU" dirty="0"/>
          </a:p>
        </p:txBody>
      </p:sp>
      <p:pic>
        <p:nvPicPr>
          <p:cNvPr id="3074" name="Picture 2" descr="C:\Users\семен\Desktop\фото дети\104_PANA\P1040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237626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мен\Desktop\фото дети\104_PANA\P10407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30425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емен\Desktop\фото дети\104_PANA\P10406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437112"/>
            <a:ext cx="304630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0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8"/>
    </mc:Choice>
    <mc:Fallback xmlns="">
      <p:transition spd="slow" advTm="15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7"/>
            <a:ext cx="6984776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ПРОЕКТНАЯ  ДЕЯТЕЛЬНОСТЬ : </a:t>
            </a:r>
          </a:p>
        </p:txBody>
      </p:sp>
      <p:pic>
        <p:nvPicPr>
          <p:cNvPr id="6146" name="Picture 2" descr="C:\Users\семен\Desktop\фото дети\104_PANA\P10406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3042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емен\Desktop\фото дети\104_PANA\P10406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29883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105835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Рассказ о </a:t>
            </a:r>
            <a:r>
              <a:rPr lang="ru-RU" dirty="0"/>
              <a:t>ВОВ .</a:t>
            </a:r>
          </a:p>
          <a:p>
            <a:r>
              <a:rPr lang="ru-RU" dirty="0"/>
              <a:t> </a:t>
            </a:r>
          </a:p>
        </p:txBody>
      </p:sp>
      <p:pic>
        <p:nvPicPr>
          <p:cNvPr id="6147" name="Picture 3" descr="C:\Users\семен\Desktop\фото дети\103_PANA\P10308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8"/>
          <a:stretch/>
        </p:blipFill>
        <p:spPr bwMode="auto">
          <a:xfrm>
            <a:off x="5443538" y="2564904"/>
            <a:ext cx="2808312" cy="20162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421178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143423"/>
            <a:ext cx="298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День победы в детском               саду.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8957" y="2112599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cap="all" spc="300" dirty="0">
                <a:solidFill>
                  <a:prstClr val="black"/>
                </a:solidFill>
              </a:rPr>
              <a:t>Поход в библиотеку</a:t>
            </a:r>
          </a:p>
        </p:txBody>
      </p:sp>
      <p:pic>
        <p:nvPicPr>
          <p:cNvPr id="3" name="Picture 2" descr="i 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69" y="4965550"/>
            <a:ext cx="2666431" cy="18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23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1"/>
    </mc:Choice>
    <mc:Fallback xmlns="">
      <p:transition spd="slow" advTm="6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7128792" cy="64807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Перспективное   планирование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воспитательно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-образовательной работы с детьми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51520" y="1916833"/>
            <a:ext cx="3744416" cy="39604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sz="2300" dirty="0" smtClean="0"/>
              <a:t>Тематические </a:t>
            </a:r>
            <a:r>
              <a:rPr lang="ru-RU" sz="2300" dirty="0"/>
              <a:t>беседы на темы: «Детям - о Великой Отечественной войне», «Города-герои», «Партизаны».</a:t>
            </a:r>
          </a:p>
          <a:p>
            <a:pPr lvl="0"/>
            <a:r>
              <a:rPr lang="ru-RU" sz="2300" dirty="0"/>
              <a:t>Игра-викторина «Их имена в памяти улиц». </a:t>
            </a:r>
          </a:p>
          <a:p>
            <a:pPr lvl="0"/>
            <a:r>
              <a:rPr lang="ru-RU" sz="2300" dirty="0"/>
              <a:t>Цикл экскурсий, прогулок по местам боевой славы, экскурсия в районный краеведческий музей.</a:t>
            </a:r>
          </a:p>
          <a:p>
            <a:pPr lvl="0"/>
            <a:r>
              <a:rPr lang="ru-RU" sz="2300" dirty="0"/>
              <a:t>Пополнение музейной экспозиции (подбор фотографий и фотодокументов из архивов семей воспитанников детского сада «Семейные реликвии», «Есть такая профессия – Родину защищать!» выставка армейских фотоальбомов пап воспитанников).</a:t>
            </a:r>
          </a:p>
          <a:p>
            <a:endParaRPr lang="ru-RU" dirty="0"/>
          </a:p>
        </p:txBody>
      </p:sp>
      <p:pic>
        <p:nvPicPr>
          <p:cNvPr id="5122" name="Picture 2" descr="i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5582651"/>
            <a:ext cx="2304256" cy="12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11961" y="1916832"/>
            <a:ext cx="3816424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/>
            <a:r>
              <a:rPr lang="ru-RU" sz="1600" dirty="0"/>
              <a:t>Прослушивание военных песен, чтение художественной литературы.</a:t>
            </a:r>
          </a:p>
          <a:p>
            <a:pPr lvl="0"/>
            <a:r>
              <a:rPr lang="ru-RU" sz="1600" dirty="0"/>
              <a:t>Просмотр иллюстративного материала о подвигах детей в годы ВОВ, беседа (центральная библиотека).</a:t>
            </a:r>
          </a:p>
          <a:p>
            <a:pPr lvl="0"/>
            <a:r>
              <a:rPr lang="ru-RU" sz="1600" dirty="0"/>
              <a:t>Встречи  с ветеранами Великой Отечественной  войны и детьми войны .</a:t>
            </a:r>
          </a:p>
          <a:p>
            <a:pPr lvl="0"/>
            <a:r>
              <a:rPr lang="ru-RU" sz="1600" dirty="0"/>
              <a:t>Изготовление </a:t>
            </a:r>
            <a:r>
              <a:rPr lang="ru-RU" sz="1600" dirty="0" smtClean="0"/>
              <a:t>поделок  </a:t>
            </a:r>
            <a:r>
              <a:rPr lang="ru-RU" sz="1600" dirty="0"/>
              <a:t>для ветеранов ВОВ.</a:t>
            </a:r>
          </a:p>
          <a:p>
            <a:pPr lvl="0"/>
            <a:r>
              <a:rPr lang="ru-RU" sz="1600" dirty="0"/>
              <a:t>Праздник День Победы в детском саду.</a:t>
            </a:r>
          </a:p>
          <a:p>
            <a:pPr lvl="0"/>
            <a:r>
              <a:rPr lang="ru-RU" sz="1600" dirty="0"/>
              <a:t>Чтение тематических статей районной газеты «Красное знамя».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2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7"/>
    </mc:Choice>
    <mc:Fallback xmlns="">
      <p:transition spd="slow" advTm="11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2.8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4|1.2|1.4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1.5|0.9|2.1|0.9|0.5|0.7|1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1.8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9|1.5|1.3|1.6|1.8|1.9|1.3|1.4|1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|1.6|1.8|1.9|1.4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1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1.4|1.2|1|0.7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271</TotalTime>
  <Words>554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АВТОРСКИЙ ПРОЕКТ Направление:                                   « МИР ЛЮДЕЙ»   Опыт работы по духовно-нравственному и нравственно-патриотическому воспитанию для детей средней группы . «Великая Отечественная война 1941-1945годы» </vt:lpstr>
      <vt:lpstr>      Паспорт проекта.   </vt:lpstr>
      <vt:lpstr>Презентация PowerPoint</vt:lpstr>
      <vt:lpstr>    ЦЕЛИ И ЗАДАЧИ :  </vt:lpstr>
      <vt:lpstr>       ПРЕДПОЛОГАЕМЫЙ                                РЕЗУЛЬТАТ: </vt:lpstr>
      <vt:lpstr>ПРЕДВАРИТЕЛЬНАЯ РАБОТА :</vt:lpstr>
      <vt:lpstr>        РОЛЬ РОДИТЕЛЕЙ :  </vt:lpstr>
      <vt:lpstr> ПРОЕКТНАЯ  ДЕЯТЕЛЬНОСТЬ : </vt:lpstr>
      <vt:lpstr>                      Перспективное   планирование    воспитательно-образовательной работы с детьми .</vt:lpstr>
      <vt:lpstr>Презентация PowerPoint</vt:lpstr>
      <vt:lpstr>   День Победы в детском саду.</vt:lpstr>
      <vt:lpstr>Еще тогда нас не было на свете, Когда гремел салют из края в край. Солдаты подарили всей планете Великий Май, победный Май. </vt:lpstr>
      <vt:lpstr>Конкурс детского рисунка</vt:lpstr>
      <vt:lpstr>В цветы все улицы одеты  И песни звонкие слышны:                       Сегодня праздник – День Победы,                       Счастливый, светлый день весны! </vt:lpstr>
      <vt:lpstr>Работа  с  социумом.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АВТОРСКИЙ ПРОЕКТ Направление: « МИР ЛЮДЕЙ»   Опыт работы по духовно-нравственному и нравственно-патриотическому воспитанию для детей средней группы . «Великая Отечественная война 1941-1945годы»</dc:title>
  <dc:creator>семен</dc:creator>
  <cp:lastModifiedBy>семен</cp:lastModifiedBy>
  <cp:revision>26</cp:revision>
  <dcterms:created xsi:type="dcterms:W3CDTF">2015-09-10T00:39:49Z</dcterms:created>
  <dcterms:modified xsi:type="dcterms:W3CDTF">2015-09-11T10:41:13Z</dcterms:modified>
</cp:coreProperties>
</file>