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0" r:id="rId6"/>
    <p:sldId id="266" r:id="rId7"/>
    <p:sldId id="270" r:id="rId8"/>
    <p:sldId id="267" r:id="rId9"/>
    <p:sldId id="263" r:id="rId10"/>
    <p:sldId id="274" r:id="rId11"/>
    <p:sldId id="280" r:id="rId12"/>
    <p:sldId id="276" r:id="rId13"/>
    <p:sldId id="292" r:id="rId14"/>
    <p:sldId id="277" r:id="rId15"/>
    <p:sldId id="279" r:id="rId16"/>
    <p:sldId id="281" r:id="rId17"/>
    <p:sldId id="282" r:id="rId18"/>
    <p:sldId id="283" r:id="rId19"/>
    <p:sldId id="284" r:id="rId20"/>
    <p:sldId id="293" r:id="rId21"/>
    <p:sldId id="285" r:id="rId22"/>
    <p:sldId id="288" r:id="rId23"/>
    <p:sldId id="289" r:id="rId24"/>
    <p:sldId id="290" r:id="rId25"/>
    <p:sldId id="29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B05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18AE-325D-4B33-81D1-F90DD81F187E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43E0-4366-4040-B489-09D7C94A3F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36815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 –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тему: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«Нет фантазии предела»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(Поделки из ватных дисков)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20131127_130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72816"/>
            <a:ext cx="6768752" cy="5076564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203_102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5143500" cy="6858000"/>
          </a:xfrm>
        </p:spPr>
      </p:pic>
      <p:pic>
        <p:nvPicPr>
          <p:cNvPr id="5" name="Рисунок 4" descr="20131203_102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664" y="0"/>
            <a:ext cx="56521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хороши бы ни были цветы,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вазы хуже смотрятся они.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 вазе подберешь к ним свет и фон —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будет их красой любой сражен.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3_152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5054425" cy="6739234"/>
          </a:xfrm>
        </p:spPr>
      </p:pic>
      <p:pic>
        <p:nvPicPr>
          <p:cNvPr id="5" name="Рисунок 4" descr="20131203_152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Рисунок 5" descr="20131203_152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2396369446069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970"/>
            <a:ext cx="7308304" cy="68520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2492896"/>
            <a:ext cx="80722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«Букет из кал»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131204_133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5688632" cy="6912769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188640"/>
            <a:ext cx="6944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нам понадобится?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6552728" cy="42484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Ватные диски – 5шт.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Ватные палочки – 6шт.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Клей «Титан»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Ножницы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Нитки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Соломки для напитков – 5 шт.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Лента тканная – 30 см.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Компакт-диск – 1шт.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Баночка «ваза» – 1шт. 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Губка – 1шт.</a:t>
            </a:r>
          </a:p>
          <a:p>
            <a:pPr algn="l"/>
            <a:r>
              <a:rPr lang="ru-RU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Пайетки. </a:t>
            </a:r>
          </a:p>
          <a:p>
            <a:endParaRPr lang="ru-RU" dirty="0"/>
          </a:p>
        </p:txBody>
      </p:sp>
      <p:pic>
        <p:nvPicPr>
          <p:cNvPr id="5" name="Рисунок 4" descr="20131204_13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264696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24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39508"/>
            <a:ext cx="8424936" cy="6318703"/>
          </a:xfrm>
        </p:spPr>
      </p:pic>
      <p:sp>
        <p:nvSpPr>
          <p:cNvPr id="6" name="Прямоугольник 5"/>
          <p:cNvSpPr/>
          <p:nvPr/>
        </p:nvSpPr>
        <p:spPr>
          <a:xfrm>
            <a:off x="2252935" y="260648"/>
            <a:ext cx="4738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так…начнём!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2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5936"/>
            <a:ext cx="5004048" cy="6672064"/>
          </a:xfrm>
        </p:spPr>
      </p:pic>
      <p:pic>
        <p:nvPicPr>
          <p:cNvPr id="5" name="Рисунок 4" descr="20131204_132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88640"/>
            <a:ext cx="4894008" cy="666936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2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840002" cy="6453336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27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30062" cy="6858000"/>
          </a:xfrm>
        </p:spPr>
      </p:pic>
      <p:pic>
        <p:nvPicPr>
          <p:cNvPr id="5" name="Рисунок 4" descr="20131204_132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5986" y="0"/>
            <a:ext cx="4948014" cy="68580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2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"/>
            <a:ext cx="5616624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7" descr="6322c7b43a53.jpg"/>
          <p:cNvPicPr>
            <a:picLocks noChangeAspect="1" noChangeArrowheads="1"/>
          </p:cNvPicPr>
          <p:nvPr/>
        </p:nvPicPr>
        <p:blipFill>
          <a:blip r:embed="rId2" cstate="print"/>
          <a:srcRect r="1802" b="2703"/>
          <a:stretch>
            <a:fillRect/>
          </a:stretch>
        </p:blipFill>
        <p:spPr bwMode="auto">
          <a:xfrm>
            <a:off x="611560" y="404664"/>
            <a:ext cx="78488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472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яйца, как из пелёнок,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Только выбрался цыплёнок —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пошёл пушок пешком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Настоящим петушком.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5_072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5" name="Содержимое 3" descr="20131204_132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31204_133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92080" cy="68580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3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16758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3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2020" cy="6858000"/>
          </a:xfrm>
        </p:spPr>
      </p:pic>
      <p:pic>
        <p:nvPicPr>
          <p:cNvPr id="5" name="Рисунок 4" descr="20131204_133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204_133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-1"/>
            <a:ext cx="5832648" cy="6909387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131204_133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5688632" cy="6912769"/>
          </a:xfrm>
        </p:spPr>
      </p:pic>
      <p:sp>
        <p:nvSpPr>
          <p:cNvPr id="5" name="Прямоугольник 4"/>
          <p:cNvSpPr/>
          <p:nvPr/>
        </p:nvSpPr>
        <p:spPr>
          <a:xfrm>
            <a:off x="1403648" y="5657671"/>
            <a:ext cx="61926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Всем спасибо!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31129_091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449079" cy="5877272"/>
          </a:xfrm>
        </p:spPr>
      </p:pic>
      <p:pic>
        <p:nvPicPr>
          <p:cNvPr id="6" name="Рисунок 5" descr="20131129_091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0"/>
            <a:ext cx="51435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140968"/>
            <a:ext cx="5004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Гусеница мохнатая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Погналась за ребятами.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Девчонки визжат и прыгают: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вдруг она ядовитая?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мальчиков выдержки больше: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Они убегают молча.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31129_091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992888" cy="6122212"/>
          </a:xfrm>
          <a:prstGeom prst="rect">
            <a:avLst/>
          </a:prstGeom>
        </p:spPr>
      </p:pic>
      <p:pic>
        <p:nvPicPr>
          <p:cNvPr id="5" name="Рисунок 4" descr="20131129_091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0"/>
            <a:ext cx="51435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996952"/>
            <a:ext cx="5148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 яблоки поспели!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собрать их, в самом деле?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Потрясем немножко ствол,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Фрукты, падайте на стол!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32048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1" descr="Зая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29647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188640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Зайка нос-морковку съел,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Снеговик в обиде: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Бледным стал, как будто мел,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никто не видит.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0131129_091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064896" cy="6048672"/>
          </a:xfrm>
        </p:spPr>
      </p:pic>
      <p:pic>
        <p:nvPicPr>
          <p:cNvPr id="5" name="Рисунок 4" descr="20131129_091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51435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988840"/>
            <a:ext cx="49320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падают снежинки,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Словно  белые пушинки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порошей с крыш  метёт,-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Значит,  встречи   кто-то ждёт.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Кажется, спешит  сама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гости  матушка- зима.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1129_080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124394" cy="6093296"/>
          </a:xfrm>
        </p:spPr>
      </p:pic>
      <p:pic>
        <p:nvPicPr>
          <p:cNvPr id="5" name="Рисунок 4" descr="20131129_080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0"/>
            <a:ext cx="51435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По полю скачет –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ушки прячет,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 Встанет столбом –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ушки торчком.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9411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рыжем платьице из ситца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раскрасавица лисица.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Хвостик — с белым кончиком,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краска, что ли, кончилась?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20131122_154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12968" cy="66385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День Матери тебя спешим поздравить всей душою,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будь счастлива, и вечно будь нам самою родною.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8" descr="04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427984" cy="595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5" descr="PICT4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44265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47664" y="0"/>
            <a:ext cx="6171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Объемные поделки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287</Words>
  <Application>Microsoft Office PowerPoint</Application>
  <PresentationFormat>Экран (4:3)</PresentationFormat>
  <Paragraphs>55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Мастер – класс  на тему:  «Нет фантазии предела»  (Поделки из ватных дисков)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42</cp:revision>
  <dcterms:created xsi:type="dcterms:W3CDTF">2013-11-24T14:30:50Z</dcterms:created>
  <dcterms:modified xsi:type="dcterms:W3CDTF">2016-03-17T18:05:55Z</dcterms:modified>
</cp:coreProperties>
</file>