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80" r:id="rId4"/>
    <p:sldId id="279" r:id="rId5"/>
    <p:sldId id="278" r:id="rId6"/>
    <p:sldId id="277" r:id="rId7"/>
    <p:sldId id="276" r:id="rId8"/>
    <p:sldId id="275" r:id="rId9"/>
    <p:sldId id="281" r:id="rId10"/>
    <p:sldId id="286" r:id="rId11"/>
    <p:sldId id="285" r:id="rId12"/>
    <p:sldId id="283" r:id="rId13"/>
    <p:sldId id="284" r:id="rId14"/>
    <p:sldId id="287" r:id="rId15"/>
    <p:sldId id="282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2" autoAdjust="0"/>
    <p:restoredTop sz="94660"/>
  </p:normalViewPr>
  <p:slideViewPr>
    <p:cSldViewPr>
      <p:cViewPr>
        <p:scale>
          <a:sx n="70" d="100"/>
          <a:sy n="70" d="100"/>
        </p:scale>
        <p:origin x="-139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9644-3079-42DB-9A14-000FA1D94977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1A8F-59EE-4EA6-BBB5-8B4A138333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9.xm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10.xml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11.xml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jpeg"/><Relationship Id="rId4" Type="http://schemas.openxmlformats.org/officeDocument/2006/relationships/slide" Target="slide6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13.xml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4.xml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1.png"/><Relationship Id="rId7" Type="http://schemas.openxmlformats.org/officeDocument/2006/relationships/image" Target="../media/image37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slide" Target="slide15.xml"/><Relationship Id="rId9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357298"/>
            <a:ext cx="85725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Четвёртый лишний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285992"/>
            <a:ext cx="6157263" cy="1938992"/>
          </a:xfrm>
          <a:prstGeom prst="rect">
            <a:avLst/>
          </a:prstGeom>
          <a:solidFill>
            <a:srgbClr val="00FF99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Посмотри на картинки </a:t>
            </a:r>
          </a:p>
          <a:p>
            <a:pPr algn="ctr"/>
            <a:r>
              <a:rPr lang="ru-RU" sz="4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выбери по одному </a:t>
            </a:r>
          </a:p>
          <a:p>
            <a:pPr algn="ctr"/>
            <a:r>
              <a:rPr lang="ru-RU" sz="4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лишнему предмету</a:t>
            </a:r>
            <a:endParaRPr lang="ru-RU" sz="4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4" name="Picture 2" descr="http://kronya.ru/public/uploads/files/products/image_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842264"/>
            <a:ext cx="2071670" cy="2015735"/>
          </a:xfrm>
          <a:prstGeom prst="rect">
            <a:avLst/>
          </a:prstGeom>
          <a:noFill/>
        </p:spPr>
      </p:pic>
      <p:pic>
        <p:nvPicPr>
          <p:cNvPr id="18436" name="Picture 4" descr="http://arisertoys.com/media/catalog/product/cache/1/image/9df78eab33525d08d6e5fb8d27136e95/r/d/rd-c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44"/>
            <a:ext cx="1857356" cy="1857356"/>
          </a:xfrm>
          <a:prstGeom prst="rect">
            <a:avLst/>
          </a:prstGeom>
          <a:noFill/>
        </p:spPr>
      </p:pic>
      <p:pic>
        <p:nvPicPr>
          <p:cNvPr id="18438" name="Picture 6" descr="http://i.bambiniya.ru/pics/product/or/135843_743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43074" cy="1643074"/>
          </a:xfrm>
          <a:prstGeom prst="rect">
            <a:avLst/>
          </a:prstGeom>
          <a:noFill/>
        </p:spPr>
      </p:pic>
      <p:pic>
        <p:nvPicPr>
          <p:cNvPr id="18440" name="Picture 8" descr="http://www.bernusala.lv/sites/default/files/imagecache/product_full/98553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"/>
            <a:ext cx="2500298" cy="1643050"/>
          </a:xfrm>
          <a:prstGeom prst="rect">
            <a:avLst/>
          </a:prstGeom>
          <a:noFill/>
        </p:spPr>
      </p:pic>
      <p:pic>
        <p:nvPicPr>
          <p:cNvPr id="18442" name="Picture 10" descr="http://www.toysie.com.au/media/catalog/product/cache/1/image/9df78eab33525d08d6e5fb8d27136e95/T/i/Tick-Tock_Musical_Cl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1273153" cy="1863047"/>
          </a:xfrm>
          <a:prstGeom prst="rect">
            <a:avLst/>
          </a:prstGeom>
          <a:noFill/>
        </p:spPr>
      </p:pic>
      <p:pic>
        <p:nvPicPr>
          <p:cNvPr id="18444" name="Picture 12" descr="http://galerey-room.ru/images/001353_13843772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234" y="2643182"/>
            <a:ext cx="2060766" cy="2214554"/>
          </a:xfrm>
          <a:prstGeom prst="rect">
            <a:avLst/>
          </a:prstGeom>
          <a:noFill/>
        </p:spPr>
      </p:pic>
      <p:pic>
        <p:nvPicPr>
          <p:cNvPr id="18446" name="Picture 14" descr="http://www.mir-igrushki.ru/published/publicdata/NEW/attachments/SC/products_pictures/45433_en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072074"/>
            <a:ext cx="2071702" cy="1785926"/>
          </a:xfrm>
          <a:prstGeom prst="rect">
            <a:avLst/>
          </a:prstGeom>
          <a:noFill/>
        </p:spPr>
      </p:pic>
      <p:pic>
        <p:nvPicPr>
          <p:cNvPr id="18448" name="Picture 16" descr="http://www.chudoland.ru/UserFiles/ProductGalery/730/7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0"/>
            <a:ext cx="1714512" cy="1500174"/>
          </a:xfrm>
          <a:prstGeom prst="rect">
            <a:avLst/>
          </a:prstGeom>
          <a:noFill/>
        </p:spPr>
      </p:pic>
      <p:pic>
        <p:nvPicPr>
          <p:cNvPr id="18450" name="Picture 18" descr="http://elf-rb.ru/d/372384/d/%D0%90%D0%BC%D0%B0%D1%88%D0%B8%D0%BD%D0%B0_%D0%90%D0%B2%D1%82%D0%BE%D0%B2%D0%BE%D0%B7_TOMBIK_%D1%81_3-%D0%BC%D1%8F_%D0%B0%D0%B2%D1%82%D0%B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5072074"/>
            <a:ext cx="2071702" cy="1785926"/>
          </a:xfrm>
          <a:prstGeom prst="rect">
            <a:avLst/>
          </a:prstGeom>
          <a:noFill/>
        </p:spPr>
      </p:pic>
      <p:pic>
        <p:nvPicPr>
          <p:cNvPr id="18452" name="Picture 20" descr="http://www.ichbinklein.de/images/products/l/warmies_beddy_bears_giraffe_giraffana_wa_22958_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0"/>
            <a:ext cx="1785950" cy="1500174"/>
          </a:xfrm>
          <a:prstGeom prst="rect">
            <a:avLst/>
          </a:prstGeom>
          <a:noFill/>
        </p:spPr>
      </p:pic>
      <p:sp>
        <p:nvSpPr>
          <p:cNvPr id="16" name="Овал 15">
            <a:hlinkClick r:id="rId12" action="ppaction://hlinksldjump"/>
          </p:cNvPr>
          <p:cNvSpPr/>
          <p:nvPr/>
        </p:nvSpPr>
        <p:spPr>
          <a:xfrm>
            <a:off x="3071802" y="4286256"/>
            <a:ext cx="2357454" cy="714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hlinkClick r:id="rId12" action="ppaction://hlinksldjump"/>
          </p:cNvPr>
          <p:cNvSpPr txBox="1"/>
          <p:nvPr/>
        </p:nvSpPr>
        <p:spPr>
          <a:xfrm>
            <a:off x="3214678" y="4214818"/>
            <a:ext cx="2286016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начать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Пробовать </a:t>
            </a:r>
            <a:r>
              <a:rPr lang="ru-RU" sz="2400" dirty="0" smtClean="0">
                <a:solidFill>
                  <a:srgbClr val="7030A0"/>
                </a:solidFill>
                <a:hlinkClick r:id="rId6" action="ppaction://hlinksldjump"/>
              </a:rPr>
              <a:t>снова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Пробовать снова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Пробовать снова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Пробовать снова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Пробовать снова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Пробовать снова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hop.million-otkrytok.ru/pub_images/catalog/460708299025866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285728"/>
            <a:ext cx="803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четвёртый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6" name="Picture 4" descr="http://gamejulia.ru/images/i/kon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214422"/>
            <a:ext cx="3214710" cy="2214577"/>
          </a:xfrm>
          <a:prstGeom prst="rect">
            <a:avLst/>
          </a:prstGeom>
          <a:noFill/>
        </p:spPr>
      </p:pic>
      <p:pic>
        <p:nvPicPr>
          <p:cNvPr id="33798" name="Picture 6" descr="http://gamejulia.ru/images/i/sviny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857628"/>
            <a:ext cx="3143272" cy="2357454"/>
          </a:xfrm>
          <a:prstGeom prst="rect">
            <a:avLst/>
          </a:prstGeom>
          <a:noFill/>
        </p:spPr>
      </p:pic>
      <p:pic>
        <p:nvPicPr>
          <p:cNvPr id="33800" name="Picture 8" descr="http://gamejulia.ru/images/i/slon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3714752"/>
            <a:ext cx="3466342" cy="2322450"/>
          </a:xfrm>
          <a:prstGeom prst="rect">
            <a:avLst/>
          </a:prstGeom>
          <a:noFill/>
        </p:spPr>
      </p:pic>
      <p:pic>
        <p:nvPicPr>
          <p:cNvPr id="33804" name="Picture 12" descr="http://gamejulia.ru/images/i/sobachk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142984"/>
            <a:ext cx="3524241" cy="264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285728"/>
            <a:ext cx="803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четвёртый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gamejulia.ru/images/i/lisa-di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85860"/>
            <a:ext cx="3286116" cy="2188554"/>
          </a:xfrm>
          <a:prstGeom prst="rect">
            <a:avLst/>
          </a:prstGeom>
          <a:noFill/>
        </p:spPr>
      </p:pic>
      <p:pic>
        <p:nvPicPr>
          <p:cNvPr id="1028" name="Picture 4" descr="http://gamejulia.ru/images/i/olen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142984"/>
            <a:ext cx="3286148" cy="2747220"/>
          </a:xfrm>
          <a:prstGeom prst="rect">
            <a:avLst/>
          </a:prstGeom>
          <a:noFill/>
        </p:spPr>
      </p:pic>
      <p:pic>
        <p:nvPicPr>
          <p:cNvPr id="1030" name="Picture 6" descr="http://gamejulia.ru/images/i/medve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929066"/>
            <a:ext cx="3412655" cy="2347907"/>
          </a:xfrm>
          <a:prstGeom prst="rect">
            <a:avLst/>
          </a:prstGeom>
          <a:noFill/>
        </p:spPr>
      </p:pic>
      <p:pic>
        <p:nvPicPr>
          <p:cNvPr id="1032" name="Picture 8" descr="http://gamejulia.ru/images/i/korova2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3571876"/>
            <a:ext cx="3786214" cy="273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285728"/>
            <a:ext cx="803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четвёртый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allforchildren.ru/birds/img/bird3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142984"/>
            <a:ext cx="3286116" cy="2575836"/>
          </a:xfrm>
          <a:prstGeom prst="rect">
            <a:avLst/>
          </a:prstGeom>
          <a:noFill/>
        </p:spPr>
      </p:pic>
      <p:pic>
        <p:nvPicPr>
          <p:cNvPr id="2052" name="Picture 4" descr="http://cs625419.vk.me/v625419840/4a90c/IlokXgSahm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142984"/>
            <a:ext cx="2862258" cy="2571768"/>
          </a:xfrm>
          <a:prstGeom prst="rect">
            <a:avLst/>
          </a:prstGeom>
          <a:noFill/>
        </p:spPr>
      </p:pic>
      <p:pic>
        <p:nvPicPr>
          <p:cNvPr id="2054" name="Picture 6" descr="http://img0.liveinternet.ru/images/attach/c/6/124/523/124523576_5585c9f4d165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929066"/>
            <a:ext cx="3786182" cy="2673992"/>
          </a:xfrm>
          <a:prstGeom prst="rect">
            <a:avLst/>
          </a:prstGeom>
          <a:noFill/>
        </p:spPr>
      </p:pic>
      <p:pic>
        <p:nvPicPr>
          <p:cNvPr id="2056" name="Picture 8" descr="http://gamejulia.ru/images/i/belka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929066"/>
            <a:ext cx="3859986" cy="233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42910" y="285728"/>
            <a:ext cx="7967879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четвёртый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img0.liveinternet.ru/images/attach/c/6/124/523/124523576_5585c9f4d165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14422"/>
            <a:ext cx="3714776" cy="2623561"/>
          </a:xfrm>
          <a:prstGeom prst="rect">
            <a:avLst/>
          </a:prstGeom>
          <a:noFill/>
        </p:spPr>
      </p:pic>
      <p:pic>
        <p:nvPicPr>
          <p:cNvPr id="3076" name="Picture 4" descr="http://uch.znate.ru/tw_files2/urls_3/8/d-7373/7373_html_m52569f5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643050"/>
            <a:ext cx="3705225" cy="1914525"/>
          </a:xfrm>
          <a:prstGeom prst="rect">
            <a:avLst/>
          </a:prstGeom>
          <a:noFill/>
        </p:spPr>
      </p:pic>
      <p:pic>
        <p:nvPicPr>
          <p:cNvPr id="3078" name="Picture 6" descr="http://www.aqua-shop.ru/images/goods/Marine_fish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3857628"/>
            <a:ext cx="2714644" cy="2714644"/>
          </a:xfrm>
          <a:prstGeom prst="rect">
            <a:avLst/>
          </a:prstGeom>
          <a:noFill/>
        </p:spPr>
      </p:pic>
      <p:pic>
        <p:nvPicPr>
          <p:cNvPr id="3080" name="Picture 8" descr="http://www.clipartbest.com/cliparts/niX/obd/niXobdaxT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3643290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214290"/>
            <a:ext cx="803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четвёртый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www.uroki.net/docnach/ukr_docnach3/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4286280" cy="2676009"/>
          </a:xfrm>
          <a:prstGeom prst="rect">
            <a:avLst/>
          </a:prstGeom>
          <a:noFill/>
        </p:spPr>
      </p:pic>
      <p:pic>
        <p:nvPicPr>
          <p:cNvPr id="4100" name="Picture 4" descr="http://sueveriya.ru/wp-content/uploads/2011/01/34646t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500438"/>
            <a:ext cx="2571768" cy="3214710"/>
          </a:xfrm>
          <a:prstGeom prst="rect">
            <a:avLst/>
          </a:prstGeom>
          <a:noFill/>
        </p:spPr>
      </p:pic>
      <p:pic>
        <p:nvPicPr>
          <p:cNvPr id="4102" name="Picture 6" descr="http://static2.keep4u.ru/2012/04/24/e9ba9d4438e57a43d7cc03c2b310615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928670"/>
            <a:ext cx="2928958" cy="3500462"/>
          </a:xfrm>
          <a:prstGeom prst="rect">
            <a:avLst/>
          </a:prstGeom>
          <a:noFill/>
        </p:spPr>
      </p:pic>
      <p:pic>
        <p:nvPicPr>
          <p:cNvPr id="4104" name="Picture 8" descr="http://img0.liveinternet.ru/images/attach/c/7/94/700/94700772_50261033_707330b252b8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857232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285728"/>
            <a:ext cx="803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четвёртый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://s6.hostingkartinok.com/uploads/images/2013/03/03864a85a8a73af071879a66f623344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071546"/>
            <a:ext cx="2928926" cy="2621723"/>
          </a:xfrm>
          <a:prstGeom prst="rect">
            <a:avLst/>
          </a:prstGeom>
          <a:noFill/>
        </p:spPr>
      </p:pic>
      <p:pic>
        <p:nvPicPr>
          <p:cNvPr id="5124" name="Picture 4" descr="http://www.playcast.ru/uploads/2014/07/03/911835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071546"/>
            <a:ext cx="4353922" cy="2714644"/>
          </a:xfrm>
          <a:prstGeom prst="rect">
            <a:avLst/>
          </a:prstGeom>
          <a:noFill/>
        </p:spPr>
      </p:pic>
      <p:pic>
        <p:nvPicPr>
          <p:cNvPr id="5126" name="Picture 6" descr="http://boombob.ru/img/picture/Jun/22/95b7bc58d0c96284a7573eb2a63af0af/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809026"/>
            <a:ext cx="2286016" cy="3048974"/>
          </a:xfrm>
          <a:prstGeom prst="rect">
            <a:avLst/>
          </a:prstGeom>
          <a:noFill/>
        </p:spPr>
      </p:pic>
      <p:pic>
        <p:nvPicPr>
          <p:cNvPr id="5128" name="Picture 8" descr="http://img-fotki.yandex.ru/get/6207/47407354.5aa/0_c8c3e_7f17e7c9_ori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929066"/>
            <a:ext cx="4143404" cy="226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285728"/>
            <a:ext cx="803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четвёртый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www.valgavg.edu.ee/loputood/Malinina%20Zana/img57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142984"/>
            <a:ext cx="2928958" cy="2389206"/>
          </a:xfrm>
          <a:prstGeom prst="rect">
            <a:avLst/>
          </a:prstGeom>
          <a:noFill/>
        </p:spPr>
      </p:pic>
      <p:pic>
        <p:nvPicPr>
          <p:cNvPr id="6148" name="Picture 4" descr="http://cliparts.co/cliparts/8cA/6gj/8cA6gjbk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14818"/>
            <a:ext cx="4948204" cy="2256227"/>
          </a:xfrm>
          <a:prstGeom prst="rect">
            <a:avLst/>
          </a:prstGeom>
          <a:noFill/>
        </p:spPr>
      </p:pic>
      <p:pic>
        <p:nvPicPr>
          <p:cNvPr id="6150" name="Picture 6" descr="http://www.playing-field.ru/img/2015/052206/261553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429132"/>
            <a:ext cx="3507347" cy="1876432"/>
          </a:xfrm>
          <a:prstGeom prst="rect">
            <a:avLst/>
          </a:prstGeom>
          <a:noFill/>
        </p:spPr>
      </p:pic>
      <p:pic>
        <p:nvPicPr>
          <p:cNvPr id="6152" name="Picture 8" descr="http://1.bp.blogspot.com/_iHdggnNDhc0/Ssa3tA-EF0I/AAAAAAAABIA/x4VZvEgrGnE/s320/avi%C3%A3o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1307292"/>
            <a:ext cx="3071834" cy="215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oxun.ge/uploads/posts/2011-07/1312041611_11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143108" y="3857628"/>
            <a:ext cx="2428892" cy="11430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hlinkClick r:id="rId6" action="ppaction://hlinksldjump"/>
              </a:rPr>
              <a:t>Пробовать</a:t>
            </a:r>
            <a:r>
              <a:rPr lang="ru-RU" sz="2400" dirty="0" smtClean="0">
                <a:solidFill>
                  <a:srgbClr val="7030A0"/>
                </a:solidFill>
              </a:rPr>
              <a:t> снова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89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Неправильно! Давай попробуем снова?</vt:lpstr>
      <vt:lpstr>Неправильно! Давай попробуем снова?</vt:lpstr>
      <vt:lpstr>Неправильно! Давай попробуем снова?</vt:lpstr>
      <vt:lpstr>Неправильно! Давай попробуем снова?</vt:lpstr>
      <vt:lpstr>Неправильно! Давай попробуем снова?</vt:lpstr>
      <vt:lpstr>Неправильно! Давай попробуем снова?</vt:lpstr>
      <vt:lpstr>Неправильно! Давай попробуем снова?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2016-01-06T20:14:40Z</dcterms:created>
  <dcterms:modified xsi:type="dcterms:W3CDTF">2016-01-08T10:59:01Z</dcterms:modified>
</cp:coreProperties>
</file>