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2" r:id="rId9"/>
    <p:sldId id="263" r:id="rId10"/>
    <p:sldId id="266" r:id="rId11"/>
    <p:sldId id="26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B106E36-FD25-4E2D-B0AA-010F637433A0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71660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Проект</a:t>
            </a:r>
            <a:br>
              <a:rPr lang="ru-RU" dirty="0" smtClean="0"/>
            </a:br>
            <a:r>
              <a:rPr lang="ru-RU" dirty="0" smtClean="0"/>
              <a:t>«Добрые дела»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2564904"/>
            <a:ext cx="7702872" cy="4104456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dirty="0" smtClean="0"/>
              <a:t>Опыт работы</a:t>
            </a:r>
          </a:p>
          <a:p>
            <a:r>
              <a:rPr lang="ru-RU" dirty="0" smtClean="0"/>
              <a:t>Воспитателя группы №5</a:t>
            </a:r>
          </a:p>
          <a:p>
            <a:r>
              <a:rPr lang="ru-RU" dirty="0" smtClean="0"/>
              <a:t>Балыкиной Ларисы Юрьевны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Г. Калининград</a:t>
            </a:r>
          </a:p>
          <a:p>
            <a:r>
              <a:rPr lang="ru-RU" dirty="0" smtClean="0"/>
              <a:t>2015 год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67744" y="332656"/>
            <a:ext cx="42402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МАДОУ детский сад № 24</a:t>
            </a:r>
            <a:endParaRPr lang="ru-RU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Ожидаемые результаты по проекту: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200" dirty="0" smtClean="0"/>
              <a:t>Проект </a:t>
            </a:r>
            <a:r>
              <a:rPr lang="ru-RU" sz="3200" dirty="0" smtClean="0"/>
              <a:t>«Добрые дела» </a:t>
            </a:r>
            <a:r>
              <a:rPr lang="ru-RU" sz="3200" dirty="0" smtClean="0"/>
              <a:t>разрешил проблему, реализовал поставленные задачи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420888"/>
            <a:ext cx="8229600" cy="1399032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Актуальность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180000" indent="384048" algn="just"/>
            <a:r>
              <a:rPr lang="ru-RU" dirty="0" smtClean="0"/>
              <a:t>Данная тема является актуальной, так как существует необходимость развивать эмоциональную отзывчивость к взрослым и детям, желание быть вежливым в общении со старшими и сверстниками, стремление к совместным играм, взаимодействию в паре и группе.</a:t>
            </a:r>
          </a:p>
          <a:p>
            <a:pPr marL="180000" indent="384048" algn="just"/>
            <a:r>
              <a:rPr lang="ru-RU" dirty="0" smtClean="0"/>
              <a:t>Наблюдение показало, что в группе часто происходят конфликтные ситуации, в которых каждый ребенок отстаивает собственную позицию и отказывается идти навстречу товарищу.</a:t>
            </a:r>
          </a:p>
          <a:p>
            <a:pPr marL="180000" indent="384048" algn="just"/>
            <a:r>
              <a:rPr lang="ru-RU" dirty="0" smtClean="0"/>
              <a:t>В связи с этим появилась необходимость в воспитании у детей таких качеств как отзывчивость, сочувствие, желание помочь ближнему.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Формирование вежливого и доброжелательного отношения к сверстникам в детском саду.</a:t>
            </a:r>
            <a:endParaRPr lang="ru-RU" dirty="0"/>
          </a:p>
        </p:txBody>
      </p:sp>
      <p:pic>
        <p:nvPicPr>
          <p:cNvPr id="7170" name="Picture 2" descr="http://cs629521.vk.me/v629521711/e1c6/-uk54Vx1Tc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2091" y="3786190"/>
            <a:ext cx="4166936" cy="26432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6368" y="1666526"/>
            <a:ext cx="8229600" cy="3905152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Уточнение</a:t>
            </a:r>
            <a:endParaRPr lang="en-US" dirty="0" smtClean="0"/>
          </a:p>
          <a:p>
            <a:pPr marL="64008" indent="0">
              <a:buNone/>
            </a:pPr>
            <a:r>
              <a:rPr lang="ru-RU" dirty="0" smtClean="0"/>
              <a:t>Представления</a:t>
            </a:r>
            <a:endParaRPr lang="en-US" dirty="0"/>
          </a:p>
          <a:p>
            <a:pPr marL="64008" indent="0">
              <a:buNone/>
            </a:pPr>
            <a:r>
              <a:rPr lang="ru-RU" dirty="0" smtClean="0"/>
              <a:t>детей о добрых</a:t>
            </a:r>
            <a:endParaRPr lang="en-US" dirty="0" smtClean="0"/>
          </a:p>
          <a:p>
            <a:pPr marL="64008" indent="0">
              <a:buNone/>
            </a:pPr>
            <a:r>
              <a:rPr lang="ru-RU" dirty="0" smtClean="0"/>
              <a:t>поступках</a:t>
            </a:r>
          </a:p>
          <a:p>
            <a:r>
              <a:rPr lang="ru-RU" dirty="0" smtClean="0"/>
              <a:t>Воспитание</a:t>
            </a:r>
            <a:endParaRPr lang="en-US" dirty="0" smtClean="0"/>
          </a:p>
          <a:p>
            <a:pPr marL="64008" indent="0">
              <a:buNone/>
            </a:pPr>
            <a:r>
              <a:rPr lang="ru-RU" dirty="0" smtClean="0"/>
              <a:t>отзывчивости,</a:t>
            </a:r>
            <a:endParaRPr lang="en-US" dirty="0" smtClean="0"/>
          </a:p>
          <a:p>
            <a:pPr marL="64008" indent="0">
              <a:buNone/>
            </a:pPr>
            <a:r>
              <a:rPr lang="ru-RU" dirty="0" smtClean="0"/>
              <a:t>сочувствия, желания помочь ближнему</a:t>
            </a:r>
          </a:p>
          <a:p>
            <a:r>
              <a:rPr lang="ru-RU" dirty="0" smtClean="0"/>
              <a:t>Развитие умения высказывать суждения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9992" y="446876"/>
            <a:ext cx="4159385" cy="311520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845386" y="5571678"/>
            <a:ext cx="627916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На фото: Соня помогает Лизе нарисовать бабочку </a:t>
            </a:r>
            <a:endParaRPr lang="ru-RU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399032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Виды деятельности, которые были затронуты: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571612"/>
            <a:ext cx="8229600" cy="5256652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Беседа на тему «Какие дела мы можем назвать добрыми?» </a:t>
            </a:r>
            <a:r>
              <a:rPr lang="ru-RU" dirty="0" smtClean="0"/>
              <a:t>(образовательная область: социально коммуникативное развитие)</a:t>
            </a:r>
          </a:p>
          <a:p>
            <a:r>
              <a:rPr lang="ru-RU" dirty="0" smtClean="0"/>
              <a:t>Чтение художественной литературы</a:t>
            </a:r>
            <a:r>
              <a:rPr lang="en-US" dirty="0" smtClean="0"/>
              <a:t>, </a:t>
            </a:r>
            <a:r>
              <a:rPr lang="ru-RU" dirty="0" smtClean="0"/>
              <a:t>беседа по прочитанному (образовательная область: художественно – эстетическое развитие)</a:t>
            </a:r>
          </a:p>
          <a:p>
            <a:r>
              <a:rPr lang="ru-RU" dirty="0"/>
              <a:t>Физ. Минутка: «Как мы маме помогаем</a:t>
            </a:r>
            <a:r>
              <a:rPr lang="ru-RU" dirty="0" smtClean="0"/>
              <a:t>» (образовательная область: физическое развитие)</a:t>
            </a:r>
            <a:endParaRPr lang="ru-RU" dirty="0"/>
          </a:p>
          <a:p>
            <a:r>
              <a:rPr lang="ru-RU" dirty="0" smtClean="0"/>
              <a:t>Рассказ ребенка о</a:t>
            </a:r>
          </a:p>
          <a:p>
            <a:pPr marL="64008" indent="0">
              <a:buNone/>
            </a:pPr>
            <a:r>
              <a:rPr lang="ru-RU" dirty="0"/>
              <a:t>в</a:t>
            </a:r>
            <a:r>
              <a:rPr lang="ru-RU" dirty="0" smtClean="0"/>
              <a:t>ыполненных добрых делах</a:t>
            </a:r>
          </a:p>
          <a:p>
            <a:pPr marL="64008" indent="0">
              <a:buNone/>
            </a:pPr>
            <a:r>
              <a:rPr lang="ru-RU" dirty="0" smtClean="0"/>
              <a:t>(образовательная область:</a:t>
            </a:r>
          </a:p>
          <a:p>
            <a:pPr marL="64008" indent="0">
              <a:buNone/>
            </a:pPr>
            <a:r>
              <a:rPr lang="ru-RU" dirty="0"/>
              <a:t>р</a:t>
            </a:r>
            <a:r>
              <a:rPr lang="ru-RU" dirty="0" smtClean="0"/>
              <a:t>ечевое развитие)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399032"/>
          </a:xfrm>
        </p:spPr>
        <p:txBody>
          <a:bodyPr/>
          <a:lstStyle/>
          <a:p>
            <a:r>
              <a:rPr lang="ru-RU" dirty="0" smtClean="0"/>
              <a:t>План работы по реализации проекта: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484784"/>
            <a:ext cx="8352928" cy="2664296"/>
          </a:xfrm>
        </p:spPr>
        <p:txBody>
          <a:bodyPr>
            <a:normAutofit lnSpcReduction="10000"/>
          </a:bodyPr>
          <a:lstStyle/>
          <a:p>
            <a:r>
              <a:rPr lang="ru-RU" u="sng" dirty="0" smtClean="0"/>
              <a:t>Беседа</a:t>
            </a:r>
            <a:r>
              <a:rPr lang="ru-RU" dirty="0" smtClean="0"/>
              <a:t> на тему «Какие дела мы можем назвать добрыми?» Затрагиваются вопросы: -Какие добрые дела мы делаем ежедневно? –Какие добрые дела мы можем сделать на прогулке?</a:t>
            </a:r>
          </a:p>
          <a:p>
            <a:endParaRPr lang="ru-RU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104" y="4149080"/>
            <a:ext cx="3225981" cy="241612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39552" y="4180344"/>
            <a:ext cx="460859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u="sng" dirty="0" smtClean="0"/>
              <a:t>Чтение </a:t>
            </a:r>
            <a:r>
              <a:rPr lang="ru-RU" sz="2400" u="sng" dirty="0"/>
              <a:t>художественной литературы</a:t>
            </a:r>
            <a:r>
              <a:rPr lang="ru-RU" sz="2400" dirty="0"/>
              <a:t>: В. Маяковский «Что такое хорошо и что такое плохо», </a:t>
            </a:r>
            <a:r>
              <a:rPr lang="ru-RU" sz="2400" dirty="0" err="1"/>
              <a:t>Н.Болтачева</a:t>
            </a:r>
            <a:r>
              <a:rPr lang="ru-RU" sz="2400" dirty="0"/>
              <a:t> «Сказка о корове Зорьке и добрых делах»</a:t>
            </a:r>
          </a:p>
          <a:p>
            <a:r>
              <a:rPr lang="ru-RU" sz="2400" dirty="0"/>
              <a:t>беседа по прочитанному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9903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96752"/>
            <a:ext cx="8229600" cy="5186048"/>
          </a:xfrm>
        </p:spPr>
        <p:txBody>
          <a:bodyPr>
            <a:normAutofit fontScale="92500" lnSpcReduction="20000"/>
          </a:bodyPr>
          <a:lstStyle/>
          <a:p>
            <a:r>
              <a:rPr lang="ru-RU" u="sng" dirty="0" smtClean="0"/>
              <a:t>Физ</a:t>
            </a:r>
            <a:r>
              <a:rPr lang="ru-RU" u="sng" dirty="0"/>
              <a:t>. Минутка: </a:t>
            </a:r>
            <a:r>
              <a:rPr lang="ru-RU" dirty="0" smtClean="0"/>
              <a:t>«Дружно </a:t>
            </a:r>
            <a:r>
              <a:rPr lang="ru-RU" dirty="0"/>
              <a:t>маме помогаем</a:t>
            </a:r>
            <a:r>
              <a:rPr lang="ru-RU" dirty="0" smtClean="0"/>
              <a:t>»</a:t>
            </a:r>
          </a:p>
          <a:p>
            <a:pPr marL="64008" indent="0">
              <a:buNone/>
            </a:pPr>
            <a:r>
              <a:rPr lang="ru-RU" dirty="0"/>
              <a:t>Дружно маме помогаем –</a:t>
            </a:r>
          </a:p>
          <a:p>
            <a:pPr marL="64008" indent="0">
              <a:buNone/>
            </a:pPr>
            <a:r>
              <a:rPr lang="ru-RU" dirty="0" smtClean="0"/>
              <a:t>Пыль </a:t>
            </a:r>
            <a:r>
              <a:rPr lang="ru-RU" dirty="0"/>
              <a:t>повсюду вытираем.</a:t>
            </a:r>
          </a:p>
          <a:p>
            <a:pPr marL="64008" indent="0">
              <a:buNone/>
            </a:pPr>
            <a:r>
              <a:rPr lang="ru-RU" dirty="0" smtClean="0"/>
              <a:t>Мы </a:t>
            </a:r>
            <a:r>
              <a:rPr lang="ru-RU" dirty="0"/>
              <a:t>белье теперь стираем,</a:t>
            </a:r>
          </a:p>
          <a:p>
            <a:pPr marL="64008" indent="0">
              <a:buNone/>
            </a:pPr>
            <a:r>
              <a:rPr lang="ru-RU" dirty="0" smtClean="0"/>
              <a:t>Полощем</a:t>
            </a:r>
            <a:r>
              <a:rPr lang="ru-RU" dirty="0"/>
              <a:t>, отжимаем.</a:t>
            </a:r>
          </a:p>
          <a:p>
            <a:pPr marL="64008" indent="0">
              <a:buNone/>
            </a:pPr>
            <a:r>
              <a:rPr lang="ru-RU" dirty="0" smtClean="0"/>
              <a:t>Подметаем </a:t>
            </a:r>
            <a:r>
              <a:rPr lang="ru-RU" dirty="0"/>
              <a:t>все </a:t>
            </a:r>
            <a:r>
              <a:rPr lang="ru-RU" dirty="0" smtClean="0"/>
              <a:t>кругом</a:t>
            </a:r>
          </a:p>
          <a:p>
            <a:pPr marL="64008" indent="0">
              <a:buNone/>
            </a:pPr>
            <a:r>
              <a:rPr lang="ru-RU" dirty="0" smtClean="0"/>
              <a:t>И </a:t>
            </a:r>
            <a:r>
              <a:rPr lang="ru-RU" dirty="0"/>
              <a:t>бегом за молоком.</a:t>
            </a:r>
          </a:p>
          <a:p>
            <a:pPr marL="64008" indent="0">
              <a:buNone/>
            </a:pPr>
            <a:r>
              <a:rPr lang="ru-RU" dirty="0" smtClean="0"/>
              <a:t>Маму </a:t>
            </a:r>
            <a:r>
              <a:rPr lang="ru-RU" dirty="0"/>
              <a:t>вечером встречаем,</a:t>
            </a:r>
          </a:p>
          <a:p>
            <a:pPr marL="64008" indent="0">
              <a:buNone/>
            </a:pPr>
            <a:r>
              <a:rPr lang="ru-RU" dirty="0" smtClean="0"/>
              <a:t>Двери </a:t>
            </a:r>
            <a:r>
              <a:rPr lang="ru-RU" dirty="0"/>
              <a:t>настежь открываем,</a:t>
            </a:r>
          </a:p>
          <a:p>
            <a:pPr marL="64008" indent="0">
              <a:buNone/>
            </a:pPr>
            <a:r>
              <a:rPr lang="ru-RU" dirty="0" smtClean="0"/>
              <a:t>Маму </a:t>
            </a:r>
            <a:r>
              <a:rPr lang="ru-RU" dirty="0"/>
              <a:t>крепко обнимаем</a:t>
            </a:r>
            <a:r>
              <a:rPr lang="ru-RU" dirty="0" smtClean="0"/>
              <a:t>.</a:t>
            </a:r>
          </a:p>
          <a:p>
            <a:pPr marL="64008" indent="0">
              <a:buNone/>
            </a:pPr>
            <a:endParaRPr lang="ru-RU" dirty="0"/>
          </a:p>
          <a:p>
            <a:r>
              <a:rPr lang="ru-RU" dirty="0"/>
              <a:t>Игра «Закончи предложение»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15090" y="2427619"/>
            <a:ext cx="3637470" cy="2724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409812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229600" cy="139903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357298"/>
            <a:ext cx="8103274" cy="4572000"/>
          </a:xfrm>
        </p:spPr>
        <p:txBody>
          <a:bodyPr>
            <a:normAutofit/>
          </a:bodyPr>
          <a:lstStyle/>
          <a:p>
            <a:r>
              <a:rPr lang="ru-RU" dirty="0" smtClean="0"/>
              <a:t>Выполнение </a:t>
            </a:r>
            <a:r>
              <a:rPr lang="ru-RU" dirty="0" smtClean="0"/>
              <a:t>детьми добрых </a:t>
            </a:r>
            <a:r>
              <a:rPr lang="ru-RU" dirty="0" smtClean="0"/>
              <a:t>дел</a:t>
            </a:r>
          </a:p>
          <a:p>
            <a:endParaRPr lang="ru-RU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5292080" y="4941168"/>
            <a:ext cx="293061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На фото:</a:t>
            </a:r>
          </a:p>
          <a:p>
            <a:r>
              <a:rPr lang="ru-RU" sz="2400" dirty="0" smtClean="0"/>
              <a:t>Кира п</a:t>
            </a:r>
            <a:r>
              <a:rPr lang="ru-RU" sz="2400" dirty="0" smtClean="0"/>
              <a:t>омогает </a:t>
            </a:r>
            <a:endParaRPr lang="ru-RU" sz="2400" dirty="0" smtClean="0"/>
          </a:p>
          <a:p>
            <a:r>
              <a:rPr lang="ru-RU" sz="2400" dirty="0" smtClean="0"/>
              <a:t>сервировать стол</a:t>
            </a:r>
            <a:endParaRPr lang="ru-RU" sz="2400" dirty="0" smtClean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2080" y="2492896"/>
            <a:ext cx="2786425" cy="2234945"/>
          </a:xfrm>
          <a:prstGeom prst="rect">
            <a:avLst/>
          </a:prstGeom>
        </p:spPr>
      </p:pic>
      <p:pic>
        <p:nvPicPr>
          <p:cNvPr id="1026" name="Picture 2" descr="E:\dlH3AyUety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492896"/>
            <a:ext cx="2843808" cy="2129894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323528" y="4725144"/>
            <a:ext cx="327685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На </a:t>
            </a:r>
            <a:r>
              <a:rPr lang="ru-RU" sz="2400" dirty="0" smtClean="0"/>
              <a:t>фото: Ваня и Вероника чинят коробки для игр</a:t>
            </a:r>
            <a:endParaRPr lang="ru-RU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4572000"/>
          </a:xfrm>
        </p:spPr>
        <p:txBody>
          <a:bodyPr/>
          <a:lstStyle/>
          <a:p>
            <a:r>
              <a:rPr lang="ru-RU" dirty="0" smtClean="0"/>
              <a:t>Дети рассказывают о своих добрых делах </a:t>
            </a:r>
            <a:endParaRPr lang="ru-RU" dirty="0"/>
          </a:p>
        </p:txBody>
      </p:sp>
      <p:pic>
        <p:nvPicPr>
          <p:cNvPr id="5" name="Picture 4" descr="http://cs629521.vk.me/v629521711/caa3/a1609ImAqBM.jpg"/>
          <p:cNvPicPr>
            <a:picLocks noChangeAspect="1" noChangeArrowheads="1"/>
          </p:cNvPicPr>
          <p:nvPr/>
        </p:nvPicPr>
        <p:blipFill>
          <a:blip r:embed="rId2" cstate="print"/>
          <a:srcRect l="15354" b="15354"/>
          <a:stretch>
            <a:fillRect/>
          </a:stretch>
        </p:blipFill>
        <p:spPr bwMode="auto">
          <a:xfrm>
            <a:off x="6444208" y="2780928"/>
            <a:ext cx="2038610" cy="271806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572000" y="2780928"/>
            <a:ext cx="187220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На фото:</a:t>
            </a:r>
          </a:p>
          <a:p>
            <a:r>
              <a:rPr lang="ru-RU" sz="2400" dirty="0" smtClean="0"/>
              <a:t>Глеб починил</a:t>
            </a:r>
          </a:p>
          <a:p>
            <a:r>
              <a:rPr lang="ru-RU" sz="2400" dirty="0" smtClean="0"/>
              <a:t>машинку</a:t>
            </a:r>
          </a:p>
          <a:p>
            <a:r>
              <a:rPr lang="ru-RU" sz="2400" dirty="0" smtClean="0"/>
              <a:t>для друга</a:t>
            </a:r>
            <a:endParaRPr lang="ru-RU" sz="2400" dirty="0"/>
          </a:p>
        </p:txBody>
      </p:sp>
      <p:pic>
        <p:nvPicPr>
          <p:cNvPr id="4" name="Picture 2" descr="E:\HgjIp9hDdq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3140968"/>
            <a:ext cx="2626182" cy="1966901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755576" y="5373216"/>
            <a:ext cx="413606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На фото</a:t>
            </a:r>
            <a:r>
              <a:rPr lang="ru-RU" sz="2400" dirty="0" smtClean="0"/>
              <a:t>: Лера помогает</a:t>
            </a:r>
          </a:p>
          <a:p>
            <a:r>
              <a:rPr lang="ru-RU" sz="2400" dirty="0" smtClean="0"/>
              <a:t>Лизе собрать </a:t>
            </a:r>
            <a:r>
              <a:rPr lang="ru-RU" sz="2400" dirty="0" err="1" smtClean="0"/>
              <a:t>мозайку</a:t>
            </a:r>
            <a:endParaRPr lang="ru-RU" sz="2400" dirty="0" smtClean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133</TotalTime>
  <Words>395</Words>
  <Application>Microsoft Office PowerPoint</Application>
  <PresentationFormat>Экран (4:3)</PresentationFormat>
  <Paragraphs>67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Яркая</vt:lpstr>
      <vt:lpstr>  Проект «Добрые дела»</vt:lpstr>
      <vt:lpstr>Актуальность</vt:lpstr>
      <vt:lpstr>Цель</vt:lpstr>
      <vt:lpstr>Задачи</vt:lpstr>
      <vt:lpstr>Виды деятельности, которые были затронуты:</vt:lpstr>
      <vt:lpstr>План работы по реализации проекта:</vt:lpstr>
      <vt:lpstr>Слайд 7</vt:lpstr>
      <vt:lpstr>Слайд 8</vt:lpstr>
      <vt:lpstr> </vt:lpstr>
      <vt:lpstr>Ожидаемые результаты по проекту: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Интегрированное занятие «Добрые дела»</dc:title>
  <dc:creator>Документы</dc:creator>
  <cp:lastModifiedBy>User</cp:lastModifiedBy>
  <cp:revision>20</cp:revision>
  <dcterms:created xsi:type="dcterms:W3CDTF">2015-09-06T12:32:53Z</dcterms:created>
  <dcterms:modified xsi:type="dcterms:W3CDTF">2016-03-17T03:24:25Z</dcterms:modified>
</cp:coreProperties>
</file>