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9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00"/>
    <a:srgbClr val="00FF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678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6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688" y="332656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285728"/>
            <a:ext cx="621510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МБДОУ детский сад №13 города Белово</a:t>
            </a:r>
          </a:p>
          <a:p>
            <a:pPr algn="ctr"/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ПРЕДМЕТНО-РАЗВИВАЮЩАЯ СРЕДА 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 ВТОРОЙ МЛАДШЕЙ ГРУППЕ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«Цыплята»</a:t>
            </a:r>
          </a:p>
          <a:p>
            <a:pPr algn="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                                            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Подготовила: 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Н.А.Колмакова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Белово, 2015</a:t>
            </a:r>
          </a:p>
        </p:txBody>
      </p:sp>
    </p:spTree>
    <p:extLst>
      <p:ext uri="{BB962C8B-B14F-4D97-AF65-F5344CB8AC3E}">
        <p14:creationId xmlns:p14="http://schemas.microsoft.com/office/powerpoint/2010/main" xmlns="" val="2814845522"/>
      </p:ext>
    </p:extLst>
  </p:cSld>
  <p:clrMapOvr>
    <a:masterClrMapping/>
  </p:clrMapOvr>
  <p:transition spd="med" advClick="0" advTm="1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572560" cy="1214422"/>
          </a:xfrm>
        </p:spPr>
        <p:txBody>
          <a:bodyPr>
            <a:normAutofit fontScale="90000"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0070C0"/>
                </a:solidFill>
              </a:rPr>
              <a:t>Центр «Книги»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</a:rPr>
              <a:t>Книжки нам пока читают воспитатели для нас. 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Ежедневно наступает чтенья книг желанный час! </a:t>
            </a:r>
            <a:endParaRPr lang="ru-RU" sz="31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4365105"/>
            <a:ext cx="489654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dmin\Desktop\предметно-развивающая среда\SAM_2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3691468" cy="2768601"/>
          </a:xfrm>
          <a:prstGeom prst="rect">
            <a:avLst/>
          </a:prstGeom>
          <a:noFill/>
        </p:spPr>
      </p:pic>
      <p:pic>
        <p:nvPicPr>
          <p:cNvPr id="8195" name="Picture 3" descr="C:\Users\Admin\Desktop\предметно-развивающая среда\SAM_2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7" y="3500438"/>
            <a:ext cx="4210045" cy="315753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572560" cy="1214422"/>
          </a:xfrm>
        </p:spPr>
        <p:txBody>
          <a:bodyPr>
            <a:normAutofit fontScale="90000"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0070C0"/>
                </a:solidFill>
              </a:rPr>
              <a:t>Центр «Ряженья»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</a:rPr>
              <a:t>Настроение отлично, в группе нашей необычно. </a:t>
            </a:r>
            <a:endParaRPr lang="ru-RU" sz="31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4365105"/>
            <a:ext cx="489654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dmin\Desktop\предметно-развивающая среда\SAM_206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3394472" cy="4525963"/>
          </a:xfrm>
          <a:prstGeom prst="rect">
            <a:avLst/>
          </a:prstGeom>
          <a:noFill/>
        </p:spPr>
      </p:pic>
      <p:pic>
        <p:nvPicPr>
          <p:cNvPr id="9219" name="Picture 3" descr="C:\Users\Admin\Desktop\предметно-развивающая среда\SAM_20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071678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572560" cy="1214422"/>
          </a:xfrm>
        </p:spPr>
        <p:txBody>
          <a:bodyPr>
            <a:normAutofit fontScale="90000"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0070C0"/>
                </a:solidFill>
              </a:rPr>
              <a:t>Центр «Сюжетно – ролевых игр»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</a:rPr>
              <a:t>Садик - это второй дом, 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Мы здесь дружно все живём. </a:t>
            </a:r>
            <a:endParaRPr lang="ru-RU" sz="31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4365105"/>
            <a:ext cx="489654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Admin\Desktop\предметно-развивающая среда\SAM_20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876"/>
            <a:ext cx="3977220" cy="2982915"/>
          </a:xfrm>
          <a:prstGeom prst="rect">
            <a:avLst/>
          </a:prstGeom>
          <a:noFill/>
        </p:spPr>
      </p:pic>
      <p:pic>
        <p:nvPicPr>
          <p:cNvPr id="10243" name="Picture 3" descr="C:\Users\Admin\Desktop\предметно-развивающая среда\SAM_20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857364"/>
            <a:ext cx="4400547" cy="330041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536" y="0"/>
            <a:ext cx="91955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9143998" y="721521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2285984" y="1214422"/>
            <a:ext cx="6136069" cy="3000396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Группу всю мы показали,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 себе все рассказали.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Вас в гости  будем очень  ждать,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Нам есть еще, что показать!</a:t>
            </a:r>
          </a:p>
        </p:txBody>
      </p:sp>
    </p:spTree>
  </p:cSld>
  <p:clrMapOvr>
    <a:masterClrMapping/>
  </p:clrMapOvr>
  <p:transition spd="med" advClick="0" advTm="1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857224" y="0"/>
            <a:ext cx="77867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Admin\Desktop\Деви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2449" y="0"/>
            <a:ext cx="484830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0772140"/>
      </p:ext>
    </p:extLst>
  </p:cSld>
  <p:clrMapOvr>
    <a:masterClrMapping/>
  </p:clrMapOvr>
  <p:transition spd="med" advClick="0" advTm="1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0034" y="0"/>
            <a:ext cx="8643966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Наша Группа!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нашей группе всем на диво и нарядно и красиво!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Дарят здесь тепло и ласку педагоги малышам.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всегда встречают лаской, добротою и теплом.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Вечером читаем сказки, наша группа – дом родной!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dmin\Desktop\предметно-развивающая среда\SAM_2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14554"/>
            <a:ext cx="5857916" cy="4393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0772140"/>
      </p:ext>
    </p:extLst>
  </p:cSld>
  <p:clrMapOvr>
    <a:masterClrMapping/>
  </p:clrMapOvr>
  <p:transition spd="med" advClick="0" advTm="1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1785926"/>
          </a:xfrm>
        </p:spPr>
        <p:txBody>
          <a:bodyPr>
            <a:normAutofit fontScale="90000"/>
          </a:bodyPr>
          <a:lstStyle/>
          <a:p>
            <a:pPr algn="just">
              <a:lnSpc>
                <a:spcPts val="2000"/>
              </a:lnSpc>
            </a:pP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0070C0"/>
                </a:solidFill>
              </a:rPr>
              <a:t>Центр «Безопасности дорожного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движения»</a:t>
            </a:r>
            <a:r>
              <a:rPr lang="ru-RU" sz="3100" b="1" dirty="0" smtClean="0">
                <a:solidFill>
                  <a:srgbClr val="0070C0"/>
                </a:solidFill>
              </a:rPr>
              <a:t/>
            </a:r>
            <a:br>
              <a:rPr lang="ru-RU" sz="3100" b="1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 Как дорогу перейти, как в транспорте себя вести. Запомним мы с тобой, играя, все правила движенья изучая.</a:t>
            </a:r>
            <a:r>
              <a:rPr lang="ru-RU" sz="3100" dirty="0" smtClean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4365105"/>
            <a:ext cx="489654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</p:spPr>
        <p:txBody>
          <a:bodyPr/>
          <a:lstStyle/>
          <a:p>
            <a:pPr algn="ctr">
              <a:lnSpc>
                <a:spcPts val="2000"/>
              </a:lnSpc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	</a:t>
            </a:r>
            <a:endParaRPr lang="ru-RU" sz="2800" dirty="0" smtClean="0">
              <a:solidFill>
                <a:srgbClr val="0070C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lnSpc>
                <a:spcPts val="2000"/>
              </a:lnSpc>
              <a:buNone/>
            </a:pPr>
            <a:endParaRPr lang="ru-RU" sz="2800" dirty="0"/>
          </a:p>
        </p:txBody>
      </p:sp>
      <p:pic>
        <p:nvPicPr>
          <p:cNvPr id="2052" name="Picture 4" descr="C:\Users\Admin\Desktop\предметно-развивающая среда\SAM_2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876"/>
            <a:ext cx="3857652" cy="2893239"/>
          </a:xfrm>
          <a:prstGeom prst="rect">
            <a:avLst/>
          </a:prstGeom>
          <a:noFill/>
        </p:spPr>
      </p:pic>
      <p:pic>
        <p:nvPicPr>
          <p:cNvPr id="2053" name="Picture 5" descr="C:\Users\Admin\Desktop\предметно-развивающая среда\SAM_2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14488"/>
            <a:ext cx="3733792" cy="280034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2852"/>
            <a:ext cx="7571184" cy="1071570"/>
          </a:xfrm>
        </p:spPr>
        <p:txBody>
          <a:bodyPr>
            <a:normAutofit fontScale="90000"/>
          </a:bodyPr>
          <a:lstStyle/>
          <a:p>
            <a:pPr>
              <a:lnSpc>
                <a:spcPts val="2000"/>
              </a:lnSpc>
            </a:pP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0070C0"/>
                </a:solidFill>
              </a:rPr>
              <a:t>Центр «Физкультуры»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/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Мы знаем – спорт на самом деле,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 полезен очень для ребят!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4365105"/>
            <a:ext cx="489654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предметно-развивающая среда\SAM_20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3683794" cy="4911725"/>
          </a:xfrm>
          <a:prstGeom prst="rect">
            <a:avLst/>
          </a:prstGeom>
          <a:noFill/>
        </p:spPr>
      </p:pic>
      <p:pic>
        <p:nvPicPr>
          <p:cNvPr id="3075" name="Picture 3" descr="C:\Users\Admin\Desktop\предметно-развивающая среда\SAM_2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071810"/>
            <a:ext cx="3924293" cy="294322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571184" cy="1643050"/>
          </a:xfrm>
        </p:spPr>
        <p:txBody>
          <a:bodyPr>
            <a:normAutofit fontScale="90000"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0070C0"/>
                </a:solidFill>
              </a:rPr>
              <a:t>Центр «Сенсорного развития»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В игры разные играем,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Всех с собою    приглашаем!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4365105"/>
            <a:ext cx="489654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предметно-развивающая среда\SAM_2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86124"/>
            <a:ext cx="4167721" cy="3125791"/>
          </a:xfrm>
          <a:prstGeom prst="rect">
            <a:avLst/>
          </a:prstGeom>
          <a:noFill/>
        </p:spPr>
      </p:pic>
      <p:pic>
        <p:nvPicPr>
          <p:cNvPr id="4099" name="Picture 3" descr="C:\Users\Admin\Desktop\предметно-развивающая среда\SAM_2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85926"/>
            <a:ext cx="4095779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rmAutofit fontScale="90000"/>
          </a:bodyPr>
          <a:lstStyle/>
          <a:p>
            <a:pPr>
              <a:lnSpc>
                <a:spcPts val="2000"/>
              </a:lnSpc>
            </a:pP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0070C0"/>
                </a:solidFill>
              </a:rPr>
              <a:t>Центр «Природы и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экспериментирования»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В беленьких горшочках,  подросли  цветочки. 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Их польем мы спозаранку, я и все мои друзья! 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4365105"/>
            <a:ext cx="489654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предметно-развивающая среда\SAM_2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3500438"/>
            <a:ext cx="3905246" cy="2928935"/>
          </a:xfrm>
          <a:prstGeom prst="rect">
            <a:avLst/>
          </a:prstGeom>
          <a:noFill/>
        </p:spPr>
      </p:pic>
      <p:pic>
        <p:nvPicPr>
          <p:cNvPr id="5123" name="Picture 3" descr="C:\Users\Admin\Desktop\предметно-развивающая среда\SAM_20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71612"/>
            <a:ext cx="3857634" cy="514351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572560" cy="1214422"/>
          </a:xfrm>
        </p:spPr>
        <p:txBody>
          <a:bodyPr>
            <a:normAutofit fontScale="90000"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0070C0"/>
                </a:solidFill>
              </a:rPr>
              <a:t>Центр «Конструирования»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</a:rPr>
              <a:t>Любознательны мы очень, с нами не соскучишься.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Фантазируем, играем, что-то вместе собираем. </a:t>
            </a:r>
            <a:endParaRPr lang="ru-RU" sz="31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4365105"/>
            <a:ext cx="489654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esktop\предметно-развивающая среда\SAM_2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632585"/>
            <a:ext cx="3786214" cy="2839661"/>
          </a:xfrm>
          <a:prstGeom prst="rect">
            <a:avLst/>
          </a:prstGeom>
          <a:noFill/>
        </p:spPr>
      </p:pic>
      <p:pic>
        <p:nvPicPr>
          <p:cNvPr id="6147" name="Picture 3" descr="C:\Users\Admin\Desktop\предметно-развивающая среда\SAM_2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714488"/>
            <a:ext cx="4071966" cy="305397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572560" cy="1214422"/>
          </a:xfrm>
        </p:spPr>
        <p:txBody>
          <a:bodyPr>
            <a:normAutofit fontScale="90000"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0070C0"/>
                </a:solidFill>
              </a:rPr>
              <a:t>Центр «Музыки и театра»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</a:rPr>
              <a:t>И в группе куклы не скучают! Есть музыкальный уголок!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В нём дети громко так играют,- трясется даже потолок! </a:t>
            </a:r>
            <a:endParaRPr lang="ru-RU" sz="31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4365105"/>
            <a:ext cx="489654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предметно-развивающая среда\SAM_2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4160317" cy="3120238"/>
          </a:xfrm>
          <a:prstGeom prst="rect">
            <a:avLst/>
          </a:prstGeom>
          <a:noFill/>
        </p:spPr>
      </p:pic>
      <p:pic>
        <p:nvPicPr>
          <p:cNvPr id="7171" name="Picture 3" descr="C:\Users\Admin\Desktop\предметно-развивающая среда\SAM_2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643314"/>
            <a:ext cx="3971919" cy="297893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89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 Центр «Безопасности дорожного   движения»  Как дорогу перейти, как в транспорте себя вести. Запомним мы с тобой, играя, все правила движенья изучая.  </vt:lpstr>
      <vt:lpstr> Центр «Физкультуры»  Мы знаем – спорт на самом деле,  полезен очень для ребят!  </vt:lpstr>
      <vt:lpstr> Центр «Сенсорного развития» В игры разные играем, Всех с собою    приглашаем!  </vt:lpstr>
      <vt:lpstr>   Центр «Природы и   экспериментирования» В беленьких горшочках,  подросли  цветочки.  Их польем мы спозаранку, я и все мои друзья!   </vt:lpstr>
      <vt:lpstr> Центр «Конструирования» Любознательны мы очень, с нами не соскучишься. Фантазируем, играем, что-то вместе собираем. </vt:lpstr>
      <vt:lpstr> Центр «Музыки и театра» И в группе куклы не скучают! Есть музыкальный уголок! В нём дети громко так играют,- трясется даже потолок! </vt:lpstr>
      <vt:lpstr> Центр «Книги» Книжки нам пока читают воспитатели для нас.  Ежедневно наступает чтенья книг желанный час! </vt:lpstr>
      <vt:lpstr> Центр «Ряженья» Настроение отлично, в группе нашей необычно. </vt:lpstr>
      <vt:lpstr> Центр «Сюжетно – ролевых игр» Садик - это второй дом,  Мы здесь дружно все живём.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Admin</cp:lastModifiedBy>
  <cp:revision>38</cp:revision>
  <dcterms:created xsi:type="dcterms:W3CDTF">2012-08-01T11:30:26Z</dcterms:created>
  <dcterms:modified xsi:type="dcterms:W3CDTF">2015-11-14T09:28:14Z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138362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