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13"/>
  </p:handoutMasterIdLst>
  <p:sldIdLst>
    <p:sldId id="257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E80DD-834E-46C0-A83C-0CA35099BA23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33DE1-30DF-413A-B667-285FA9C4943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72" y="1"/>
            <a:ext cx="537204" cy="548680"/>
          </a:xfrm>
        </p:spPr>
        <p:txBody>
          <a:bodyPr/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80112" y="332656"/>
            <a:ext cx="3168352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Деревья.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350100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 воспитатель МБДОУ №169 </a:t>
            </a:r>
            <a:r>
              <a:rPr lang="ru-RU" dirty="0" err="1" smtClean="0"/>
              <a:t>Григорьва</a:t>
            </a:r>
            <a:r>
              <a:rPr lang="ru-RU" dirty="0" smtClean="0"/>
              <a:t> И.С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82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"/>
            <a:ext cx="7123080" cy="26064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СОСНА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3281" y="357167"/>
            <a:ext cx="3469242" cy="3643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дышится легко в бору сосновом!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Он кажется смолистым срубом новым: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 гладким веткам белки скачут ловко,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Стволы, как медь горят по вечерам,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дятел ярко-красная головка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Мелькает в сосняке то здесь, то там.                 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Автор:  Т. Шорыгина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реферат по психологии\sosna1-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212142" cy="560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реферат по психологии\171_SOS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1048"/>
            <a:ext cx="4245298" cy="285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0"/>
            <a:ext cx="3892423" cy="6215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Наш лесок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Он не низок, не высок,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Зелен, светел наш лесок.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Мы, когда учиться стали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том лесочке насчитали: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Восемь сосенок густых,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Пять березок молодых,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 осинок-невеличек,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Девять сосенок-сестричек.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Хорошо в лесу таком –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Каждый кустик нам знаком.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Только раз погоревали: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когда нас домой позвали.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Автор: А. Прокофьев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реферат по психологии\химкинский-лес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4706" y="260648"/>
            <a:ext cx="5366400" cy="618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55" r="6657"/>
          <a:stretch/>
        </p:blipFill>
        <p:spPr bwMode="auto">
          <a:xfrm>
            <a:off x="5652120" y="2708920"/>
            <a:ext cx="3312368" cy="3988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72" y="0"/>
            <a:ext cx="7123080" cy="924475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БЕРЁЗА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80112" y="332656"/>
            <a:ext cx="3168352" cy="2592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 дали берёзе расчёску,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Изменила б берёзка причёску: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речку, как в зеркало, глядя,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Расчесала б кудрявые пряди,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вошло б у неё в привычку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утрам заплетать косичку.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И.П.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Токмакова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273863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82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1578464" cy="908721"/>
          </a:xfrm>
        </p:spPr>
        <p:txBody>
          <a:bodyPr/>
          <a:lstStyle/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Ель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60648"/>
            <a:ext cx="5079848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обыкновенная -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издали надменная,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 вблизи - уютный дом...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Здесь мы дождь и переждём.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Ю.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Насимович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730" y="548681"/>
            <a:ext cx="4204846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55" y="2924944"/>
            <a:ext cx="451250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43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3080" cy="764704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Липа</a:t>
            </a: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476672"/>
            <a:ext cx="4392488" cy="405130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Листья-сердечки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с крылышком плод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Липа на пасеке нашей растёт,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стройная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липа, тенистая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липа...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соты стекается липовый мёд.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Ю. Насимович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0988"/>
            <a:ext cx="4320480" cy="3233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76464" cy="544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0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332656"/>
            <a:ext cx="2256364" cy="924475"/>
          </a:xfrm>
        </p:spPr>
        <p:txBody>
          <a:bodyPr/>
          <a:lstStyle/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Клен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16632"/>
            <a:ext cx="4896544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Клён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рябину был влюблён,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 стоял безмолвно он,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Как стояла и она,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Тоже в клёна влюблена!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Санин Е. Г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01271" cy="3605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badger.uvm.edu/omeka/files/fullsize/d6178a2bc58f54fd84b3161bdde85085.jpg"/>
          <p:cNvPicPr>
            <a:picLocks noChangeAspect="1" noChangeArrowheads="1"/>
          </p:cNvPicPr>
          <p:nvPr/>
        </p:nvPicPr>
        <p:blipFill>
          <a:blip r:embed="rId3" cstate="print"/>
          <a:srcRect l="14460" t="1377" r="29766"/>
          <a:stretch>
            <a:fillRect/>
          </a:stretch>
        </p:blipFill>
        <p:spPr bwMode="auto">
          <a:xfrm>
            <a:off x="4788024" y="764704"/>
            <a:ext cx="4322808" cy="57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94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123080" cy="924475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Осина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313802"/>
            <a:ext cx="3469242" cy="405130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Зябнет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осинка,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Дрожит на ветру,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Стынет на солнышке,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Мерзнет в жару...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Дайте осинке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Пальто и ботинки -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Надо погреться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Бедной осинке.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9308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414039" cy="5652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39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76672"/>
            <a:ext cx="2696427" cy="1008112"/>
          </a:xfrm>
        </p:spPr>
        <p:txBody>
          <a:bodyPr/>
          <a:lstStyle/>
          <a:p>
            <a:pPr algn="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Рябина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8006" y="692696"/>
            <a:ext cx="4550196" cy="2736304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окном растёт рябина -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красных ягодах вершина.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Прилетели свиристели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угощенье мигом съели.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Ю. Насимович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820" y="980728"/>
            <a:ext cx="522818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www.playcast.ru/uploads/2015/08/08/14619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717032"/>
            <a:ext cx="4297760" cy="26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28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60" y="409457"/>
            <a:ext cx="7123080" cy="924475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Тополь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476672"/>
            <a:ext cx="4229199" cy="280831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окном, в разгаре лета,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Побелела вся земля.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Неужели снег? Нет, это –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Пух роняют тополя!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Санин Е. Г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879"/>
          <a:stretch/>
        </p:blipFill>
        <p:spPr bwMode="auto">
          <a:xfrm>
            <a:off x="255028" y="900004"/>
            <a:ext cx="3668900" cy="5837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5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"/>
            <a:ext cx="7123080" cy="1052736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ДУБ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реферат по психологии\2-prodam-koru-dub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511" y="2348880"/>
            <a:ext cx="4608710" cy="450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реферат по психологии\le,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36712"/>
            <a:ext cx="3879938" cy="573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6314" y="571481"/>
            <a:ext cx="3786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Дует ветер с юга,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Дует ветер с вьюгой,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 востока налетает,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 меня он не сломает!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Дуйте, ветры, - не боюсь –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Дубом как-никак зовусь!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Автор:М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Вайнилайтис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4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174</TotalTime>
  <Words>234</Words>
  <Application>Microsoft Office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 </vt:lpstr>
      <vt:lpstr>БЕРЁЗА</vt:lpstr>
      <vt:lpstr>Ель </vt:lpstr>
      <vt:lpstr>Липа </vt:lpstr>
      <vt:lpstr>Клен </vt:lpstr>
      <vt:lpstr>Осина</vt:lpstr>
      <vt:lpstr>Рябина </vt:lpstr>
      <vt:lpstr>Тополь </vt:lpstr>
      <vt:lpstr>ДУБ</vt:lpstr>
      <vt:lpstr>     СОСНА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влад</cp:lastModifiedBy>
  <cp:revision>23</cp:revision>
  <dcterms:created xsi:type="dcterms:W3CDTF">2015-01-14T18:13:47Z</dcterms:created>
  <dcterms:modified xsi:type="dcterms:W3CDTF">2016-02-27T16:07:23Z</dcterms:modified>
</cp:coreProperties>
</file>