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56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94669" autoAdjust="0"/>
  </p:normalViewPr>
  <p:slideViewPr>
    <p:cSldViewPr>
      <p:cViewPr varScale="1">
        <p:scale>
          <a:sx n="87" d="100"/>
          <a:sy n="87" d="100"/>
        </p:scale>
        <p:origin x="-90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51926"/>
      </p:ext>
    </p:extLst>
  </p:cSld>
  <p:clrMapOvr>
    <a:masterClrMapping/>
  </p:clrMapOvr>
  <p:transition spd="slow" advClick="0" advTm="7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01137"/>
      </p:ext>
    </p:extLst>
  </p:cSld>
  <p:clrMapOvr>
    <a:masterClrMapping/>
  </p:clrMapOvr>
  <p:transition spd="slow"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57070"/>
      </p:ext>
    </p:extLst>
  </p:cSld>
  <p:clrMapOvr>
    <a:masterClrMapping/>
  </p:clrMapOvr>
  <p:transition spd="slow" advClick="0" advTm="7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62703"/>
      </p:ext>
    </p:extLst>
  </p:cSld>
  <p:clrMapOvr>
    <a:masterClrMapping/>
  </p:clrMapOvr>
  <p:transition spd="slow" advClick="0" advTm="7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32491"/>
      </p:ext>
    </p:extLst>
  </p:cSld>
  <p:clrMapOvr>
    <a:masterClrMapping/>
  </p:clrMapOvr>
  <p:transition spd="slow" advClick="0" advTm="7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2995"/>
      </p:ext>
    </p:extLst>
  </p:cSld>
  <p:clrMapOvr>
    <a:masterClrMapping/>
  </p:clrMapOvr>
  <p:transition spd="slow" advClick="0" advTm="7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00525"/>
      </p:ext>
    </p:extLst>
  </p:cSld>
  <p:clrMapOvr>
    <a:masterClrMapping/>
  </p:clrMapOvr>
  <p:transition spd="slow" advClick="0" advTm="7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43348"/>
      </p:ext>
    </p:extLst>
  </p:cSld>
  <p:clrMapOvr>
    <a:masterClrMapping/>
  </p:clrMapOvr>
  <p:transition spd="slow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95221"/>
      </p:ext>
    </p:extLst>
  </p:cSld>
  <p:clrMapOvr>
    <a:masterClrMapping/>
  </p:clrMapOvr>
  <p:transition spd="slow" advClick="0" advTm="7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15374"/>
      </p:ext>
    </p:extLst>
  </p:cSld>
  <p:clrMapOvr>
    <a:masterClrMapping/>
  </p:clrMapOvr>
  <p:transition spd="slow" advClick="0" advTm="7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36166"/>
      </p:ext>
    </p:extLst>
  </p:cSld>
  <p:clrMapOvr>
    <a:masterClrMapping/>
  </p:clrMapOvr>
  <p:transition spd="slow" advClick="0" advTm="7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45149"/>
      </p:ext>
    </p:extLst>
  </p:cSld>
  <p:clrMapOvr>
    <a:masterClrMapping/>
  </p:clrMapOvr>
  <p:transition spd="slow" advClick="0" advTm="7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67090"/>
      </p:ext>
    </p:extLst>
  </p:cSld>
  <p:clrMapOvr>
    <a:masterClrMapping/>
  </p:clrMapOvr>
  <p:transition spd="slow" advClick="0" advTm="7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0145"/>
      </p:ext>
    </p:extLst>
  </p:cSld>
  <p:clrMapOvr>
    <a:masterClrMapping/>
  </p:clrMapOvr>
  <p:transition spd="slow" advClick="0" advTm="7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6651"/>
      </p:ext>
    </p:extLst>
  </p:cSld>
  <p:clrMapOvr>
    <a:masterClrMapping/>
  </p:clrMapOvr>
  <p:transition spd="slow" advClick="0" advTm="7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58717"/>
      </p:ext>
    </p:extLst>
  </p:cSld>
  <p:clrMapOvr>
    <a:masterClrMapping/>
  </p:clrMapOvr>
  <p:transition spd="slow" advClick="0" advTm="7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47754"/>
      </p:ext>
    </p:extLst>
  </p:cSld>
  <p:clrMapOvr>
    <a:masterClrMapping/>
  </p:clrMapOvr>
  <p:transition spd="slow" advClick="0" advTm="7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77944"/>
      </p:ext>
    </p:extLst>
  </p:cSld>
  <p:clrMapOvr>
    <a:masterClrMapping/>
  </p:clrMapOvr>
  <p:transition spd="slow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141"/>
      </p:ext>
    </p:extLst>
  </p:cSld>
  <p:clrMapOvr>
    <a:masterClrMapping/>
  </p:clrMapOvr>
  <p:transition spd="slow" advClick="0" advTm="7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83358"/>
      </p:ext>
    </p:extLst>
  </p:cSld>
  <p:clrMapOvr>
    <a:masterClrMapping/>
  </p:clrMapOvr>
  <p:transition spd="slow" advClick="0" advTm="7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67984"/>
      </p:ext>
    </p:extLst>
  </p:cSld>
  <p:clrMapOvr>
    <a:masterClrMapping/>
  </p:clrMapOvr>
  <p:transition spd="slow" advClick="0" advTm="7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45267"/>
      </p:ext>
    </p:extLst>
  </p:cSld>
  <p:clrMapOvr>
    <a:masterClrMapping/>
  </p:clrMapOvr>
  <p:transition spd="slow" advClick="0" advTm="7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36062"/>
      </p:ext>
    </p:extLst>
  </p:cSld>
  <p:clrMapOvr>
    <a:masterClrMapping/>
  </p:clrMapOvr>
  <p:transition spd="slow" advClick="0" advTm="7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76204"/>
      </p:ext>
    </p:extLst>
  </p:cSld>
  <p:clrMapOvr>
    <a:masterClrMapping/>
  </p:clrMapOvr>
  <p:transition spd="slow" advClick="0" advTm="7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38776"/>
      </p:ext>
    </p:extLst>
  </p:cSld>
  <p:clrMapOvr>
    <a:masterClrMapping/>
  </p:clrMapOvr>
  <p:transition spd="slow" advClick="0" advTm="7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88765"/>
      </p:ext>
    </p:extLst>
  </p:cSld>
  <p:clrMapOvr>
    <a:masterClrMapping/>
  </p:clrMapOvr>
  <p:transition spd="slow" advClick="0" advTm="7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51940"/>
      </p:ext>
    </p:extLst>
  </p:cSld>
  <p:clrMapOvr>
    <a:masterClrMapping/>
  </p:clrMapOvr>
  <p:transition spd="slow" advClick="0" advTm="7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71057"/>
      </p:ext>
    </p:extLst>
  </p:cSld>
  <p:clrMapOvr>
    <a:masterClrMapping/>
  </p:clrMapOvr>
  <p:transition spd="slow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88469"/>
      </p:ext>
    </p:extLst>
  </p:cSld>
  <p:clrMapOvr>
    <a:masterClrMapping/>
  </p:clrMapOvr>
  <p:transition spd="slow" advClick="0" advTm="7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00722"/>
      </p:ext>
    </p:extLst>
  </p:cSld>
  <p:clrMapOvr>
    <a:masterClrMapping/>
  </p:clrMapOvr>
  <p:transition spd="slow" advClick="0" advTm="7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61862"/>
      </p:ext>
    </p:extLst>
  </p:cSld>
  <p:clrMapOvr>
    <a:masterClrMapping/>
  </p:clrMapOvr>
  <p:transition spd="slow" advClick="0" advTm="7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48870"/>
      </p:ext>
    </p:extLst>
  </p:cSld>
  <p:clrMapOvr>
    <a:masterClrMapping/>
  </p:clrMapOvr>
  <p:transition spd="slow" advClick="0" advTm="7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78517"/>
      </p:ext>
    </p:extLst>
  </p:cSld>
  <p:clrMapOvr>
    <a:masterClrMapping/>
  </p:clrMapOvr>
  <p:transition spd="slow" advClick="0" advTm="7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95658"/>
      </p:ext>
    </p:extLst>
  </p:cSld>
  <p:clrMapOvr>
    <a:masterClrMapping/>
  </p:clrMapOvr>
  <p:transition spd="slow" advClick="0" advTm="7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03213"/>
      </p:ext>
    </p:extLst>
  </p:cSld>
  <p:clrMapOvr>
    <a:masterClrMapping/>
  </p:clrMapOvr>
  <p:transition spd="slow" advClick="0" advTm="7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5848"/>
      </p:ext>
    </p:extLst>
  </p:cSld>
  <p:clrMapOvr>
    <a:masterClrMapping/>
  </p:clrMapOvr>
  <p:transition spd="slow" advClick="0" advTm="7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14570"/>
      </p:ext>
    </p:extLst>
  </p:cSld>
  <p:clrMapOvr>
    <a:masterClrMapping/>
  </p:clrMapOvr>
  <p:transition spd="slow" advClick="0" advTm="7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00517"/>
      </p:ext>
    </p:extLst>
  </p:cSld>
  <p:clrMapOvr>
    <a:masterClrMapping/>
  </p:clrMapOvr>
  <p:transition spd="slow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51405"/>
      </p:ext>
    </p:extLst>
  </p:cSld>
  <p:clrMapOvr>
    <a:masterClrMapping/>
  </p:clrMapOvr>
  <p:transition spd="slow" advClick="0" advTm="7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50972"/>
      </p:ext>
    </p:extLst>
  </p:cSld>
  <p:clrMapOvr>
    <a:masterClrMapping/>
  </p:clrMapOvr>
  <p:transition spd="slow" advClick="0" advTm="7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41045"/>
      </p:ext>
    </p:extLst>
  </p:cSld>
  <p:clrMapOvr>
    <a:masterClrMapping/>
  </p:clrMapOvr>
  <p:transition spd="slow" advClick="0" advTm="7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6313"/>
      </p:ext>
    </p:extLst>
  </p:cSld>
  <p:clrMapOvr>
    <a:masterClrMapping/>
  </p:clrMapOvr>
  <p:transition spd="slow" advClick="0" advTm="7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64667"/>
      </p:ext>
    </p:extLst>
  </p:cSld>
  <p:clrMapOvr>
    <a:masterClrMapping/>
  </p:clrMapOvr>
  <p:transition spd="slow" advClick="0" advTm="7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46584"/>
      </p:ext>
    </p:extLst>
  </p:cSld>
  <p:clrMapOvr>
    <a:masterClrMapping/>
  </p:clrMapOvr>
  <p:transition spd="slow" advClick="0" advTm="7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54971"/>
      </p:ext>
    </p:extLst>
  </p:cSld>
  <p:clrMapOvr>
    <a:masterClrMapping/>
  </p:clrMapOvr>
  <p:transition spd="slow" advClick="0" advTm="7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16277"/>
      </p:ext>
    </p:extLst>
  </p:cSld>
  <p:clrMapOvr>
    <a:masterClrMapping/>
  </p:clrMapOvr>
  <p:transition spd="slow" advClick="0" advTm="7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5569"/>
      </p:ext>
    </p:extLst>
  </p:cSld>
  <p:clrMapOvr>
    <a:masterClrMapping/>
  </p:clrMapOvr>
  <p:transition spd="slow" advClick="0" advTm="7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70485"/>
      </p:ext>
    </p:extLst>
  </p:cSld>
  <p:clrMapOvr>
    <a:masterClrMapping/>
  </p:clrMapOvr>
  <p:transition spd="slow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79571"/>
      </p:ext>
    </p:extLst>
  </p:cSld>
  <p:clrMapOvr>
    <a:masterClrMapping/>
  </p:clrMapOvr>
  <p:transition spd="slow" advClick="0" advTm="7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8950"/>
      </p:ext>
    </p:extLst>
  </p:cSld>
  <p:clrMapOvr>
    <a:masterClrMapping/>
  </p:clrMapOvr>
  <p:transition spd="slow" advClick="0" advTm="7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4817"/>
      </p:ext>
    </p:extLst>
  </p:cSld>
  <p:clrMapOvr>
    <a:masterClrMapping/>
  </p:clrMapOvr>
  <p:transition spd="slow" advClick="0" advTm="7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01789"/>
      </p:ext>
    </p:extLst>
  </p:cSld>
  <p:clrMapOvr>
    <a:masterClrMapping/>
  </p:clrMapOvr>
  <p:transition spd="slow" advClick="0" advTm="7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50664"/>
      </p:ext>
    </p:extLst>
  </p:cSld>
  <p:clrMapOvr>
    <a:masterClrMapping/>
  </p:clrMapOvr>
  <p:transition spd="slow" advClick="0" advTm="7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3045"/>
      </p:ext>
    </p:extLst>
  </p:cSld>
  <p:clrMapOvr>
    <a:masterClrMapping/>
  </p:clrMapOvr>
  <p:transition spd="slow" advClick="0" advTm="7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17069"/>
      </p:ext>
    </p:extLst>
  </p:cSld>
  <p:clrMapOvr>
    <a:masterClrMapping/>
  </p:clrMapOvr>
  <p:transition spd="slow" advClick="0" advTm="7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70403"/>
      </p:ext>
    </p:extLst>
  </p:cSld>
  <p:clrMapOvr>
    <a:masterClrMapping/>
  </p:clrMapOvr>
  <p:transition spd="slow" advClick="0" advTm="7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47569"/>
      </p:ext>
    </p:extLst>
  </p:cSld>
  <p:clrMapOvr>
    <a:masterClrMapping/>
  </p:clrMapOvr>
  <p:transition spd="slow" advClick="0" advTm="7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9919"/>
      </p:ext>
    </p:extLst>
  </p:cSld>
  <p:clrMapOvr>
    <a:masterClrMapping/>
  </p:clrMapOvr>
  <p:transition spd="slow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54772"/>
      </p:ext>
    </p:extLst>
  </p:cSld>
  <p:clrMapOvr>
    <a:masterClrMapping/>
  </p:clrMapOvr>
  <p:transition spd="slow" advClick="0" advTm="7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07390"/>
      </p:ext>
    </p:extLst>
  </p:cSld>
  <p:clrMapOvr>
    <a:masterClrMapping/>
  </p:clrMapOvr>
  <p:transition spd="slow" advClick="0" advTm="7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1131"/>
      </p:ext>
    </p:extLst>
  </p:cSld>
  <p:clrMapOvr>
    <a:masterClrMapping/>
  </p:clrMapOvr>
  <p:transition spd="slow" advClick="0" advTm="7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37547"/>
      </p:ext>
    </p:extLst>
  </p:cSld>
  <p:clrMapOvr>
    <a:masterClrMapping/>
  </p:clrMapOvr>
  <p:transition spd="slow" advClick="0" advTm="7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15296"/>
      </p:ext>
    </p:extLst>
  </p:cSld>
  <p:clrMapOvr>
    <a:masterClrMapping/>
  </p:clrMapOvr>
  <p:transition spd="slow" advClick="0" advTm="7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32937"/>
      </p:ext>
    </p:extLst>
  </p:cSld>
  <p:clrMapOvr>
    <a:masterClrMapping/>
  </p:clrMapOvr>
  <p:transition spd="slow" advClick="0" advTm="7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7295"/>
      </p:ext>
    </p:extLst>
  </p:cSld>
  <p:clrMapOvr>
    <a:masterClrMapping/>
  </p:clrMapOvr>
  <p:transition spd="slow" advClick="0" advTm="7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4616"/>
      </p:ext>
    </p:extLst>
  </p:cSld>
  <p:clrMapOvr>
    <a:masterClrMapping/>
  </p:clrMapOvr>
  <p:transition spd="slow" advClick="0" advTm="7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94DC0-4408-4B33-96DC-562D4811A0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8930"/>
      </p:ext>
    </p:extLst>
  </p:cSld>
  <p:clrMapOvr>
    <a:masterClrMapping/>
  </p:clrMapOvr>
  <p:transition spd="slow" advClick="0" advTm="7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7E04-4B56-41F5-91A4-67E9FA6A3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00292"/>
      </p:ext>
    </p:extLst>
  </p:cSld>
  <p:clrMapOvr>
    <a:masterClrMapping/>
  </p:clrMapOvr>
  <p:transition spd="slow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4633D-BD06-440F-96C6-9B3DB06C52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15639"/>
      </p:ext>
    </p:extLst>
  </p:cSld>
  <p:clrMapOvr>
    <a:masterClrMapping/>
  </p:clrMapOvr>
  <p:transition spd="slow" advClick="0" advTm="7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78FFF-A913-497B-A71B-0EEEE977A2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8780"/>
      </p:ext>
    </p:extLst>
  </p:cSld>
  <p:clrMapOvr>
    <a:masterClrMapping/>
  </p:clrMapOvr>
  <p:transition spd="slow" advClick="0" advTm="7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FC455-B9ED-4029-BE57-23E961B9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39653"/>
      </p:ext>
    </p:extLst>
  </p:cSld>
  <p:clrMapOvr>
    <a:masterClrMapping/>
  </p:clrMapOvr>
  <p:transition spd="slow" advClick="0" advTm="7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BEC9-DA99-4241-A0E3-412848A6BF5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67825"/>
      </p:ext>
    </p:extLst>
  </p:cSld>
  <p:clrMapOvr>
    <a:masterClrMapping/>
  </p:clrMapOvr>
  <p:transition spd="slow" advClick="0" advTm="7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B4F0C-8D1A-4713-9FDC-B5881097EB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4274"/>
      </p:ext>
    </p:extLst>
  </p:cSld>
  <p:clrMapOvr>
    <a:masterClrMapping/>
  </p:clrMapOvr>
  <p:transition spd="slow" advClick="0" advTm="7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C2044-81A8-47F7-896E-C90C8CA621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48128"/>
      </p:ext>
    </p:extLst>
  </p:cSld>
  <p:clrMapOvr>
    <a:masterClrMapping/>
  </p:clrMapOvr>
  <p:transition spd="slow" advClick="0" advTm="7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C76A-4B72-4713-8C6D-A01B481818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61131"/>
      </p:ext>
    </p:extLst>
  </p:cSld>
  <p:clrMapOvr>
    <a:masterClrMapping/>
  </p:clrMapOvr>
  <p:transition spd="slow" advClick="0" advTm="7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1CE4-CC28-434F-81D6-096271685D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43963"/>
      </p:ext>
    </p:extLst>
  </p:cSld>
  <p:clrMapOvr>
    <a:masterClrMapping/>
  </p:clrMapOvr>
  <p:transition spd="slow" advClick="0" advTm="7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A552-BAEB-426E-B118-DB8E479DC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50601"/>
      </p:ext>
    </p:extLst>
  </p:cSld>
  <p:clrMapOvr>
    <a:masterClrMapping/>
  </p:clrMapOvr>
  <p:transition spd="slow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0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2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0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8EEC4-D854-4411-B19E-C8921B2103A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2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7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jpeg"/><Relationship Id="rId3" Type="http://schemas.openxmlformats.org/officeDocument/2006/relationships/slide" Target="slide4.xml"/><Relationship Id="rId7" Type="http://schemas.openxmlformats.org/officeDocument/2006/relationships/slide" Target="slide11.xml"/><Relationship Id="rId12" Type="http://schemas.openxmlformats.org/officeDocument/2006/relationships/slide" Target="slide3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31.xml"/><Relationship Id="rId5" Type="http://schemas.openxmlformats.org/officeDocument/2006/relationships/slide" Target="slide6.xml"/><Relationship Id="rId10" Type="http://schemas.openxmlformats.org/officeDocument/2006/relationships/image" Target="../media/image2.png"/><Relationship Id="rId4" Type="http://schemas.openxmlformats.org/officeDocument/2006/relationships/image" Target="../media/image4.jpeg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848872" cy="38884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Внеклассное мероприятие по математике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 1 класс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«Почта Незнайки»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517232"/>
            <a:ext cx="7117180" cy="86142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учитель начальных классов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Князева Анастасия Сергеевна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7125113" cy="924475"/>
          </a:xfrm>
        </p:spPr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Девять воробушков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ветке рядком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Весело чирикали —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Каждый о своем.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Трактор проехал,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Разлетелись все;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Двое летят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 деревне,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 сколько в траве?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373216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Птицы в фотографиях из путешествий - Страница 51 * Форум Вин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25" y="273694"/>
            <a:ext cx="4524071" cy="53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5388151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5388151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0912" y="5396527"/>
            <a:ext cx="5757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539652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Предыгровой флуд! &quot; Незнайка И Его Друзья&quot; - Страница 39 - Игры - Релакс - Страница 3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808" y="5659684"/>
            <a:ext cx="864096" cy="11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0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7125113" cy="924475"/>
          </a:xfrm>
        </p:spPr>
        <p:txBody>
          <a:bodyPr/>
          <a:lstStyle/>
          <a:p>
            <a:pPr algn="ctr"/>
            <a:r>
              <a:rPr lang="ru-RU" sz="1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1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7125113" cy="924475"/>
          </a:xfrm>
        </p:spPr>
        <p:txBody>
          <a:bodyPr/>
          <a:lstStyle/>
          <a:p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Проживают в трудной книжке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Хитроумные братишки.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Десять их, но братья эти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Сосчитают всё на свете.</a:t>
            </a:r>
            <a:r>
              <a:rPr lang="ru-RU" dirty="0"/>
              <a:t> 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79513" y="4293096"/>
            <a:ext cx="2880320" cy="17097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Цифры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img1.liveinternet.ru/images/attach/c/9/106/759/106759201_58313037_veseluye_cifru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15776"/>
            <a:ext cx="4715375" cy="3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7125113" cy="924475"/>
          </a:xfrm>
        </p:spPr>
        <p:txBody>
          <a:bodyPr/>
          <a:lstStyle/>
          <a:p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Шея длинная такая,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Хвост крючком. И не секрет: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Любит всех она лентяев,</a:t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её лентяи — нет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dirty="0"/>
              <a:t> </a:t>
            </a:r>
          </a:p>
        </p:txBody>
      </p:sp>
      <p:pic>
        <p:nvPicPr>
          <p:cNvPr id="9218" name="Picture 2" descr="Microsoft Windows 7 Все - Скачать для любимого мобильн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744416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7125113" cy="924475"/>
          </a:xfrm>
        </p:spPr>
        <p:txBody>
          <a:bodyPr/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углов у меня,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похож на блюдо я,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тарелку и на крышку,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кольцо и колесо.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933056"/>
            <a:ext cx="3600400" cy="210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Нуль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Фольгированные шары в форме цифр - купить воздушные шары цифры с гели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520210" cy="352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7125113" cy="924475"/>
          </a:xfrm>
        </p:spPr>
        <p:txBody>
          <a:bodyPr/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букв есть у дракона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нулей у миллиона,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Разных шахматных фигур,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Крыльев у трех белых кур,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Ног у майского жука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сторон у сундука.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 не можем сами счесть,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подскажет цифра…</a:t>
            </a:r>
          </a:p>
        </p:txBody>
      </p:sp>
      <p:pic>
        <p:nvPicPr>
          <p:cNvPr id="12290" name="Picture 2" descr="Израильский форум :: Просмотр темы - Цифры в картинках и не тольк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03" y="2825552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7125113" cy="924475"/>
          </a:xfrm>
        </p:spPr>
        <p:txBody>
          <a:bodyPr/>
          <a:lstStyle/>
          <a:p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руке малышка Лена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Любит пальчики считать!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нее, на удивленье,</a:t>
            </a:r>
            <a:b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раз выходит…</a:t>
            </a:r>
          </a:p>
        </p:txBody>
      </p:sp>
      <p:pic>
        <p:nvPicPr>
          <p:cNvPr id="10246" name="Picture 6" descr="105-large.jpg - Просмотр картинки - Хостинг картинок и изображе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125113" cy="924475"/>
          </a:xfrm>
        </p:spPr>
        <p:txBody>
          <a:bodyPr/>
          <a:lstStyle/>
          <a:p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так циферка, взгляни,</a:t>
            </a:r>
            <a:b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нее и фокус есть — Ты её переверни,</a:t>
            </a:r>
            <a:b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получишь цифру шесть!</a:t>
            </a:r>
            <a:r>
              <a:rPr lang="ru-RU" dirty="0"/>
              <a:t> </a:t>
            </a:r>
          </a:p>
        </p:txBody>
      </p:sp>
      <p:pic>
        <p:nvPicPr>
          <p:cNvPr id="13314" name="Picture 2" descr="Цифра из фольги - Цифры фольгированные - Воздушные шары - Каталог - Доставка цветов по Екатеринбургу, заказ цветов, доставка бу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288032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редыгровой флуд! &quot; Незнайка И Его Друзья&quot; - Страница 39 - Игры - Релакс - Страница 3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77" y="5589240"/>
            <a:ext cx="864096" cy="11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7416824" cy="2016224"/>
          </a:xfrm>
        </p:spPr>
        <p:txBody>
          <a:bodyPr/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Физкультминутка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imashki-jivotnie-338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1700213"/>
            <a:ext cx="830262" cy="1025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8874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88741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013325"/>
            <a:ext cx="8874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Весёлая гусен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3443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02312E-6 L -3.61111E-6 2.02312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19653E-6 L 0.25087 0.0041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04624E-6 L -4.72222E-6 -4.04624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33554"/>
              </p:ext>
            </p:extLst>
          </p:nvPr>
        </p:nvGraphicFramePr>
        <p:xfrm>
          <a:off x="3491880" y="2276872"/>
          <a:ext cx="1080120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093055"/>
              </p:ext>
            </p:extLst>
          </p:nvPr>
        </p:nvGraphicFramePr>
        <p:xfrm>
          <a:off x="6732240" y="2276872"/>
          <a:ext cx="1008112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8112"/>
              </a:tblGrid>
              <a:tr h="907988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7988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54118"/>
              </p:ext>
            </p:extLst>
          </p:nvPr>
        </p:nvGraphicFramePr>
        <p:xfrm>
          <a:off x="2339752" y="2276872"/>
          <a:ext cx="1152128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2128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220214"/>
              </p:ext>
            </p:extLst>
          </p:nvPr>
        </p:nvGraphicFramePr>
        <p:xfrm>
          <a:off x="1259632" y="2276872"/>
          <a:ext cx="1080120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649481"/>
              </p:ext>
            </p:extLst>
          </p:nvPr>
        </p:nvGraphicFramePr>
        <p:xfrm>
          <a:off x="4572000" y="2276872"/>
          <a:ext cx="1152128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2128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684480"/>
              </p:ext>
            </p:extLst>
          </p:nvPr>
        </p:nvGraphicFramePr>
        <p:xfrm>
          <a:off x="7740352" y="2276872"/>
          <a:ext cx="1080120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361646"/>
              </p:ext>
            </p:extLst>
          </p:nvPr>
        </p:nvGraphicFramePr>
        <p:xfrm>
          <a:off x="107504" y="2276872"/>
          <a:ext cx="1152128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2128"/>
              </a:tblGrid>
              <a:tr h="907988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907988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107398"/>
              </p:ext>
            </p:extLst>
          </p:nvPr>
        </p:nvGraphicFramePr>
        <p:xfrm>
          <a:off x="5724128" y="2276872"/>
          <a:ext cx="1008112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08112"/>
              </a:tblGrid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ru-RU" sz="72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7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 descr="Предыгровой флуд! &quot; Незнайка И Его Друзья&quot; - Страница 39 - Игры - Релакс - Страница 3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59966"/>
            <a:ext cx="1008112" cy="13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-0.00538 -0.00231 -0.00469 -0.00579 -0.00608 -0.01273 C -0.0099 -0.05023 -0.00782 -0.03611 -0.01077 -0.05555 C -0.01146 -0.06667 -0.01372 -0.07778 -0.01441 -0.08889 C -0.0158 -0.11481 -0.01389 -0.17268 -0.02743 -0.19838 C -0.03004 -0.2125 -0.03785 -0.22199 -0.0441 -0.23333 C -0.04809 -0.24051 -0.05104 -0.24954 -0.05608 -0.25555 C -0.05868 -0.25856 -0.06233 -0.25995 -0.06441 -0.26366 C -0.06875 -0.2713 -0.07188 -0.2743 -0.07865 -0.27778 C -0.08542 -0.28727 -0.09653 -0.29213 -0.10608 -0.29537 C -0.11181 -0.30046 -0.11719 -0.30185 -0.12379 -0.30324 C -0.17778 -0.30278 -0.23177 -0.30324 -0.28577 -0.30162 C -0.2941 -0.30139 -0.29896 -0.29768 -0.30608 -0.29375 C -0.30834 -0.29259 -0.3132 -0.29051 -0.3132 -0.29051 C -0.32413 -0.28032 -0.30782 -0.29514 -0.32153 -0.28426 C -0.32396 -0.28241 -0.32865 -0.27778 -0.32865 -0.27778 C -0.33611 -0.26366 -0.32604 -0.28102 -0.33455 -0.27153 C -0.33559 -0.27037 -0.33594 -0.26805 -0.33698 -0.26667 C -0.33802 -0.26528 -0.33924 -0.26458 -0.34045 -0.26366 C -0.34358 -0.25741 -0.3467 -0.2537 -0.35122 -0.2493 C -0.35382 -0.24421 -0.35712 -0.24005 -0.35955 -0.23495 C -0.36511 -0.22315 -0.36927 -0.20949 -0.37379 -0.19699 C -0.37344 -0.13125 -0.37275 -0.06574 -0.37275 3.33333E-6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C -0.01788 0.00787 -0.00416 0.00023 -0.00243 0.06181 C -0.00173 0.08634 0.00191 0.11088 0.00591 0.13495 C 0.00747 0.14421 0.00764 0.15232 0.01181 0.16019 C 0.01424 0.16968 0.01597 0.18056 0.02014 0.18889 C 0.02049 0.19097 0.02049 0.19329 0.02136 0.19514 C 0.02222 0.19676 0.02431 0.19676 0.025 0.19838 C 0.02604 0.20069 0.02552 0.2037 0.02604 0.20625 C 0.02813 0.21667 0.02726 0.21412 0.03212 0.2206 C 0.03368 0.22824 0.03542 0.23218 0.04045 0.23657 C 0.04115 0.23866 0.0415 0.2412 0.04271 0.24282 C 0.04653 0.24792 0.05868 0.2581 0.06424 0.26019 C 0.07466 0.26991 0.08785 0.26875 0.1 0.2713 C 0.12032 0.27569 0.13993 0.27963 0.16059 0.28102 C 0.17049 0.28472 0.18021 0.28588 0.19045 0.28727 C 0.21233 0.29329 0.2349 0.29213 0.25712 0.29352 C 0.38698 0.31574 0.27865 0.29838 0.61302 0.29514 C 0.63212 0.29491 0.6592 0.27569 0.67847 0.26991 C 0.68368 0.26551 0.69028 0.25833 0.69636 0.25556 C 0.70104 0.24931 0.70643 0.24306 0.71181 0.23796 C 0.71424 0.22523 0.71129 0.2375 0.71545 0.22685 C 0.71754 0.2213 0.71875 0.21343 0.72014 0.20787 C 0.72136 0.20301 0.72257 0.19838 0.72379 0.19352 C 0.72413 0.1919 0.725 0.18889 0.725 0.18889 C 0.72431 0.14676 0.72483 0.11111 0.71893 0.0713 C 0.71841 0.04977 0.71667 0.02894 0.71667 0.00787 " pathEditMode="relative" ptsTypes="fffffffffffffffffffffffff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C -0.02309 -0.04606 0.00712 -0.11018 -0.0059 -0.16204 C -0.00677 -0.16991 -0.00764 -0.17685 -0.00955 -0.18426 C -0.01111 -0.19884 -0.01319 -0.2037 -0.01788 -0.21597 C -0.0184 -0.21736 -0.0184 -0.21921 -0.0191 -0.2206 C -0.03003 -0.23912 -0.02187 -0.22407 -0.0309 -0.23333 C -0.03264 -0.23518 -0.03403 -0.23773 -0.03576 -0.23981 C -0.0368 -0.24097 -0.03802 -0.2419 -0.03923 -0.24282 C -0.0434 -0.25139 -0.0592 -0.25718 -0.06667 -0.2588 C -0.08107 -0.26574 -0.09583 -0.2669 -0.11076 -0.26991 C -0.12951 -0.2787 -0.19132 -0.27616 -0.1941 -0.27616 C -0.33507 -0.27523 -0.39357 -0.27986 -0.49878 -0.27153 C -0.51111 -0.26736 -0.52413 -0.26505 -0.5368 -0.26343 C -0.54462 -0.26111 -0.55208 -0.25741 -0.55955 -0.25393 C -0.56146 -0.25301 -0.56354 -0.25301 -0.56545 -0.25231 C -0.56823 -0.25139 -0.57378 -0.24931 -0.57378 -0.24931 C -0.57812 -0.2456 -0.58316 -0.2419 -0.58802 -0.23981 C -0.59045 -0.23657 -0.59271 -0.23333 -0.59514 -0.23009 C -0.59635 -0.22847 -0.59878 -0.22546 -0.59878 -0.22546 C -0.6 -0.21944 -0.60208 -0.21528 -0.60347 -0.20949 C -0.60417 -0.20625 -0.6059 -0.2 -0.6059 -0.2 C -0.60712 -0.17824 -0.60885 -0.15972 -0.60469 -0.13819 C -0.60417 -0.1287 -0.60382 -0.11759 -0.60243 -0.10787 C -0.60173 -0.10255 -0.59878 -0.09213 -0.59878 -0.09213 C -0.59427 -0.05741 -0.59514 -0.03588 -0.59514 0.00463 " pathEditMode="relative" ptsTypes="ffffffffffff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C 0.00017 0.00787 -0.00261 0.0882 0.00468 0.11736 C 0.00555 0.12662 0.00694 0.1338 0.00833 0.14283 C 0.00972 0.1632 0.01128 0.20185 0.02621 0.21412 C 0.0283 0.22361 0.02569 0.21458 0.0309 0.22361 C 0.03784 0.23565 0.03194 0.23241 0.04045 0.23472 C 0.04965 0.24329 0.06163 0.24583 0.07257 0.24745 C 0.08125 0.24699 0.0901 0.24699 0.09878 0.24583 C 0.10607 0.24491 0.10347 0.24329 0.10712 0.23796 C 0.11093 0.23218 0.11771 0.22662 0.12014 0.21898 C 0.1243 0.20648 0.12639 0.19236 0.12847 0.17917 C 0.12899 0.17083 0.12916 0.16204 0.1309 0.15394 C 0.13159 0.1507 0.13333 0.14445 0.13333 0.14445 C 0.13368 0.13866 0.13385 0.13264 0.13455 0.12685 C 0.13489 0.12361 0.1368 0.11736 0.1368 0.11736 C 0.13993 0.08449 0.14166 0.05093 0.13333 0.01898 C 0.13212 0.00394 0.13472 0.0081 0.1309 0.00301 " pathEditMode="relative" ptsTypes="ffffffffffffffff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C -0.00712 -0.00324 -0.00608 -0.01944 -0.00712 -0.0287 C -0.00972 -0.05093 -0.01337 -0.07292 -0.01545 -0.09537 C -0.0151 -0.11991 -0.02326 -0.18148 2.77778E-6 -0.20324 C 0.00695 -0.21736 -0.0026 -0.19954 0.00608 -0.21111 C 0.00747 -0.21296 0.00816 -0.21574 0.00955 -0.21759 C 0.01441 -0.22407 0.02222 -0.22917 0.02865 -0.23333 C 0.03455 -0.2412 0.03854 -0.24398 0.04653 -0.24606 C 0.05191 -0.25347 0.05903 -0.25671 0.06563 -0.26204 C 0.08958 -0.28171 0.1191 -0.28472 0.14653 -0.28889 C 0.16389 -0.29537 0.17917 -0.2919 0.19653 -0.28889 C 0.20313 -0.28588 0.2099 -0.28333 0.21667 -0.28102 C 0.21788 -0.27986 0.21892 -0.2787 0.22031 -0.27778 C 0.22153 -0.27708 0.22292 -0.27708 0.22396 -0.27616 C 0.22865 -0.27199 0.23177 -0.26713 0.23698 -0.26366 C 0.23906 -0.25255 0.24861 -0.23657 0.25486 -0.2287 C 0.25677 -0.22106 0.26042 -0.21366 0.2632 -0.20648 C 0.26406 -0.2044 0.26563 -0.2 0.26563 -0.2 C 0.26649 -0.19282 0.26736 -0.18634 0.2691 -0.1794 C 0.2717 -0.15162 0.27465 -0.11273 0.26198 -0.08727 C 0.26163 -0.08518 0.26129 -0.0831 0.26076 -0.08102 C 0.26007 -0.07778 0.25833 -0.07153 0.25833 -0.07153 C 0.25747 -0.05671 0.25642 -0.04305 0.25365 -0.0287 C 0.2533 -0.01805 0.25243 0.00301 0.25243 0.00301 " pathEditMode="relative" ptsTypes="ffffffffffffff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C 0.00261 -0.0118 -0.00017 -0.03009 -0.00364 -0.04143 C -0.00538 -0.06736 -0.00868 -0.09352 -0.01198 -0.11921 C -0.01441 -0.13889 -0.01493 -0.15856 -0.01909 -0.17778 C -0.02257 -0.19375 -0.02725 -0.21782 -0.04062 -0.22384 C -0.04843 -0.23194 -0.05573 -0.23356 -0.06562 -0.23495 C -0.07656 -0.24005 -0.08767 -0.2375 -0.09896 -0.23657 C -0.10538 -0.23356 -0.10903 -0.22755 -0.11441 -0.22222 C -0.11736 -0.21597 -0.12413 -0.21157 -0.12864 -0.20648 C -0.13246 -0.20231 -0.13472 -0.19676 -0.13819 -0.19213 C -0.14305 -0.14028 -0.14288 -0.08704 -0.13333 -0.03657 C -0.13194 -0.0118 -0.13229 -0.02384 -0.13229 2.96296E-6 " pathEditMode="relative" ptsTypes="f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C 0.00087 -0.03611 -0.00295 -0.11505 0.00833 -0.16042 C 0.00746 -0.18588 0.00989 -0.21088 -0.00469 -0.2287 C -0.01545 -0.2419 -0.00868 -0.23842 -0.01788 -0.24143 C -0.02031 -0.2463 -0.02344 -0.24838 -0.02743 -0.25092 C -0.02969 -0.25231 -0.03212 -0.25324 -0.03455 -0.25417 C -0.03577 -0.25463 -0.03802 -0.25555 -0.03802 -0.25555 C -0.04288 -0.25995 -0.04688 -0.25995 -0.05243 -0.26204 C -0.06476 -0.26667 -0.075 -0.27014 -0.08802 -0.27153 C -0.14236 -0.27014 -0.1375 -0.27245 -0.1691 -0.26528 C -0.17813 -0.26111 -0.1875 -0.25393 -0.19636 -0.25092 C -0.19965 -0.24444 -0.20243 -0.24421 -0.20712 -0.23981 C -0.20851 -0.23842 -0.20938 -0.23634 -0.21077 -0.23495 C -0.21181 -0.2338 -0.21302 -0.23287 -0.21424 -0.23194 C -0.21858 -0.22338 -0.21424 -0.22986 -0.22014 -0.22546 C -0.22274 -0.22361 -0.22743 -0.21921 -0.22743 -0.21921 C -0.23177 -0.20972 -0.23177 -0.19491 -0.23334 -0.18426 C -0.23281 -0.13773 -0.2349 -0.10486 -0.22847 -0.06366 C -0.22691 -0.025 -0.22743 -0.04676 -0.22743 0.00139 " pathEditMode="relative" ptsTypes="ffffffffffffffffff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C -0.00417 0.01574 -0.00348 0.08264 0.0059 0.10787 C 0.00816 0.1287 0.0125 0.14792 0.01666 0.16806 C 0.01909 0.18009 0.021 0.18958 0.02604 0.2 C 0.02673 0.20139 0.02656 0.20324 0.02725 0.20463 C 0.03576 0.21921 0.04861 0.23171 0.0618 0.23796 C 0.07013 0.2463 0.0835 0.24838 0.09392 0.2507 C 0.10937 0.25023 0.125 0.25 0.14045 0.24908 C 0.14305 0.24884 0.15538 0.23982 0.15937 0.23796 C 0.16579 0.22963 0.17343 0.22245 0.17968 0.21412 C 0.18402 0.20833 0.1875 0.20162 0.1927 0.19676 C 0.19965 0.18287 0.1901 0.20139 0.19878 0.18727 C 0.20173 0.18241 0.20191 0.17639 0.20468 0.1713 C 0.20573 0.16945 0.20729 0.16829 0.20833 0.16667 C 0.21111 0.16227 0.2118 0.15695 0.21423 0.15232 C 0.21701 0.14144 0.2184 0.12986 0.22135 0.11898 C 0.22222 0.11158 0.22291 0.10417 0.22378 0.09676 C 0.22448 0.09097 0.22604 0.07917 0.22604 0.07917 C 0.22708 0.04421 0.22569 0.04653 0.22968 0.02523 C 0.22968 0.02477 0.22604 0.00671 0.22604 0.00139 " pathEditMode="relative" ptsTypes="fffffffffffffffffff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nimashki-jivotnie-33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920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animashki-jivotnie-33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852738"/>
            <a:ext cx="944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animashki-jivotnie-33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84313"/>
            <a:ext cx="944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animashki-jivotnie-33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292600"/>
            <a:ext cx="9191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308300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nimashki-jivotnie-338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628775"/>
            <a:ext cx="931863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916113"/>
            <a:ext cx="9461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10033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animashki-jivotnie-33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429000"/>
            <a:ext cx="100488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Весёлая гусен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3890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8  0.125 0.16647  C 0.125 0.25837  0.069 0.33295  0 0.33295  C -0.069 0.33295  -0.125 0.25837  -0.125 0.16647  C -0.125 0.07458  -0.069 0  0 0  Z" pathEditMode="relative" ptsTypes="">
                                      <p:cBhvr>
                                        <p:cTn id="6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8  0.125 0.16647  C 0.125 0.25837  0.069 0.33295  0 0.33295  C -0.069 0.33295  -0.125 0.25837  -0.125 0.16647  C -0.125 0.07458  -0.069 0  0 0  Z" pathEditMode="relative" ptsTypes="">
                                      <p:cBhvr>
                                        <p:cTn id="10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8  0.125 0.16647  C 0.125 0.25837  0.069 0.33295  0 0.33295  C -0.069 0.33295  -0.125 0.25837  -0.125 0.16647  C -0.125 0.07458  -0.069 0  0 0  Z" pathEditMode="relative" ptsTypes="">
                                      <p:cBhvr>
                                        <p:cTn id="14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58  0.125 0.16647  C 0.125 0.25837  0.069 0.33295  0 0.33295  C -0.069 0.33295  -0.125 0.25837  -0.125 0.16647  C -0.125 0.07458  -0.069 0  0 0  Z" pathEditMode="relative" ptsTypes="">
                                      <p:cBhvr>
                                        <p:cTn id="18" dur="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animashki-jivotnie-33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44900"/>
            <a:ext cx="1108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animashki-jivotnie-33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860800"/>
            <a:ext cx="11080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animashki-jivotnie-33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110966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animashki-jivotnie-33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844675"/>
            <a:ext cx="1155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03798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1" name="Picture 4" descr="animashki-jivotnie-33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2375"/>
            <a:ext cx="9810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animashki-jivotnie-3344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6288" y="4365625"/>
            <a:ext cx="979487" cy="1265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9" descr="animashki-jivotnie-33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0213"/>
            <a:ext cx="9239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animashki-jivotnie-334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3357563"/>
            <a:ext cx="10366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66539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4" descr="animashki-jivotnie-3356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2200" y="4221163"/>
            <a:ext cx="1011238" cy="1223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5" descr="animashki-jivotnie-33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33600"/>
            <a:ext cx="102711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animashki-jivotnie-33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33600"/>
            <a:ext cx="9683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animashki-jivotnie-33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4365625"/>
            <a:ext cx="10112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52737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Picture 3" descr="animashki-jivotnie-3359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4370388"/>
            <a:ext cx="1316037" cy="126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animashki-jivotnie-33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09813"/>
            <a:ext cx="13684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animashki-jivotnie-33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357438"/>
            <a:ext cx="138906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animashki-jivotnie-33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37063"/>
            <a:ext cx="13684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2701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nimashki-jivotnie-3568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781300"/>
            <a:ext cx="1041400" cy="132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 descr="animashki-jivotnie-356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2852738"/>
            <a:ext cx="10445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animashki-jivotnie-356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852738"/>
            <a:ext cx="10445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imashki-jivotnie-356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81300"/>
            <a:ext cx="1042987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Предыгровой флуд! &quot; Незнайка И Его Друзья&quot; - Страница 39 - Игры - Релакс - Страница 3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9825"/>
            <a:ext cx="936104" cy="12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79881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924944"/>
            <a:ext cx="7125113" cy="924475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Числовые выражения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424936" cy="5688631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+ 4  =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6 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+ 4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endParaRPr lang="ru-RU" sz="60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+ 2 =           4 – 2 =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3 =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6 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4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</a:t>
            </a:r>
            <a:endParaRPr lang="ru-RU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– 1 =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1 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1=</a:t>
            </a:r>
            <a:endParaRPr lang="ru-RU" sz="60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+ 2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            2 + 3 =</a:t>
            </a:r>
            <a:endParaRPr lang="ru-RU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472675" y="2272049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459833" y="347918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029220" y="398701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459833" y="4276893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044624" y="516763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667196" y="1076494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44249" y="2733279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94942" y="241555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59555" y="398701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13816" y="477108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Предыгровой флуд! &quot; Незнайка И Его Друзья&quot; - Страница 39 - Игры - Релакс - Страница 3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9825"/>
            <a:ext cx="936104" cy="12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0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C 0.01684 -0.00231 0.03298 -0.0081 0.04948 -0.0118 C 0.07882 -0.01805 0.07118 -0.01643 0.10156 -0.01828 C 0.12187 -0.02152 0.14167 -0.02754 0.16215 -0.02986 C 0.17743 -0.03564 0.1934 -0.03703 0.2092 -0.03981 C 0.22344 -0.04606 0.23733 -0.04513 0.25208 -0.04838 C 0.27483 -0.05324 0.29757 -0.05833 0.32066 -0.06157 C 0.32708 -0.06365 0.33333 -0.06412 0.33976 -0.06643 C 0.35052 -0.07083 0.36007 -0.07476 0.37153 -0.07638 C 0.38194 -0.08564 0.3651 -0.07222 0.39045 -0.0831 C 0.39288 -0.08426 0.39809 -0.08634 0.39809 -0.08611 C 0.40486 -0.09282 0.41233 -0.09259 0.41962 -0.09791 C 0.43229 -0.1074 0.44392 -0.11851 0.45781 -0.12476 C 0.46597 -0.13541 0.46597 -0.13819 0.4717 -0.14953 C 0.47535 -0.16851 0.47031 -0.14513 0.47552 -0.16111 C 0.47795 -0.16875 0.47778 -0.17893 0.48055 -0.18611 C 0.48212 -0.19074 0.48628 -0.19444 0.48819 -0.1993 " pathEditMode="relative" rAng="0" ptsTypes="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3.33333E-6 C 0.00034 -0.00278 -0.00035 -0.00648 0.00121 -0.00811 C 0.00382 -0.01088 0.00764 -0.01019 0.01094 -0.01135 C 0.01979 -0.01436 0.02882 -0.01644 0.03784 -0.01783 C 0.05382 -0.02686 0.07205 -0.02778 0.08906 -0.03102 C 0.10121 -0.03635 0.11441 -0.03519 0.12673 -0.04074 C 0.14427 -0.04861 0.16319 -0.0551 0.1816 -0.05857 C 0.18698 -0.06088 0.19253 -0.06135 0.19757 -0.06505 C 0.20955 -0.07385 0.21545 -0.07755 0.22916 -0.08125 C 0.23854 -0.08681 0.24948 -0.08843 0.2585 -0.09445 C 0.26736 -0.10023 0.26319 -0.09838 0.27066 -0.10093 C 0.27517 -0.10463 0.27899 -0.10787 0.28403 -0.11065 C 0.28646 -0.11204 0.29149 -0.11389 0.29149 -0.11389 C 0.3 -0.12246 0.30781 -0.1257 0.31823 -0.12848 C 0.32344 -0.13311 0.32934 -0.13473 0.33541 -0.13658 C 0.3408 -0.14144 0.34653 -0.14167 0.35243 -0.14468 C 0.35833 -0.14769 0.36319 -0.15116 0.36944 -0.15301 C 0.37778 -0.16042 0.36736 -0.15186 0.38038 -0.15949 C 0.38889 -0.16459 0.3941 -0.16898 0.40364 -0.17246 C 0.40903 -0.17454 0.4085 -0.17523 0.41458 -0.18056 C 0.4158 -0.18172 0.41823 -0.1838 0.41823 -0.1838 C 0.42031 -0.19236 0.43663 -0.20556 0.44271 -0.21459 C 0.446 -0.21968 0.44896 -0.225 0.45121 -0.23102 C 0.4526 -0.23496 0.45382 -0.24098 0.45607 -0.24398 " pathEditMode="relative" ptsTypes="fffffffffffffffffffffff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4.07407E-6 C 0.04688 -0.01828 -0.00121 -4.07407E-6 0.13924 -0.00301 C 0.1474 -0.00324 0.15851 -0.00671 0.16615 -0.00763 C 0.16858 -0.00879 0.17049 -0.00995 0.17274 -0.01064 C 0.17795 -0.01203 0.18802 -0.01365 0.18802 -0.01342 C 0.19549 -0.01736 0.2033 -0.01967 0.21111 -0.02268 C 0.22014 -0.02963 0.23299 -0.03009 0.24323 -0.03472 C 0.25382 -0.03935 0.2658 -0.04421 0.27674 -0.04676 C 0.28854 -0.0537 0.30104 -0.0574 0.31406 -0.06041 C 0.3224 -0.06504 0.3309 -0.06944 0.33976 -0.07245 C 0.34375 -0.07384 0.34722 -0.07361 0.35139 -0.07546 C 0.35833 -0.07847 0.36337 -0.08263 0.37083 -0.08449 C 0.3717 -0.08588 0.37188 -0.08796 0.37327 -0.08888 C 0.3757 -0.09027 0.37847 -0.08981 0.38108 -0.09051 C 0.38542 -0.09143 0.39219 -0.09629 0.39514 -0.09791 C 0.40521 -0.1037 0.41528 -0.1118 0.42483 -0.11921 C 0.43108 -0.12384 0.43872 -0.1243 0.44531 -0.12824 C 0.45538 -0.13402 0.46493 -0.14027 0.475 -0.14606 C 0.48281 -0.15509 0.49132 -0.16157 0.50191 -0.16412 C 0.50521 -0.16851 0.50955 -0.17176 0.51354 -0.175 C 0.51615 -0.17708 0.52118 -0.18101 0.52118 -0.18078 C 0.52292 -0.18657 0.52118 -0.18472 0.52535 -0.1868 " pathEditMode="relative" rAng="0" ptsTypes="fffffffff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C 0.00989 -0.00834 0.00173 -0.00232 0.02482 -0.00649 C 0.02708 -0.00695 0.02899 -0.00811 0.03107 -0.00811 C 0.05555 -0.00903 0.08021 -0.00926 0.10469 -0.00973 C 0.1309 -0.01436 0.15729 -0.01598 0.18403 -0.0176 C 0.1941 -0.01899 0.20416 -0.02038 0.21406 -0.02223 C 0.22066 -0.02338 0.23368 -0.02524 0.23368 -0.025 C 0.24496 -0.0301 0.25469 -0.03056 0.26632 -0.03149 C 0.28594 -0.03982 0.31146 -0.04352 0.33212 -0.04561 C 0.34583 -0.05232 0.36076 -0.04931 0.37465 -0.0551 C 0.3941 -0.0632 0.37014 -0.05371 0.38958 -0.05973 C 0.40798 -0.06551 0.42569 -0.07431 0.44427 -0.08033 C 0.45521 -0.08889 0.44271 -0.07755 0.44948 -0.08797 C 0.45069 -0.09005 0.45295 -0.09098 0.45434 -0.0926 " pathEditMode="relative" rAng="0" ptsTypes="ff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0.01215 -0.00648 0.02899 -0.00578 0.04184 -0.00671 C 0.09514 -0.01736 0.15104 -0.00949 0.20573 -0.0118 C 0.2092 -0.01273 0.21232 -0.01389 0.2158 -0.01435 C 0.225 -0.01574 0.24357 -0.01689 0.24357 -0.01689 C 0.25451 -0.02152 0.26007 -0.02129 0.27291 -0.02222 C 0.28021 -0.02523 0.28663 -0.02615 0.29444 -0.02731 C 0.30191 -0.03495 0.30816 -0.03541 0.31875 -0.03657 C 0.32482 -0.03958 0.3283 -0.04027 0.33524 -0.04166 C 0.34548 -0.04398 0.33194 -0.04143 0.34271 -0.0456 C 0.346 -0.04676 0.35295 -0.04814 0.35295 -0.04791 C 0.35521 -0.04977 0.35833 -0.05046 0.36059 -0.05208 C 0.36215 -0.05324 0.36302 -0.05509 0.36441 -0.05625 C 0.37777 -0.06551 0.35798 -0.04791 0.37205 -0.05995 C 0.37343 -0.06111 0.37448 -0.06273 0.37587 -0.06389 C 0.37812 -0.06574 0.3835 -0.06921 0.3835 -0.06898 C 0.38698 -0.07477 0.39184 -0.075 0.39618 -0.07939 " pathEditMode="relative" rAng="0" ptsTypes="fffffffffff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92593E-6 C -0.10122 -0.0007 -0.20035 0.00671 -0.3 -0.00811 C -0.31129 -0.0132 -0.29844 -0.00788 -0.32552 -0.01135 C -0.33004 -0.01204 -0.33455 -0.01389 -0.33906 -0.01459 C -0.35365 -0.02014 -0.3691 -0.02084 -0.38403 -0.02454 C -0.38611 -0.02732 -0.39115 -0.02894 -0.39028 -0.03264 C -0.38993 -0.03426 -0.38993 -0.03612 -0.38906 -0.03751 C -0.38802 -0.03913 -0.38524 -0.04075 -0.38524 -0.04075 " pathEditMode="relative" ptsTypes="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C -0.00469 0.00046 -0.00903 0.00046 -0.01337 0.00185 C -0.01892 0.00347 -0.01944 0.01227 -0.02778 0.01481 C -0.03629 0.01736 -0.04514 0.01782 -0.05382 0.02037 C -0.08472 0.01967 -0.11563 0.01944 -0.14653 0.01852 C -0.16927 0.01759 -0.19219 0.00393 -0.21458 -0.00185 C -0.22031 -0.00787 -0.23611 -0.0132 -0.24306 -0.01459 C -0.24635 -0.01644 -0.25 -0.0169 -0.25278 -0.02014 C -0.25382 -0.02153 -0.25382 -0.02454 -0.25504 -0.0257 C -0.2592 -0.02894 -0.27049 -0.03102 -0.27552 -0.03287 C -0.28941 -0.03843 -0.30174 -0.04861 -0.3158 -0.05301 C -0.32326 -0.06019 -0.33698 -0.06227 -0.34549 -0.06389 C -0.35156 -0.06644 -0.35625 -0.06806 -0.36233 -0.06968 C -0.36441 -0.07014 -0.36615 -0.0706 -0.36823 -0.07153 C -0.36944 -0.07199 -0.3717 -0.07315 -0.3717 -0.07292 " pathEditMode="relative" rAng="0" ptsTypes="ffffffffffffff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4.07407E-6 C -0.01181 0.00625 -0.02257 0.01458 -0.03421 0.02106 C -0.04844 0.02893 -0.06789 0.03542 -0.08299 0.0375 C -0.09132 0.04028 -0.10001 0.0412 -0.10851 0.04236 C -0.16441 0.06713 -0.22639 0.0463 -0.28542 0.0456 C -0.2974 0.04421 -0.30886 0.03866 -0.32066 0.0375 C -0.32969 0.03657 -0.33855 0.03634 -0.34757 0.03588 C -0.36285 0.03079 -0.37865 0.03125 -0.39393 0.02616 C -0.40764 0.02153 -0.4198 0.0162 -0.43421 0.01458 C -0.43941 0.01227 -0.44514 0.01412 -0.44514 0.00486 " pathEditMode="relative" ptsTypes="fffffffff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8.51852E-6 C -0.03663 0.00093 -0.05364 0.00301 -0.0842 0.00649 C -0.09409 0.0095 -0.10347 0.01158 -0.11354 0.01297 C -0.19982 0.01181 -0.21354 0.01251 -0.27569 0.00325 C -0.28454 0.00024 -0.29375 -0.00416 -0.3026 -0.00649 C -0.31996 -0.01111 -0.33854 -0.01342 -0.35625 -0.0162 C -0.36753 -0.0199 -0.37899 -0.02222 -0.39027 -0.02592 C -0.40503 -0.04004 -0.41909 -0.0287 -0.43663 -0.03587 C -0.43888 -0.0368 -0.43663 -0.04236 -0.43663 -0.0456 " pathEditMode="relative" ptsTypes="ffffffff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1666 C -0.01302 0.0206 -0.02274 0.025 -0.03107 0.03125 C -0.04114 0.03865 -0.03038 0.03472 -0.04201 0.03773 C -0.0526 0.04467 -0.06093 0.04814 -0.07257 0.05069 C -0.08073 0.0581 -0.07066 0.05 -0.08593 0.05555 C -0.08732 0.05601 -0.08819 0.05833 -0.08958 0.05879 C -0.09878 0.06111 -0.10833 0.06088 -0.11771 0.06226 C -0.14132 0.0618 -0.16475 0.0618 -0.18837 0.06064 C -0.19791 0.06018 -0.21649 0.05393 -0.21649 0.05416 C -0.22882 0.04838 -0.22118 0.05115 -0.23958 0.04745 C -0.24843 0.04351 -0.2368 0.04838 -0.25416 0.04421 C -0.26284 0.04213 -0.27048 0.03819 -0.27864 0.03449 C -0.28385 0.03217 -0.28923 0.03148 -0.29444 0.02963 C -0.296 0.02916 -0.2993 0.02801 -0.2993 0.02824 C -0.30712 0.02106 -0.31857 0.02245 -0.32743 0.02152 C -0.33437 0.01921 -0.34132 0.01643 -0.34809 0.01342 C -0.35034 0.01041 -0.35347 0.00856 -0.35538 0.00532 C -0.35625 0.00393 -0.3559 0.00185 -0.35659 0.00046 C -0.35746 -0.00139 -0.35902 -0.00278 -0.36024 -0.0044 C -0.36319 -0.0169 -0.35885 -0.00232 -0.36527 -0.01274 C -0.36944 -0.01945 -0.36892 -0.03102 -0.36892 -0.03866 " pathEditMode="relative" rAng="0" ptsTypes="ffffffffffffffffffff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560840" cy="5904656"/>
          </a:xfrm>
        </p:spPr>
        <p:txBody>
          <a:bodyPr/>
          <a:lstStyle/>
          <a:p>
            <a:pPr algn="ctr"/>
            <a:r>
              <a:rPr lang="ru-RU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Потерянные знаки</a:t>
            </a:r>
            <a:endParaRPr lang="ru-RU" sz="7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7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4/192 Paul Mauriat - Platinum (1979) Lossless - Все Тут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94" y="278599"/>
            <a:ext cx="475252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737653" y="-315416"/>
            <a:ext cx="3240360" cy="1872208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Помогите ребята!!!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Как путешествует письмо - Коллеция российских мультиков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6" y="278599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к путешествует письмо - Коллеция российских мультиков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" y="2420077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к путешествует письмо - Коллеция российских мульти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41495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к путешествует письмо - Коллеция российских мультиков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8" y="4221088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к путешествует письмо - Коллеция российских мультиков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7" y="3518959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редыгровой флуд! &quot; Незнайка И Его Друзья&quot; - Страница 39 - Игры - Релакс - Страница 3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63" y="5321909"/>
            <a:ext cx="790575" cy="14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Как путешествует письмо - Коллеция российских мультиков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20411"/>
            <a:ext cx="1872208" cy="1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Эфирное масло Ромашки - Хобби и увлечения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55" y="5963907"/>
            <a:ext cx="922203" cy="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Эфирное масло Ромашки - Хобби и увлечения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8181"/>
            <a:ext cx="922203" cy="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Эфирное масло Ромашки - Хобби и увлечения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42670"/>
            <a:ext cx="922203" cy="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Эфирное масло Ромашки - Хобби и увлечения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57" y="3874541"/>
            <a:ext cx="922203" cy="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Эфирное масло Ромашки - Хобби и увлечения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85" y="2556733"/>
            <a:ext cx="922203" cy="6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08711"/>
          </a:xfrm>
        </p:spPr>
        <p:txBody>
          <a:bodyPr>
            <a:normAutofit lnSpcReduction="10000"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10           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  1=4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8   1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7             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  1=7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            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3=4   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2                 8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 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5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0              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1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5                 6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 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9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3                 7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6</a:t>
            </a:r>
            <a:endParaRPr lang="ru-RU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4   2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6               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6   2</a:t>
            </a:r>
            <a:r>
              <a:rPr lang="ru-RU" sz="5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8         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332656" y="6648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40405" y="69269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126066" y="712006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526262" y="2060848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250903" y="2150330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397275" y="3501008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540406" y="4769148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318513" y="5700210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780926" y="-148927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613572" y="665461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409701" y="169098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037435" y="2438698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208107" y="321297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962947" y="4167486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241426" y="496917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1658022" y="5661323"/>
            <a:ext cx="579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lang="ru-RU" dirty="0"/>
          </a:p>
        </p:txBody>
      </p:sp>
      <p:pic>
        <p:nvPicPr>
          <p:cNvPr id="20" name="Picture 2" descr="Предыгровой флуд! &quot; Незнайка И Его Друзья&quot; - Страница 39 - Игры - Релакс - Страница 3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607" y="5885213"/>
            <a:ext cx="655271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118 C 0.01962 0.03125 0.03142 0.05208 0.06146 0.0574 C 0.08177 0.06574 0.10364 0.06875 0.12413 0.07523 C 0.22135 0.07338 0.18767 0.09305 0.221 0.06551 C 0.22239 0.06065 0.22257 0.05509 0.225 0.05092 C 0.22725 0.04722 0.23073 0.04421 0.23142 0.03958 C 0.23212 0.03634 0.23142 0.0331 0.23142 0.02986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1482 C -0.00799 -0.00255 -0.00677 0.01481 -0.00122 0.02592 C 0.00122 0.03865 0.00764 0.04328 0.01597 0.04699 C 0.05087 0.06227 0.0717 0.05416 0.11719 0.05509 C 0.12674 0.05926 0.13767 0.05949 0.1474 0.0618 C 0.17847 0.06134 0.20938 0.06273 0.2401 0.06018 C 0.24306 0.05995 0.2474 0.05347 0.2474 0.0537 C 0.24826 0.05185 0.24879 0.04977 0.25 0.04861 C 0.25278 0.04537 0.26198 0.04398 0.26198 0.03727 " pathEditMode="relative" rAng="0" ptsTypes="ffffffff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.01389 C 0.00902 0.04237 0.00868 0.07362 0.01562 0.10163 C 0.01597 0.10926 0.01597 0.1169 0.01684 0.12431 C 0.01718 0.12778 0.01875 0.13079 0.01927 0.13426 C 0.02118 0.14862 0.02031 0.16621 0.02552 0.17963 C 0.0276 0.18519 0.03541 0.20116 0.03889 0.20579 C 0.04218 0.21019 0.04982 0.21713 0.04982 0.21737 C 0.0658 0.21667 0.08177 0.21644 0.09739 0.21551 C 0.10746 0.21482 0.11892 0.20741 0.12916 0.20417 C 0.13402 0.19746 0.1408 0.19653 0.14722 0.1926 C 0.15642 0.18704 0.16614 0.18033 0.17534 0.17639 C 0.18246 0.17014 0.19149 0.16991 0.19861 0.16343 C 0.20017 0.16019 0.2033 0.15371 0.2033 0.15394 " pathEditMode="relative" rAng="0" ptsTypes="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9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8.14815E-6 C 0.00608 0.00278 0.0059 0.00788 0.00972 0.01459 C 0.01493 0.02385 0.01944 0.03403 0.02569 0.04214 C 0.02778 0.0507 0.03368 0.05788 0.03785 0.06505 C 0.04549 0.07825 0.05156 0.09283 0.06337 0.1007 C 0.06979 0.10487 0.07743 0.1044 0.0842 0.10718 C 0.1033 0.11482 0.12153 0.12038 0.14149 0.12362 C 0.18455 0.12246 0.19184 0.12524 0.22188 0.11528 C 0.23281 0.10602 0.2467 0.10348 0.25608 0.09098 C 0.2592 0.07871 0.25469 0.09329 0.26094 0.08288 C 0.26181 0.08149 0.26163 0.07964 0.26215 0.07802 C 0.26406 0.07315 0.26597 0.06806 0.26823 0.06343 C 0.26944 0.03936 0.26944 0.04815 0.26944 0.03727 " pathEditMode="relative" ptsTypes="f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0.01412 C 0.01753 0.0162 0.01597 0.01828 0.01597 0.0206 C 0.01562 0.0331 0.01649 0.0456 0.01718 0.0581 C 0.01805 0.07268 0.02847 0.08287 0.03437 0.09375 C 0.03593 0.09676 0.03611 0.10069 0.03784 0.10347 C 0.04566 0.11643 0.05677 0.12546 0.06475 0.13773 C 0.08246 0.16481 0.09809 0.18333 0.12326 0.19467 C 0.14271 0.19421 0.16232 0.19398 0.18177 0.19305 C 0.18507 0.19282 0.18628 0.19004 0.18906 0.18819 C 0.19705 0.18287 0.20729 0.18171 0.21475 0.175 C 0.21719 0.17291 0.21927 0.16967 0.22205 0.16852 C 0.22673 0.16643 0.23437 0.16342 0.23784 0.15879 " pathEditMode="relative" rAng="0" ptsTypes="ffffff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C -0.00538 0.02129 0.00782 0.03958 0.01389 0.05694 C 0.01476 0.05903 0.01511 0.0618 0.01632 0.06342 C 0.01806 0.06597 0.02101 0.0662 0.02309 0.06828 C 0.02622 0.08055 0.02188 0.06597 0.02778 0.07639 C 0.03229 0.08426 0.02483 0.0794 0.03247 0.08287 C 0.03681 0.09213 0.04393 0.09328 0.05087 0.09745 C 0.06216 0.10393 0.06632 0.10856 0.07865 0.11041 C 0.08941 0.12037 0.10226 0.10949 0.11354 0.10717 C 0.12379 0.09815 0.1382 0.09676 0.15 0.09259 C 0.16754 0.08657 0.18525 0.08125 0.20243 0.07477 C 0.20886 0.07222 0.21719 0.06921 0.22309 0.06504 C 0.22466 0.06389 0.22622 0.06227 0.22761 0.0618 C 0.23264 0.06065 0.24306 0.06018 0.24306 0.06041 " pathEditMode="relative" rAng="0" ptsTypes="fff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7.40741E-7 C 0.00036 0.00278 0.00036 0.00579 0.00122 0.00833 C 0.00348 0.01435 0.01251 0.02245 0.0172 0.02454 C 0.02362 0.0331 0.02987 0.0338 0.03786 0.03912 C 0.04081 0.04097 0.04324 0.04445 0.04636 0.0456 C 0.04949 0.04676 0.05279 0.04676 0.05608 0.04722 C 0.09636 0.0463 0.12414 0.05278 0.15852 0.0375 C 0.16615 0.03009 0.17466 0.03195 0.18299 0.02778 C 0.20227 0.01806 0.22084 0.00695 0.24029 -0.00162 C 0.24376 -0.00625 0.24515 -0.0081 0.25001 -0.0081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0.00382 0.01505 0.00607 0.01065 0.01579 0.01782 C 0.04045 0.03588 0.06666 0.04907 0.09513 0.05185 C 0.13715 0.06782 0.15052 0.0463 0.18281 0.03565 C 0.19704 0.02292 0.21441 0.01319 0.22673 -0.00324 C 0.22986 -0.01597 0.22517 -0.00046 0.23159 -0.01134 C 0.23819 -0.02269 0.22621 -0.01065 0.23645 -0.01968 C 0.23802 -0.04028 0.23767 -0.03056 0.23767 -0.04884 " pathEditMode="relative" ptsTypes="fffffff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4.44444E-6 C -0.00782 0.01041 -0.02275 0.0169 -0.03282 0.02268 C -0.03647 0.02477 -0.04028 0.02592 -0.04393 0.02754 C -0.04515 0.02801 -0.04758 0.02916 -0.04758 0.02916 C -0.05487 0.03611 -0.06598 0.0375 -0.07431 0.04236 C -0.08594 0.04907 -0.0915 0.05416 -0.10365 0.05694 C -0.11251 0.06296 -0.10469 0.05856 -0.11824 0.0618 C -0.12258 0.06296 -0.12605 0.0669 -0.13039 0.06828 C -0.1474 0.07384 -0.16546 0.07639 -0.18282 0.07801 C -0.25053 0.09282 -0.20469 0.08403 -0.36216 0.07963 C -0.37362 0.0794 -0.38768 0.07176 -0.39879 0.06828 C -0.40886 0.06528 -0.4191 0.06528 -0.42917 0.0618 C -0.44584 0.05578 -0.46303 0.04815 -0.48039 0.0456 C -0.49202 0.04051 -0.50383 0.03703 -0.51581 0.03426 C -0.5231 0.02778 -0.5316 0.03009 -0.53785 0.0375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C -0.00487 0.00649 -0.01042 0.01204 -0.0158 0.01783 C -0.02066 0.02338 -0.02257 0.03079 -0.02813 0.03565 C -0.02934 0.03681 -0.03073 0.03774 -0.03178 0.03889 C -0.03316 0.04028 -0.03403 0.04237 -0.03542 0.04375 C -0.04115 0.04908 -0.04931 0.05278 -0.05608 0.0551 C -0.06407 0.06181 -0.07119 0.06644 -0.08056 0.06829 C -0.08907 0.072 -0.0974 0.07454 -0.10608 0.07639 C -0.12344 0.08565 -0.14254 0.08704 -0.16094 0.08936 C -0.20157 0.10209 -0.17466 0.09561 -0.24271 0.09746 C -0.5415 0.09514 -0.38108 0.10463 -0.47188 0.0926 C -0.48073 0.08982 -0.48976 0.08774 -0.49879 0.08612 C -0.51198 0.07917 -0.52553 0.07593 -0.53907 0.06991 C -0.55313 0.06366 -0.56719 0.05556 -0.58178 0.05186 C -0.58994 0.04468 -0.59914 0.04399 -0.60851 0.04213 C -0.61684 0.04051 -0.62448 0.03565 -0.63299 0.03565 " pathEditMode="relative" ptsTypes="fffffffffffffff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88 C -0.00955 0.00972 -0.01996 0.01042 -0.02899 0.01157 C -0.03351 0.01227 -0.03125 0.01227 -0.03594 0.0125 C -0.07205 0.01412 -0.10955 0.01412 -0.14566 0.01505 C -0.16962 0.01458 -0.19062 0.01412 -0.21389 0.01366 C -0.225 0.01296 -0.23576 0.01273 -0.24722 0.0125 C -0.25816 0.0118 -0.26944 0.01157 -0.28073 0.01134 C -0.29739 0.01065 -0.30937 0.00995 -0.32604 0.00972 C -0.33837 0.0088 -0.33038 0.00926 -0.34392 0.0088 C -0.35226 0.00856 -0.3691 0.00787 -0.3691 0.0081 C -0.38298 0.00671 -0.42309 0.00648 -0.43941 0.00648 C -0.49427 0.00625 -0.62587 0.00602 -0.66858 0.00579 C -0.67726 0.00579 -0.68507 0.00532 -0.6934 0.00486 C -0.69792 0.00486 -0.7066 0.00486 -0.7066 0.00486 " pathEditMode="relative" rAng="0" ptsTypes="fffffffffffff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3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0156 0.00301 -0.00191 0.00717 -0.00364 0.00995 C -0.00451 0.01157 -0.00625 0.0118 -0.00729 0.01319 C -0.01441 0.02268 -0.00746 0.0169 -0.01458 0.02453 C -0.02152 0.03217 -0.0151 0.02338 -0.02326 0.03102 C -0.02465 0.0324 -0.02534 0.03472 -0.02691 0.03588 C -0.03889 0.04444 -0.05382 0.05185 -0.06718 0.05532 C -0.07691 0.0618 -0.06701 0.05578 -0.08298 0.0618 C -0.08767 0.06342 -0.09635 0.06736 -0.10243 0.07014 C -0.1059 0.07176 -0.10972 0.07106 -0.11336 0.07176 C -0.12569 0.07384 -0.13767 0.07662 -0.15 0.07824 C -0.16198 0.08287 -0.17291 0.08356 -0.18541 0.08472 C -0.19652 0.09467 -0.22864 0.09236 -0.23784 0.09282 C -0.25312 0.09953 -0.24392 0.09606 -0.27934 0.09606 C -0.32604 0.09606 -0.37291 0.0949 -0.41961 0.09444 C -0.43107 0.09236 -0.4408 0.08657 -0.45243 0.08472 C -0.45955 0.07847 -0.45364 0.08264 -0.46718 0.07986 C -0.48038 0.07731 -0.49288 0.07338 -0.50607 0.07176 C -0.52274 0.0662 -0.53889 0.06481 -0.55607 0.06342 C -0.56771 0.05717 -0.58264 0.05694 -0.59514 0.05532 C -0.60868 0.05162 -0.62205 0.04676 -0.63541 0.04236 C -0.65382 0.03634 -0.62604 0.04606 -0.64514 0.0375 C -0.64826 0.03611 -0.65486 0.03426 -0.65486 0.03426 C -0.65711 0.03217 -0.66007 0.03171 -0.66215 0.0294 C -0.66996 0.02106 -0.65902 0.02685 -0.6684 0.02291 C -0.67187 0.00879 -0.67448 0.00787 -0.67448 -0.0081 " pathEditMode="relative" ptsTypes="fffffffffffffffffffffffff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C -0.00989 0.01991 -0.02899 0.02245 -0.04514 0.02453 C -0.0559 0.02824 -0.06423 0.03125 -0.07552 0.03264 C -0.09028 0.03703 -0.10434 0.03866 -0.11944 0.04074 C -0.14531 0.05023 -0.17344 0.04791 -0.2 0.04884 C -0.21771 0.05116 -0.23472 0.05648 -0.25243 0.05856 C -0.50225 0.05555 -0.43975 0.07176 -0.55 0.04722 C -0.55729 0.03981 -0.5526 0.04305 -0.56337 0.04074 C -0.57066 0.03912 -0.58541 0.03588 -0.58541 0.03588 C -0.59757 0.03055 -0.61059 0.02754 -0.62309 0.02291 C -0.62708 0.01944 -0.6309 0.01828 -0.63541 0.01643 C -0.64236 0.00926 -0.64861 0.00648 -0.65729 0.00486 C -0.66562 -0.00209 -0.67153 -0.00486 -0.68038 -0.00972 C -0.68212 -0.01065 -0.68368 -0.01227 -0.68541 -0.01297 C -0.68819 -0.01389 -0.69392 -0.01459 -0.69392 -0.01459 " pathEditMode="relative" ptsTypes="ffffffffffffff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C -0.01163 0.01019 -0.03576 0.01574 -0.05 0.01806 C -0.06667 0.02431 -0.04983 0.01875 -0.07326 0.02292 C -0.09358 0.02639 -0.11372 0.03079 -0.1342 0.03264 C -0.16441 0.04074 -0.19497 0.0382 -0.22569 0.03912 C -0.30712 0.0375 -0.36042 0.03634 -0.43177 0.03264 C -0.44392 0.03033 -0.45382 0.02755 -0.4658 0.02616 C -0.47691 0.0213 -0.48559 0.02084 -0.49757 0.01968 C -0.5125 0.01459 -0.52604 0.01297 -0.54149 0.01158 C -0.55538 0.00648 -0.55764 0.00625 -0.57448 0.00486 C -0.59583 -0.00231 -0.60417 -0.00046 -0.63177 -0.00162 C -0.65816 -0.00625 -0.68264 -0.00717 -0.70972 -0.0081 C -0.71684 -0.01458 -0.71076 -0.01018 -0.72448 -0.01296 C -0.73281 -0.01458 -0.74184 -0.01666 -0.75 -0.01944 C -0.75469 -0.02361 -0.75781 -0.02453 -0.76337 -0.02592 C -0.76615 -0.02778 -0.76927 -0.0287 -0.77188 -0.03078 C -0.77413 -0.03264 -0.77587 -0.03541 -0.77813 -0.03727 C -0.77899 -0.03889 -0.77986 -0.04028 -0.78056 -0.04213 C -0.78108 -0.04375 -0.78177 -0.04699 -0.78177 -0.04699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0608 0.01227 -0.01493 0.00996 -0.02431 0.01459 C -0.04531 0.025 -0.08091 0.02778 -0.10243 0.03102 C -0.12847 0.03056 -0.15434 0.03033 -0.18038 0.0294 C -0.19445 0.02894 -0.20938 0.02292 -0.22309 0.01945 C -0.24896 0.01273 -0.27622 0.00764 -0.30243 0.00486 C -0.33611 -0.00254 -0.37066 -0.00625 -0.40486 -0.01134 C -0.4191 -0.0169 -0.43403 -0.01713 -0.44879 -0.01944 C -0.45122 -0.0199 -0.45365 -0.02037 -0.45608 -0.02106 C -0.45903 -0.02199 -0.46163 -0.02384 -0.46459 -0.0243 C -0.47049 -0.02546 -0.50365 -0.02731 -0.50608 -0.02754 C -0.52222 -0.03194 -0.53716 -0.03287 -0.55365 -0.03403 C -0.58525 -0.03889 -0.61719 -0.03842 -0.64879 -0.04375 C -0.65886 -0.04884 -0.67431 -0.04907 -0.68525 -0.05046 C -0.68924 -0.05231 -0.69636 -0.05301 -0.69636 -0.06018 " pathEditMode="relative" ptsTypes="ffffffffffffff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C 0.00139 0.00811 0.00313 0.01389 -4.44444E-6 0.02292 C -0.00069 0.025 -0.0033 0.02385 -0.00486 0.02454 C -0.00729 0.02547 -0.00972 0.02686 -0.01215 0.02778 C -0.01736 0.02986 -0.02274 0.03056 -0.02795 0.03264 C -0.03368 0.03496 -0.03941 0.03889 -0.04514 0.04074 C -0.05035 0.04236 -0.06944 0.04375 -0.07187 0.04398 C -0.08003 0.04769 -0.08802 0.04769 -0.09635 0.05047 C -0.16389 0.04954 -0.1776 0.0507 -0.2243 0.04561 C -0.23472 0.0426 -0.24427 0.04051 -0.25486 0.03912 C -0.27344 0.02917 -0.29496 0.02801 -0.31458 0.02454 C -0.32118 0.02338 -0.3276 0.02223 -0.3342 0.0213 C -0.33785 0.02061 -0.34514 0.01968 -0.34514 0.01968 C -0.36041 0.01459 -0.37465 0.01366 -0.39028 0.01158 C -0.40191 0.00371 -0.39236 0.00926 -0.41701 0.00672 C -0.42639 0.00579 -0.43576 0.00324 -0.44514 0.00162 C -0.45382 -0.00231 -0.44583 0.00093 -0.46337 -0.00162 C -0.51562 -0.00902 -0.47569 -0.00439 -0.50851 -0.0081 C -0.53125 -0.01574 -0.50955 -0.00949 -0.55364 -0.01296 C -0.5618 -0.01365 -0.57101 -0.01689 -0.57916 -0.01782 C -0.5901 -0.02129 -0.60069 -0.02291 -0.61215 -0.0243 C -0.62101 -0.02824 -0.64149 -0.01852 -0.64149 -0.03564 " pathEditMode="relative" ptsTypes="fffffffffffffffffffff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80928"/>
            <a:ext cx="7125113" cy="924475"/>
          </a:xfrm>
        </p:spPr>
        <p:txBody>
          <a:bodyPr/>
          <a:lstStyle/>
          <a:p>
            <a:pPr algn="ctr"/>
            <a:r>
              <a:rPr lang="ru-RU" sz="1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  <a:endParaRPr lang="ru-RU" sz="16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4941168"/>
            <a:ext cx="7125112" cy="9176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ластик</a:t>
            </a:r>
            <a:endParaRPr lang="ru-RU" sz="1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064896" cy="38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5229200"/>
            <a:ext cx="6082837" cy="9896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Ручка</a:t>
            </a:r>
            <a:endParaRPr lang="ru-RU" sz="1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352928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2" y="4797152"/>
            <a:ext cx="7162957" cy="10616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Обложка</a:t>
            </a:r>
            <a:endParaRPr lang="ru-RU" sz="1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80527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301208"/>
            <a:ext cx="7162957" cy="7736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Линейка</a:t>
            </a:r>
            <a:endParaRPr lang="ru-RU" sz="1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399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9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373216"/>
            <a:ext cx="7595005" cy="9176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</a:t>
            </a:r>
            <a:endParaRPr lang="ru-RU" sz="1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752"/>
            <a:ext cx="8424936" cy="40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редыгровой флуд! &quot; Незнайка И Его Друзья&quot; - Страница 39 - Игры - Релакс - Страница 3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77" y="5589240"/>
            <a:ext cx="864096" cy="11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72220"/>
              </p:ext>
            </p:extLst>
          </p:nvPr>
        </p:nvGraphicFramePr>
        <p:xfrm>
          <a:off x="1835696" y="2636912"/>
          <a:ext cx="578030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Объект упаковщика для оболочки" showAsIcon="1" r:id="rId3" imgW="3111480" imgH="464400" progId="Package">
                  <p:embed/>
                </p:oleObj>
              </mc:Choice>
              <mc:Fallback>
                <p:oleObj name="Объект упаковщика для оболочки" showAsIcon="1" r:id="rId3" imgW="3111480" imgH="464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2636912"/>
                        <a:ext cx="5780307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7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538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Продолжи числовой ряд...</a:t>
            </a: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064896" cy="590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 4, 6, … , … .</a:t>
            </a:r>
          </a:p>
          <a:p>
            <a:pPr marL="0" indent="0">
              <a:buNone/>
            </a:pPr>
            <a:r>
              <a:rPr lang="ru-RU" sz="8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 3, 5, …, … 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764704" y="980728"/>
            <a:ext cx="9421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8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196752" y="2852936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8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571498" y="4437112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284246" y="5013176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/>
          </a:p>
        </p:txBody>
      </p:sp>
      <p:pic>
        <p:nvPicPr>
          <p:cNvPr id="8" name="Picture 2" descr="Предыгровой флуд! &quot; Незнайка И Его Друзья&quot; - Страница 39 - Игры - Релакс - Страница 3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60387"/>
            <a:ext cx="1224136" cy="16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0.07361 L 0.61371 0.0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10486 L 0.85972 -0.180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1041 C 0.03003 -0.01134 0.04826 -0.0125 0.06857 -0.01527 C 0.0743 -0.01828 0.07951 -0.02013 0.08559 -0.02175 C 0.09479 -0.028 0.09705 -0.02708 0.10885 -0.02847 C 0.11736 -0.03425 0.12448 -0.03379 0.13437 -0.03495 C 0.15243 -0.03912 0.17291 -0.0405 0.19062 -0.04629 C 0.21337 -0.05393 0.23663 -0.0662 0.26007 -0.0706 C 0.26771 -0.07407 0.27517 -0.07685 0.28316 -0.0787 C 0.29635 -0.0875 0.31128 -0.1 0.32587 -0.10324 C 0.33021 -0.10717 0.33455 -0.10763 0.33941 -0.10972 C 0.35139 -0.1206 0.3658 -0.12476 0.37951 -0.13078 C 0.38281 -0.13217 0.38593 -0.13518 0.38941 -0.13564 C 0.39444 -0.13634 0.44705 -0.13888 0.44791 -0.13888 C 0.46215 -0.14166 0.47639 -0.14421 0.49062 -0.14699 C 0.50798 -0.15462 0.52656 -0.15833 0.54409 -0.16504 C 0.55173 -0.16805 0.55903 -0.175 0.56614 -0.17962 C 0.56753 -0.18055 0.5684 -0.1824 0.56979 -0.18287 C 0.57378 -0.18402 0.57778 -0.18379 0.58194 -0.18449 C 0.60052 -0.18819 0.5875 -0.18773 0.60034 -0.18773 L 0.60764 -0.18935 " pathEditMode="relative" rAng="0" ptsTypes="ffffffffffffffffff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47 0.00463 C 0.04375 0.00324 0.05521 0.00278 0.06649 0.00139 C 0.08021 -0.00023 0.09462 -0.00903 0.10799 -0.01319 C 0.12656 -0.01898 0.14636 -0.02222 0.16528 -0.02453 C 0.17708 -0.02847 0.18993 -0.02963 0.20191 -0.03102 C 0.21354 -0.03727 0.2033 -0.03264 0.22257 -0.03588 C 0.22917 -0.03703 0.23559 -0.03981 0.24219 -0.04097 C 0.25156 -0.04282 0.25347 -0.0419 0.26163 -0.04421 C 0.26771 -0.04606 0.27309 -0.04953 0.27882 -0.05231 C 0.28663 -0.05602 0.29497 -0.05833 0.30313 -0.06041 C 0.31511 -0.06365 0.32656 -0.06898 0.33854 -0.07176 C 0.34462 -0.07708 0.35208 -0.07662 0.3592 -0.07824 C 0.3658 -0.08403 0.37483 -0.08565 0.38247 -0.08796 C 0.38906 -0.09004 0.39375 -0.09305 0.4007 -0.09444 C 0.41181 -0.0993 0.40538 -0.09745 0.42014 -0.0993 C 0.43142 -0.10416 0.425 -0.10231 0.43976 -0.10416 C 0.45764 -0.11018 0.47517 -0.11759 0.4934 -0.12222 C 0.51771 -0.12824 0.54236 -0.13194 0.56649 -0.13842 C 0.57726 -0.14791 0.5592 -0.1331 0.57882 -0.14328 C 0.58038 -0.14421 0.5809 -0.14722 0.58247 -0.14815 C 0.58507 -0.15 0.5882 -0.15023 0.59097 -0.15139 C 0.5974 -0.15717 0.60729 -0.16065 0.61406 -0.16435 C 0.62309 -0.16944 0.63073 -0.17893 0.63976 -0.18403 C 0.65052 -0.19028 0.66267 -0.19467 0.67257 -0.20347 C 0.67917 -0.21574 0.67014 -0.2 0.68004 -0.21319 C 0.68247 -0.21643 0.68368 -0.22129 0.68611 -0.22453 C 0.69931 -0.24213 0.71458 -0.25578 0.73247 -0.26365 C 0.73507 -0.26481 0.73698 -0.26898 0.73976 -0.27014 C 0.74861 -0.27407 0.75625 -0.28009 0.76528 -0.2831 C 0.77292 -0.29328 0.77257 -0.28819 0.77257 -0.29444 " pathEditMode="relative" rAng="0" ptsTypes="ffffffffffffffffff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306974" cy="4841508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Математические задачи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619" y="3345450"/>
            <a:ext cx="7117180" cy="14700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Ежик по лесу шел,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обед грибы нашел: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— под березой,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 — у осины,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их будет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плетеной корзине?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80112" y="4797152"/>
            <a:ext cx="720080" cy="11719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6084168" y="4815475"/>
            <a:ext cx="720080" cy="1171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7132830" y="4835094"/>
            <a:ext cx="720080" cy="1171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9" name="Подзаголовок 4"/>
          <p:cNvSpPr txBox="1">
            <a:spLocks/>
          </p:cNvSpPr>
          <p:nvPr/>
        </p:nvSpPr>
        <p:spPr>
          <a:xfrm>
            <a:off x="7740352" y="4845033"/>
            <a:ext cx="720080" cy="1171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6739591" y="4823464"/>
            <a:ext cx="720080" cy="1171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052" name="Picture 4" descr="http://im0-tub-ru.yandex.net/i?id=9845eb7402db1b14e54145d101fab945-130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74" y="836712"/>
            <a:ext cx="36884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45096"/>
            <a:ext cx="4968553" cy="4248472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раз твердили кошке: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Некрасиво есть без ложки.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Только я вбегаю в дом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лижет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кашу языком.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поросенком еще хуже;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опять купался в луже.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козленок непослушный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Съел четыре грязных груши.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было непослушных?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114393"/>
            <a:ext cx="610229" cy="917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5514" y="5115592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78028" y="5117873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55776" y="5131294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19043" y="5131294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982077" y="5120636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123728" y="5115592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436096" y="476672"/>
            <a:ext cx="3427688" cy="6328237"/>
            <a:chOff x="5436096" y="476672"/>
            <a:chExt cx="3427688" cy="6328237"/>
          </a:xfrm>
        </p:grpSpPr>
        <p:pic>
          <p:nvPicPr>
            <p:cNvPr id="4098" name="Picture 2" descr="Картинка к слову &quot;Лакать, Котик&quot; - Сеть словесных ассоциаций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76672"/>
              <a:ext cx="3427688" cy="1942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Свинья поросята рисунки - рисунки про фе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309" y="2492896"/>
              <a:ext cx="2872107" cy="2000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козлёнок - Галина Николаевна Зайцева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902" y="4588513"/>
              <a:ext cx="2584075" cy="2216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0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5112568" cy="2448272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 ромашки-желтоглазки,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веселых василька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Подарили маме дети.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Сколько же цветов в букете?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11560" y="5120636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71600" y="5127722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63688" y="5127722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03039" y="5120636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95736" y="5142958"/>
            <a:ext cx="610229" cy="917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244074" y="548680"/>
            <a:ext cx="3695733" cy="5471525"/>
            <a:chOff x="5244074" y="548680"/>
            <a:chExt cx="3695733" cy="5471525"/>
          </a:xfrm>
        </p:grpSpPr>
        <p:pic>
          <p:nvPicPr>
            <p:cNvPr id="5122" name="Picture 2" descr="http://s60.radikal.ru/i167/1109/6e/823538eda4d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48680"/>
              <a:ext cx="3599723" cy="269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Растения. Части растени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074" y="3248405"/>
              <a:ext cx="3695733" cy="27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60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364</TotalTime>
  <Words>265</Words>
  <Application>Microsoft Office PowerPoint</Application>
  <PresentationFormat>Экран (4:3)</PresentationFormat>
  <Paragraphs>111</Paragraphs>
  <Slides>37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Spring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Пакет</vt:lpstr>
      <vt:lpstr>Внеклассное мероприятие по математике    1 класс «Почта Незнайки»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Математические задачи</vt:lpstr>
      <vt:lpstr>Ежик по лесу шел, На обед грибы нашел: Два — под березой, Один — у осины, Сколько их будет В плетеной корзине? </vt:lpstr>
      <vt:lpstr>Сколько раз твердили кошке: Некрасиво есть без ложки. Только я вбегаю в дом лижет кашу языком. С поросенком еще хуже; Он опять купался в луже. И козленок непослушный Съел четыре грязных груши. Сколько было непослушных? </vt:lpstr>
      <vt:lpstr>Три ромашки-желтоглазки, Два веселых василька Подарили маме дети. Сколько же цветов в букете? </vt:lpstr>
      <vt:lpstr>Девять воробушков На ветке рядком Весело чирикали — Каждый о своем. Трактор проехал, Разлетелись все; Двое летят к деревне, А сколько в траве? </vt:lpstr>
      <vt:lpstr>Загадки</vt:lpstr>
      <vt:lpstr>Проживают в трудной книжке Хитроумные братишки. Десять их, но братья эти Сосчитают всё на свете. </vt:lpstr>
      <vt:lpstr>Шея длинная такая, Хвост крючком. И не секрет: Любит всех она лентяев, А её лентяи — нет! </vt:lpstr>
      <vt:lpstr>Нет углов у меня, И похож на блюдо я, На тарелку и на крышку, На кольцо и колесо.</vt:lpstr>
      <vt:lpstr>Сколько букв есть у дракона И нулей у миллиона, Разных шахматных фигур, Крыльев у трех белых кур, Ног у майского жука И сторон у сундука. Коль не можем сами счесть, Нам подскажет цифра…</vt:lpstr>
      <vt:lpstr>На руке малышка Лена Любит пальчики считать! У нее, на удивленье, Каждый раз выходит…</vt:lpstr>
      <vt:lpstr>Вот так циферка, взгляни, У нее и фокус есть — Ты её переверни, И получишь цифру шесть! </vt:lpstr>
      <vt:lpstr>  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Числовые выражения</vt:lpstr>
      <vt:lpstr>Презентация PowerPoint</vt:lpstr>
      <vt:lpstr>Потерянные знаки</vt:lpstr>
      <vt:lpstr>Презентация PowerPoint</vt:lpstr>
      <vt:lpstr>Ребусы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мероприятие по математике    1 класс «Математика вокруг нас»</dc:title>
  <dc:creator>А</dc:creator>
  <cp:lastModifiedBy>А</cp:lastModifiedBy>
  <cp:revision>39</cp:revision>
  <dcterms:created xsi:type="dcterms:W3CDTF">2014-12-19T16:47:23Z</dcterms:created>
  <dcterms:modified xsi:type="dcterms:W3CDTF">2015-01-28T18:41:12Z</dcterms:modified>
</cp:coreProperties>
</file>