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33"/>
  </p:notesMasterIdLst>
  <p:sldIdLst>
    <p:sldId id="256" r:id="rId2"/>
    <p:sldId id="257" r:id="rId3"/>
    <p:sldId id="258" r:id="rId4"/>
    <p:sldId id="262" r:id="rId5"/>
    <p:sldId id="309" r:id="rId6"/>
    <p:sldId id="310" r:id="rId7"/>
    <p:sldId id="260" r:id="rId8"/>
    <p:sldId id="268" r:id="rId9"/>
    <p:sldId id="261" r:id="rId10"/>
    <p:sldId id="265" r:id="rId11"/>
    <p:sldId id="266" r:id="rId12"/>
    <p:sldId id="279" r:id="rId13"/>
    <p:sldId id="267" r:id="rId14"/>
    <p:sldId id="269" r:id="rId15"/>
    <p:sldId id="271" r:id="rId16"/>
    <p:sldId id="278" r:id="rId17"/>
    <p:sldId id="273" r:id="rId18"/>
    <p:sldId id="274" r:id="rId19"/>
    <p:sldId id="311" r:id="rId20"/>
    <p:sldId id="275" r:id="rId21"/>
    <p:sldId id="276" r:id="rId22"/>
    <p:sldId id="289" r:id="rId23"/>
    <p:sldId id="284" r:id="rId24"/>
    <p:sldId id="290" r:id="rId25"/>
    <p:sldId id="287" r:id="rId26"/>
    <p:sldId id="292" r:id="rId27"/>
    <p:sldId id="312" r:id="rId28"/>
    <p:sldId id="297" r:id="rId29"/>
    <p:sldId id="299" r:id="rId30"/>
    <p:sldId id="301" r:id="rId31"/>
    <p:sldId id="304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3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EBA32-E1F2-4C84-BD6C-CEDDF7A666B0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7FEE0-63C6-4E1F-9FC1-89C2F9BA8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7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7FEE0-63C6-4E1F-9FC1-89C2F9BA827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9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7FEE0-63C6-4E1F-9FC1-89C2F9BA827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83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887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480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1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8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4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8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9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2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2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3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Творческая презентация участницы конкурса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 «Я – учитель здоровья»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1400" y="2209800"/>
            <a:ext cx="5469294" cy="3657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Плешкова Анастасия Андреевна.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культуры,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Ритмике.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школа №612.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Центрального района,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0"/>
          <a:stretch/>
        </p:blipFill>
        <p:spPr>
          <a:xfrm>
            <a:off x="457200" y="1465707"/>
            <a:ext cx="3276600" cy="514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ru-RU" b="1" dirty="0" smtClean="0"/>
              <a:t>Наши успехи.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8" y="731789"/>
            <a:ext cx="4415589" cy="6072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55" y="731789"/>
            <a:ext cx="4371474" cy="6012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51850"/>
          <a:stretch/>
        </p:blipFill>
        <p:spPr>
          <a:xfrm>
            <a:off x="1923632" y="495840"/>
            <a:ext cx="4500077" cy="6544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8909" t="3754" r="2172" b="3021"/>
          <a:stretch/>
        </p:blipFill>
        <p:spPr>
          <a:xfrm>
            <a:off x="2112476" y="657225"/>
            <a:ext cx="4572000" cy="617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989" y="486315"/>
            <a:ext cx="4960017" cy="6544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989" y="457740"/>
            <a:ext cx="4984933" cy="6554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488" y="448215"/>
            <a:ext cx="4934036" cy="6525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932" y="453231"/>
            <a:ext cx="4957515" cy="6541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4458" y="484356"/>
            <a:ext cx="4918565" cy="6510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4376" y="462756"/>
            <a:ext cx="4699863" cy="65447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r="5477" b="1593"/>
          <a:stretch/>
        </p:blipFill>
        <p:spPr>
          <a:xfrm>
            <a:off x="2387171" y="762334"/>
            <a:ext cx="4252301" cy="5897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871" y="757474"/>
            <a:ext cx="4292063" cy="5897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5715000" cy="715962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Наши выступления!</a:t>
            </a:r>
            <a:endParaRPr lang="ru-RU" b="1" dirty="0"/>
          </a:p>
        </p:txBody>
      </p:sp>
      <p:pic>
        <p:nvPicPr>
          <p:cNvPr id="8194" name="Picture 2" descr="G:\Плешкова\IMG_0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600200"/>
            <a:ext cx="6970166" cy="4648200"/>
          </a:xfrm>
          <a:prstGeom prst="roundRect">
            <a:avLst>
              <a:gd name="adj" fmla="val 278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" y="228600"/>
            <a:ext cx="412769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44" y="228600"/>
            <a:ext cx="3963955" cy="274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4012839" cy="267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45" y="3554963"/>
            <a:ext cx="4059492" cy="270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03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1600" y="624110"/>
            <a:ext cx="77724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Городской социально-ориентированный конкурс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« Будущее за нами!»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752600"/>
            <a:ext cx="3429000" cy="4832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68" y="1737049"/>
            <a:ext cx="3664899" cy="4863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517" y="1758661"/>
            <a:ext cx="3505200" cy="4826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117" y="1729273"/>
            <a:ext cx="3627796" cy="4863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1689505"/>
            <a:ext cx="3581400" cy="4931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563778"/>
            <a:ext cx="6589199" cy="128089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«Танцуй класс!» конкурс </a:t>
            </a:r>
            <a:r>
              <a:rPr lang="ru-RU" sz="2800" dirty="0" smtClean="0">
                <a:solidFill>
                  <a:srgbClr val="7030A0"/>
                </a:solidFill>
              </a:rPr>
              <a:t>Центрального района СПб.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075" name="Picture 3" descr="D:\рабочий стол\Фотки\IMG_0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8467">
            <a:off x="61189" y="2068867"/>
            <a:ext cx="5412298" cy="3608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рабочий стол\Фотки\IMG_1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64242">
            <a:off x="4516462" y="3240870"/>
            <a:ext cx="4780627" cy="3585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35712"/>
            <a:ext cx="6589199" cy="835888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«Танцуй класс!»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6" descr="D:\рабочий стол\Фотки\QPeeiutBs1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66797">
            <a:off x="3693816" y="3017206"/>
            <a:ext cx="5492588" cy="3650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рабочий стол\Фотки\lPCYGhEmOc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49897">
            <a:off x="87998" y="1376320"/>
            <a:ext cx="5115540" cy="3399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800" y="0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Волна успеха».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76401"/>
            <a:ext cx="43434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 и кубок в номинации </a:t>
            </a:r>
          </a:p>
          <a:p>
            <a:pPr marL="0" indent="0"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Современная хореография»</a:t>
            </a:r>
          </a:p>
          <a:p>
            <a:pPr marL="0" indent="0" algn="ct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1721" y="1676401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ученики: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«А» класс  23 человека.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«А» класс 24 человека.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43" y="2618392"/>
            <a:ext cx="2962913" cy="3950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990" y="2667001"/>
            <a:ext cx="2969009" cy="395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64202" y="609600"/>
            <a:ext cx="6589199" cy="1066800"/>
          </a:xfrm>
        </p:spPr>
        <p:txBody>
          <a:bodyPr/>
          <a:lstStyle/>
          <a:p>
            <a:r>
              <a:rPr lang="ru-RU" b="1" dirty="0" smtClean="0"/>
              <a:t>2а</a:t>
            </a:r>
            <a:endParaRPr lang="ru-RU" b="1" dirty="0"/>
          </a:p>
        </p:txBody>
      </p:sp>
      <p:pic>
        <p:nvPicPr>
          <p:cNvPr id="12290" name="Picture 2" descr="F:\учитель здоровья\SyYC0Yrf1LQ.jpg"/>
          <p:cNvPicPr>
            <a:picLocks noChangeAspect="1" noChangeArrowheads="1"/>
          </p:cNvPicPr>
          <p:nvPr/>
        </p:nvPicPr>
        <p:blipFill rotWithShape="1">
          <a:blip r:embed="rId2"/>
          <a:srcRect l="2755" t="6066" r="8149" b="8245"/>
          <a:stretch/>
        </p:blipFill>
        <p:spPr bwMode="auto">
          <a:xfrm>
            <a:off x="1066800" y="1371600"/>
            <a:ext cx="7391401" cy="472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1" y="609600"/>
            <a:ext cx="2438400" cy="690722"/>
          </a:xfrm>
        </p:spPr>
        <p:txBody>
          <a:bodyPr/>
          <a:lstStyle/>
          <a:p>
            <a:r>
              <a:rPr lang="ru-RU" b="1" dirty="0" smtClean="0"/>
              <a:t>3а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учитель здоровья\sJ7czAraIEQ.jpg"/>
          <p:cNvPicPr>
            <a:picLocks noChangeAspect="1" noChangeArrowheads="1"/>
          </p:cNvPicPr>
          <p:nvPr/>
        </p:nvPicPr>
        <p:blipFill rotWithShape="1">
          <a:blip r:embed="rId2"/>
          <a:srcRect l="10000" b="8476"/>
          <a:stretch/>
        </p:blipFill>
        <p:spPr bwMode="auto">
          <a:xfrm>
            <a:off x="914400" y="1300322"/>
            <a:ext cx="7772400" cy="5252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учитель здоровья\QPeeiutBs1w.jpg"/>
          <p:cNvPicPr>
            <a:picLocks noChangeAspect="1" noChangeArrowheads="1"/>
          </p:cNvPicPr>
          <p:nvPr/>
        </p:nvPicPr>
        <p:blipFill rotWithShape="1">
          <a:blip r:embed="rId2"/>
          <a:srcRect t="8777"/>
          <a:stretch/>
        </p:blipFill>
        <p:spPr bwMode="auto">
          <a:xfrm>
            <a:off x="304800" y="1371600"/>
            <a:ext cx="8610600" cy="522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589199" cy="762000"/>
          </a:xfrm>
        </p:spPr>
        <p:txBody>
          <a:bodyPr/>
          <a:lstStyle/>
          <a:p>
            <a:r>
              <a:rPr lang="ru-RU" b="1" dirty="0" smtClean="0"/>
              <a:t>3а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2208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Здоровьесбережение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(сбережение и созидание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67542"/>
            <a:ext cx="9144000" cy="2971800"/>
          </a:xfrm>
        </p:spPr>
        <p:txBody>
          <a:bodyPr>
            <a:normAutofit fontScale="92500" lnSpcReduction="10000"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Здоровье,</a:t>
            </a:r>
            <a:r>
              <a:rPr lang="ru-RU" sz="1300" dirty="0"/>
              <a:t> как и талант, человек получает от «природы» – кто-то больше, кто-то меньше. Считается естественным, что здоровый человек в первую очередь сам приложит все силы для поддержания своего здоровья. Недаром говорится, что человек – кузнец своего счастья, а ведь великое счастье быть просто здоровым</a:t>
            </a:r>
            <a:r>
              <a:rPr lang="ru-RU" sz="1300" dirty="0" smtClean="0"/>
              <a:t>.</a:t>
            </a:r>
          </a:p>
          <a:p>
            <a:r>
              <a:rPr lang="ru-RU" sz="1300" dirty="0"/>
              <a:t>Обучение — самый значимый фактор по продолжительности и по силе воздействия на школьников (более 70% времени учащиеся проводят в стенах общеобразовательного учреждения). </a:t>
            </a:r>
            <a:endParaRPr lang="ru-RU" sz="1300" dirty="0" smtClean="0"/>
          </a:p>
          <a:p>
            <a:r>
              <a:rPr lang="ru-RU" sz="1300" dirty="0"/>
              <a:t>В настоящее время менее 5 % учащихся младших классов могут считаться абсолютно здоровыми. В старших классах их численность уменьшается до 3%. </a:t>
            </a:r>
            <a:endParaRPr lang="ru-RU" sz="1300" dirty="0" smtClean="0"/>
          </a:p>
          <a:p>
            <a:r>
              <a:rPr lang="ru-RU" sz="1300" dirty="0"/>
              <a:t>В связи с этим каждое учебное заведение помимо решения общепедагогических задач должно соотносить учебную нагрузку и методы преподавания с возрастными и индивидуальными особенностями детей, содействовать охране и укреплению здоровья. Внедрение в учебный процесс </a:t>
            </a:r>
            <a:r>
              <a:rPr lang="ru-RU" sz="1300" dirty="0" smtClean="0"/>
              <a:t>здоровье сберегающих </a:t>
            </a:r>
            <a:r>
              <a:rPr lang="ru-RU" sz="1300" dirty="0"/>
              <a:t>технологий позволяет добиться положительных изменений в состоянии здоровья школьников</a:t>
            </a:r>
            <a:r>
              <a:rPr lang="ru-RU" sz="1300" dirty="0" smtClean="0"/>
              <a:t>.</a:t>
            </a:r>
          </a:p>
          <a:p>
            <a:r>
              <a:rPr lang="ru-RU" sz="1300" dirty="0"/>
              <a:t>Положительные эмоции способны полностью снимать последствия отрицательных воздействий на организм школьника. Учитель должен стремиться вызывать положительное отношение к предмету. </a:t>
            </a:r>
            <a:endParaRPr lang="ru-RU" sz="1300" dirty="0" smtClean="0"/>
          </a:p>
          <a:p>
            <a:endParaRPr lang="ru-RU" sz="1600" dirty="0"/>
          </a:p>
          <a:p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71999"/>
            <a:ext cx="4457128" cy="2746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589199" cy="1280890"/>
          </a:xfrm>
        </p:spPr>
        <p:txBody>
          <a:bodyPr/>
          <a:lstStyle/>
          <a:p>
            <a:r>
              <a:rPr lang="ru-RU" b="1" dirty="0" smtClean="0"/>
              <a:t>3б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учитель здоровья\eiCLdo_toG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559210" cy="4912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1" y="609600"/>
            <a:ext cx="1524000" cy="762000"/>
          </a:xfrm>
        </p:spPr>
        <p:txBody>
          <a:bodyPr/>
          <a:lstStyle/>
          <a:p>
            <a:r>
              <a:rPr lang="ru-RU" b="1" dirty="0" smtClean="0"/>
              <a:t>4 а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учитель здоровья\LCIY2wwzT1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8077200" cy="536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>
          <a:xfrm>
            <a:off x="326737" y="199621"/>
            <a:ext cx="8615794" cy="6353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458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6858"/>
            <a:ext cx="7543800" cy="7620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Мы с большим удовольствием принимаем участие в соревнованиях!!</a:t>
            </a:r>
            <a:br>
              <a:rPr lang="ru-RU" sz="1600" dirty="0" smtClean="0"/>
            </a:br>
            <a:r>
              <a:rPr lang="ru-RU" sz="1600" dirty="0" smtClean="0"/>
              <a:t>Плавание: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758481"/>
            <a:ext cx="6591985" cy="53651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Спартакиада центрального района: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/>
          <a:stretch/>
        </p:blipFill>
        <p:spPr>
          <a:xfrm rot="20184824">
            <a:off x="-37505" y="1323618"/>
            <a:ext cx="5865651" cy="3703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8178">
            <a:off x="2812774" y="2527065"/>
            <a:ext cx="6290562" cy="4191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489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Районные соревнования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по вольным упражнениям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со скакалкой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Октябрь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4364132" cy="245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13" y="4301645"/>
            <a:ext cx="4286087" cy="252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018" y="1808490"/>
            <a:ext cx="445113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1189" y="4301645"/>
            <a:ext cx="44506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6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чий стол\Фотки\IMG_2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90045" y="2382156"/>
            <a:ext cx="5297709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440" y="0"/>
            <a:ext cx="7837880" cy="128089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Мама, папа, я- спортивная семья!</a:t>
            </a: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Сентябрь</a:t>
            </a:r>
            <a:br>
              <a:rPr lang="ru-RU" sz="2700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принимало участие 10 семей!!</a:t>
            </a: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D:\рабочий стол\Фотки\IMG_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54710"/>
            <a:ext cx="38862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D:\рабочий стол\Фотки\IMG_2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47800"/>
            <a:ext cx="3886200" cy="25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349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260" y="1353653"/>
            <a:ext cx="4050897" cy="54011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0" y="304800"/>
            <a:ext cx="77724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Соревнования по футболу и мини-футболу.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Команды девочек и мальчиков.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8" y="1295400"/>
            <a:ext cx="3667224" cy="274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3667224" cy="274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024" y="4045186"/>
            <a:ext cx="4028976" cy="268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22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508"/>
          <a:stretch/>
        </p:blipFill>
        <p:spPr>
          <a:xfrm>
            <a:off x="381000" y="328127"/>
            <a:ext cx="4191000" cy="6019800"/>
          </a:xfrm>
          <a:prstGeom prst="rect">
            <a:avLst/>
          </a:prstGeom>
        </p:spPr>
      </p:pic>
      <p:pic>
        <p:nvPicPr>
          <p:cNvPr id="6" name="Picture 3" descr="C:\Users\User2\Pictures\2016-02-26\006.bmp"/>
          <p:cNvPicPr>
            <a:picLocks noChangeAspect="1" noChangeArrowheads="1"/>
          </p:cNvPicPr>
          <p:nvPr/>
        </p:nvPicPr>
        <p:blipFill rotWithShape="1">
          <a:blip r:embed="rId3" cstate="print"/>
          <a:srcRect l="1587" r="2665"/>
          <a:stretch/>
        </p:blipFill>
        <p:spPr bwMode="auto">
          <a:xfrm>
            <a:off x="4800599" y="304800"/>
            <a:ext cx="4191001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05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239000" cy="609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Школьное мероприятие « Веселые старты»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4327785" cy="286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33400"/>
            <a:ext cx="4327785" cy="286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рабочий стол\Фотки\8 b 23 праздн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230" y="3505200"/>
            <a:ext cx="416075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505200"/>
            <a:ext cx="448712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668" y="457200"/>
            <a:ext cx="6589199" cy="128089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Школьная неделя спорта.</a:t>
            </a:r>
            <a:br>
              <a:rPr lang="ru-RU" sz="2800" b="1" dirty="0" smtClean="0"/>
            </a:br>
            <a:r>
              <a:rPr lang="ru-RU" sz="2800" b="1" dirty="0" smtClean="0"/>
              <a:t>«Наша школьная ОЛИМПИАДА»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1" y="1600200"/>
            <a:ext cx="7208667" cy="480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323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8633" y="990600"/>
            <a:ext cx="8229600" cy="2438400"/>
          </a:xfrm>
        </p:spPr>
        <p:txBody>
          <a:bodyPr>
            <a:normAutofit/>
          </a:bodyPr>
          <a:lstStyle/>
          <a:p>
            <a:pPr algn="just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обучения физической культуре в начальной школе является укрепление здоровья, совершенствование физических качеств, освоение определенных двигательных действий, развитие мышления, творчества и самостоятельности. Важнейшим требованием проведения современного урока по физической культуре является обеспечение дифференцированного и индивидуального подхода к учащимся с учетом состояния здоровья, пола, физического развития, двигательной подготовленности, особенностей развития психических свойств и качеств, соблюдения гигиенических норм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0"/>
            <a:ext cx="4114800" cy="762000"/>
          </a:xfrm>
          <a:prstGeom prst="wedgeRectCallout">
            <a:avLst>
              <a:gd name="adj1" fmla="val -40334"/>
              <a:gd name="adj2" fmla="val 88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6173"/>
          <a:stretch/>
        </p:blipFill>
        <p:spPr>
          <a:xfrm>
            <a:off x="1528088" y="3373016"/>
            <a:ext cx="6930690" cy="34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620000" cy="16764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Традиционно проводится «День здоровья</a:t>
            </a:r>
            <a:r>
              <a:rPr lang="ru-RU" sz="1800" b="1" dirty="0" smtClean="0"/>
              <a:t>».</a:t>
            </a:r>
            <a:r>
              <a:rPr lang="en-US" sz="1800" b="1" dirty="0" smtClean="0"/>
              <a:t> </a:t>
            </a:r>
            <a:r>
              <a:rPr lang="ru-RU" sz="1800" b="1" dirty="0" smtClean="0"/>
              <a:t>среди </a:t>
            </a:r>
            <a:r>
              <a:rPr lang="ru-RU" sz="1800" b="1" dirty="0"/>
              <a:t>1-4 классов. </a:t>
            </a:r>
            <a:br>
              <a:rPr lang="ru-RU" sz="1800" b="1" dirty="0"/>
            </a:br>
            <a:r>
              <a:rPr lang="ru-RU" sz="1800" b="1" dirty="0"/>
              <a:t>Ребята, выполняя различные творческие и спортивные задания,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ru-RU" sz="1800" b="1" dirty="0" smtClean="0"/>
              <a:t>смогли </a:t>
            </a:r>
            <a:r>
              <a:rPr lang="ru-RU" sz="1800" b="1" dirty="0"/>
              <a:t>проявить </a:t>
            </a:r>
            <a:r>
              <a:rPr lang="ru-RU" sz="1800" b="1" dirty="0" smtClean="0"/>
              <a:t> </a:t>
            </a:r>
            <a:r>
              <a:rPr lang="ru-RU" sz="2200" b="1" dirty="0"/>
              <a:t>свою ловкость, смекалку, способность договариваться и действовать сообща.</a:t>
            </a:r>
            <a:br>
              <a:rPr lang="ru-RU" sz="2200" b="1" dirty="0"/>
            </a:br>
            <a:r>
              <a:rPr lang="ru-RU" sz="2200" b="1" dirty="0"/>
              <a:t>Это был праздник радости, спорта, дружбы и здоровья</a:t>
            </a:r>
            <a:r>
              <a:rPr lang="ru-RU" sz="2200" b="1" dirty="0" smtClean="0"/>
              <a:t>!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17247"/>
            <a:ext cx="3464809" cy="230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861024"/>
            <a:ext cx="3621091" cy="2412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291" y="3352800"/>
            <a:ext cx="22859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77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86800" cy="128089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RU" sz="2400" b="1" dirty="0">
                <a:solidFill>
                  <a:schemeClr val="bg1"/>
                </a:solidFill>
              </a:rPr>
              <a:t>Есть</a:t>
            </a:r>
            <a:r>
              <a:rPr lang="ru-RU" sz="2400" b="1" dirty="0"/>
              <a:t> один урок у школы на котором ВСЕ ЗДОРОВЫ!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Бегать , прыгать и играть, догонять и танцевать.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Никогда не скажут дети: "голова болит"- поверьте!!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Класс в спорт зал бежит вприпрыжку и девчонки и мальчишки..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 Нас физрук вперед ведет, время весело идет..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Мы активные натуры, очень любим ФИЗКУЛЬТУРУ!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Быть здоровыми хотим, мы за СПОРТ и только с ним!!!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5408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" y="124635"/>
            <a:ext cx="4323184" cy="321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68808"/>
            <a:ext cx="4648200" cy="345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78" y="124635"/>
            <a:ext cx="4648200" cy="319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76201" y="3368809"/>
            <a:ext cx="4419600" cy="345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6200"/>
            <a:ext cx="5791200" cy="39033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47" y="3733800"/>
            <a:ext cx="4041998" cy="30299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733800"/>
            <a:ext cx="4035902" cy="30299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54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848600" cy="1981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Предмет «</a:t>
            </a:r>
            <a:r>
              <a:rPr lang="ru-RU" sz="2000" b="1" u="sng" dirty="0" smtClean="0"/>
              <a:t>Физическая культура</a:t>
            </a:r>
            <a:r>
              <a:rPr lang="ru-RU" sz="2000" dirty="0" smtClean="0"/>
              <a:t>» изучается с 1 по 4  класс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из </a:t>
            </a:r>
            <a:r>
              <a:rPr lang="ru-RU" sz="2000" dirty="0" smtClean="0"/>
              <a:t>расчета </a:t>
            </a:r>
            <a:br>
              <a:rPr lang="ru-RU" sz="2000" dirty="0" smtClean="0"/>
            </a:br>
            <a:r>
              <a:rPr lang="ru-RU" sz="2000" b="1" u="sng" dirty="0" smtClean="0"/>
              <a:t>ТРИ часа в неделю </a:t>
            </a:r>
            <a:r>
              <a:rPr lang="ru-RU" sz="1600" dirty="0" smtClean="0"/>
              <a:t>( приказ </a:t>
            </a:r>
            <a:r>
              <a:rPr lang="ru-RU" sz="1600" dirty="0" err="1" smtClean="0"/>
              <a:t>Минобрнауки</a:t>
            </a:r>
            <a:r>
              <a:rPr lang="ru-RU" sz="1600" dirty="0" smtClean="0"/>
              <a:t> от 30 августа 2010г. № 889.)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Для реализации третьего часа  используется база ФОЙ бассейн «Локомотив».</a:t>
            </a:r>
            <a:br>
              <a:rPr lang="ru-RU" sz="2000" dirty="0" smtClean="0"/>
            </a:br>
            <a:r>
              <a:rPr lang="ru-RU" sz="2000" b="1" u="sng" dirty="0" smtClean="0"/>
              <a:t>ПЛАВАНИЕ.</a:t>
            </a:r>
            <a:endParaRPr lang="ru-RU" sz="2000" b="1" u="sng" dirty="0"/>
          </a:p>
        </p:txBody>
      </p:sp>
      <p:pic>
        <p:nvPicPr>
          <p:cNvPr id="1026" name="Picture 2" descr="G:\Плешкова\IMG_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38400" y="2438400"/>
            <a:ext cx="5259916" cy="377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145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1" y="624110"/>
            <a:ext cx="7086600" cy="8236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Первый класс малый бассейн.</a:t>
            </a:r>
            <a:endParaRPr lang="ru-RU" sz="3200" b="1" dirty="0"/>
          </a:p>
        </p:txBody>
      </p:sp>
      <p:pic>
        <p:nvPicPr>
          <p:cNvPr id="9218" name="Picture 2" descr="G:\Плешкова\CAM0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5400" y="1264555"/>
            <a:ext cx="6923313" cy="5192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24110"/>
            <a:ext cx="7086600" cy="7474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2,3,4 классы большой бассейн.</a:t>
            </a:r>
            <a:endParaRPr lang="ru-RU" sz="3200" b="1" dirty="0"/>
          </a:p>
        </p:txBody>
      </p:sp>
      <p:pic>
        <p:nvPicPr>
          <p:cNvPr id="10242" name="Picture 2" descr="G:\Плешкова\DSC_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07367"/>
            <a:ext cx="7696200" cy="5080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086600" cy="3117040"/>
          </a:xfrm>
        </p:spPr>
        <p:txBody>
          <a:bodyPr>
            <a:normAutofit/>
          </a:bodyPr>
          <a:lstStyle/>
          <a:p>
            <a:r>
              <a:rPr lang="ru-RU" u="sng" dirty="0" smtClean="0"/>
              <a:t>Ритмика.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Ритмика развивает физические качества, функциональные системы организма и двигательный аппарат занимающихся, координацию движений, прививает любовь к прекрасному, воспитывает чувство ритма, музыкальность, культуру движений. Занятия ритмикой учат выражать свои эмоции, быть упорным, концентрироваться, фантазировать, тренировать память.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1600200" y="3505200"/>
            <a:ext cx="6934200" cy="2971800"/>
          </a:xfrm>
        </p:spPr>
        <p:txBody>
          <a:bodyPr>
            <a:normAutofit fontScale="85000" lnSpcReduction="20000"/>
          </a:bodyPr>
          <a:lstStyle/>
          <a:p>
            <a:r>
              <a:rPr lang="ru-RU" sz="1900" dirty="0" smtClean="0"/>
              <a:t>В программе обучения физической культуры есть раздел РИТМИКА, которому уделяется 8 часов в каждом классе .</a:t>
            </a:r>
          </a:p>
          <a:p>
            <a:r>
              <a:rPr lang="ru-RU" sz="1900" dirty="0" smtClean="0"/>
              <a:t>Так же в  рамках ОДОД все дети имеют возможность  заниматься РИТМИКОЙ.</a:t>
            </a:r>
          </a:p>
          <a:p>
            <a:r>
              <a:rPr lang="ru-RU" sz="1900" dirty="0" smtClean="0"/>
              <a:t>Занимаются все дети, полные классы.</a:t>
            </a:r>
          </a:p>
          <a:p>
            <a:r>
              <a:rPr lang="ru-RU" sz="1900" dirty="0" smtClean="0"/>
              <a:t> Программа разработана так, что по способностям  в классе дети делятся на группы, каждая группа получает определенный материал, который может выполнить. Итог нашей работы составляет хореографическая композиция. У каждого класса получается свой хореографический номер, который мы демонстрируем на концертах в школе , на конкурсах и фестивалях.</a:t>
            </a:r>
          </a:p>
          <a:p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690</TotalTime>
  <Words>506</Words>
  <Application>Microsoft Office PowerPoint</Application>
  <PresentationFormat>Экран (4:3)</PresentationFormat>
  <Paragraphs>52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Wingdings 3</vt:lpstr>
      <vt:lpstr>Легкий дым</vt:lpstr>
      <vt:lpstr>Творческая презентация участницы конкурса  «Я – учитель здоровья»</vt:lpstr>
      <vt:lpstr>Здоровьесбережение (сбережение и созидание)</vt:lpstr>
      <vt:lpstr>ФИЗКУЛЬТУРА</vt:lpstr>
      <vt:lpstr>Презентация PowerPoint</vt:lpstr>
      <vt:lpstr>Презентация PowerPoint</vt:lpstr>
      <vt:lpstr>Предмет «Физическая культура» изучается с 1 по 4  класс  из расчета  ТРИ часа в неделю ( приказ Минобрнауки от 30 августа 2010г. № 889.) Для реализации третьего часа  используется база ФОЙ бассейн «Локомотив». ПЛАВАНИЕ.</vt:lpstr>
      <vt:lpstr>Первый класс малый бассейн.</vt:lpstr>
      <vt:lpstr>2,3,4 классы большой бассейн.</vt:lpstr>
      <vt:lpstr>Ритмика. Ритмика развивает физические качества, функциональные системы организма и двигательный аппарат занимающихся, координацию движений, прививает любовь к прекрасному, воспитывает чувство ритма, музыкальность, культуру движений. Занятия ритмикой учат выражать свои эмоции, быть упорным, концентрироваться, фантазировать, тренировать память.</vt:lpstr>
      <vt:lpstr>Наши успехи.</vt:lpstr>
      <vt:lpstr>Наши выступления!</vt:lpstr>
      <vt:lpstr>Презентация PowerPoint</vt:lpstr>
      <vt:lpstr>Городской социально-ориентированный конкурс  « Будущее за нами!» </vt:lpstr>
      <vt:lpstr>«Танцуй класс!» конкурс Центрального района СПб.</vt:lpstr>
      <vt:lpstr>«Танцуй класс!»</vt:lpstr>
      <vt:lpstr>Международный конкурс  « Волна успеха».</vt:lpstr>
      <vt:lpstr>2а</vt:lpstr>
      <vt:lpstr>3а</vt:lpstr>
      <vt:lpstr>3а</vt:lpstr>
      <vt:lpstr>3б</vt:lpstr>
      <vt:lpstr>4 а</vt:lpstr>
      <vt:lpstr>Презентация PowerPoint</vt:lpstr>
      <vt:lpstr>Мы с большим удовольствием принимаем участие в соревнованиях!! Плавание:</vt:lpstr>
      <vt:lpstr>Районные соревнования  по вольным упражнениям со скакалкой Октябрь</vt:lpstr>
      <vt:lpstr>Мама, папа, я- спортивная семья! Сентябрь принимало участие 10 семей!!</vt:lpstr>
      <vt:lpstr>Соревнования по футболу и мини-футболу. Команды девочек и мальчиков.</vt:lpstr>
      <vt:lpstr>Презентация PowerPoint</vt:lpstr>
      <vt:lpstr>Школьное мероприятие « Веселые старты»</vt:lpstr>
      <vt:lpstr>Школьная неделя спорта. «Наша школьная ОЛИМПИАДА»</vt:lpstr>
      <vt:lpstr>Традиционно проводится «День здоровья». среди 1-4 классов.  Ребята, выполняя различные творческие и спортивные задания,  смогли проявить  свою ловкость, смекалку, способность договариваться и действовать сообща. Это был праздник радости, спорта, дружбы и здоровья!</vt:lpstr>
      <vt:lpstr>Есть один урок у школы на котором ВСЕ ЗДОРОВЫ! Бегать , прыгать и играть, догонять и танцевать. Никогда не скажут дети: "голова болит"- поверьте!! Класс в спорт зал бежит вприпрыжку и девчонки и мальчишки..  Нас физрук вперед ведет, время весело идет.. Мы активные натуры, очень любим ФИЗКУЛЬТУРУ! Быть здоровыми хотим, мы за СПОРТ и только с ним!!!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Ednari</dc:creator>
  <cp:lastModifiedBy>Ednari</cp:lastModifiedBy>
  <cp:revision>61</cp:revision>
  <dcterms:modified xsi:type="dcterms:W3CDTF">2016-02-26T00:16:00Z</dcterms:modified>
</cp:coreProperties>
</file>