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3" r:id="rId5"/>
    <p:sldId id="274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6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8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9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6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0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5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4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0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2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12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7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0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10FFA-5885-4D90-A37D-83D2112EFCEB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A9FC5-E1E4-4482-A2A9-BE50D0FED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83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348" y="6021288"/>
            <a:ext cx="3312368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/>
              <a:t>Подготовила </a:t>
            </a:r>
          </a:p>
          <a:p>
            <a:r>
              <a:rPr lang="ru-RU" b="1" dirty="0" smtClean="0"/>
              <a:t>    Суворова Вера </a:t>
            </a:r>
            <a:r>
              <a:rPr lang="ru-RU" b="1" dirty="0"/>
              <a:t>Е</a:t>
            </a:r>
            <a:r>
              <a:rPr lang="ru-RU" b="1" dirty="0" smtClean="0"/>
              <a:t>вгеньевна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825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533400"/>
            <a:ext cx="428625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15816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          Матвей Путилов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62473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6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38305"/>
            <a:ext cx="4248471" cy="5640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11960" y="578232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Иван Богатырь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836712"/>
            <a:ext cx="6667500" cy="471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39752" y="508518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Александр </a:t>
            </a:r>
            <a:r>
              <a:rPr lang="ru-RU" b="1" dirty="0" err="1" smtClean="0">
                <a:solidFill>
                  <a:schemeClr val="bg1"/>
                </a:solidFill>
              </a:rPr>
              <a:t>Покрышкин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30845"/>
            <a:ext cx="3816424" cy="5907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59492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Алексей </a:t>
            </a:r>
            <a:r>
              <a:rPr lang="ru-RU" dirty="0" err="1" smtClean="0">
                <a:solidFill>
                  <a:schemeClr val="bg1"/>
                </a:solidFill>
              </a:rPr>
              <a:t>Маресьев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83" y="388404"/>
            <a:ext cx="4967397" cy="599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97" y="548680"/>
            <a:ext cx="4865683" cy="4680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57332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Николай </a:t>
            </a:r>
            <a:r>
              <a:rPr lang="ru-RU" dirty="0" err="1" smtClean="0">
                <a:solidFill>
                  <a:schemeClr val="bg1"/>
                </a:solidFill>
              </a:rPr>
              <a:t>Масалов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4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0728"/>
            <a:ext cx="525658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03648" y="645333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	Низкий поклон вам, герои Великой войны!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4046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Мы помним! Мы гордимся!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6"/>
            <a:ext cx="9144000" cy="686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083187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59731" y="2850031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ВОЙНА! ВОЙНА!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1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03337"/>
            <a:ext cx="6335669" cy="49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9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2026"/>
            <a:ext cx="4464496" cy="310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33999"/>
            <a:ext cx="5427766" cy="368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99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8208912" cy="31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9" y="980728"/>
            <a:ext cx="747150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3088"/>
            <a:ext cx="7620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6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64096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61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91" y="-35332"/>
            <a:ext cx="496302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15816" y="64533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Дмитрий </a:t>
            </a:r>
            <a:r>
              <a:rPr lang="ru-RU" dirty="0" err="1" smtClean="0">
                <a:solidFill>
                  <a:schemeClr val="bg1"/>
                </a:solidFill>
              </a:rPr>
              <a:t>Карбышев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12" y="1047334"/>
            <a:ext cx="7582176" cy="5117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32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</Words>
  <Application>Microsoft Office PowerPoint</Application>
  <PresentationFormat>Экран (4:3)</PresentationFormat>
  <Paragraphs>11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Верунчик</dc:creator>
  <cp:lastModifiedBy>Верунчик</cp:lastModifiedBy>
  <cp:revision>15</cp:revision>
  <dcterms:created xsi:type="dcterms:W3CDTF">2015-05-12T17:57:00Z</dcterms:created>
  <dcterms:modified xsi:type="dcterms:W3CDTF">2015-05-12T20:50:51Z</dcterms:modified>
</cp:coreProperties>
</file>