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88424" cy="72007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ГБДОУ ЦРР Детский сад №60 Красносельского района СПб</a:t>
            </a:r>
            <a:endParaRPr lang="ru-RU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488832" cy="2520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Презентация для детей средней группы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по теме «Весна»</a:t>
            </a:r>
          </a:p>
          <a:p>
            <a:r>
              <a:rPr lang="ru-RU" sz="39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Игровое задание </a:t>
            </a:r>
          </a:p>
          <a:p>
            <a:r>
              <a:rPr lang="ru-RU" sz="39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«Четвертый лишний»</a:t>
            </a:r>
            <a:endParaRPr lang="ru-RU" sz="39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5373216"/>
            <a:ext cx="273184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Материал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подготовила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Иванова Я.В.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воспитатель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0" name="Picture 2" descr="&amp;Pcy;&amp;rcy;&amp;iecy;&amp;dcy;&amp;pcy;&amp;rcy;&amp;ocy;&amp;scy;&amp;mcy;&amp;ocy;&amp;tcy;&amp;rcy; - &amp;Scy;&amp;khcy;&amp;iecy;&amp;mcy;&amp;acy; &amp;vcy;&amp;ycy;&amp;shcy;&amp;icy;&amp;vcy;&amp;kcy;&amp;icy; &quot;&amp;pcy;&amp;ocy;&amp;dcy;&amp;scy;&amp;ncy;&amp;iecy;&amp;zhcy;&amp;ncy;&amp;icy;&amp;kcy;&amp;icy;&quot; - &amp;Scy;&amp;khcy;&amp;iecy;&amp;mcy;&amp;ycy; &amp;vcy;&amp;ycy;&amp;shcy;&amp;icy;&amp;vcy;&amp;kcy;&amp;icy; - LauraDa - &amp;Acy;&amp;vcy;&amp;tcy;&amp;ocy;&amp;rcy;&amp;ycy; - &amp;Pcy;&amp;ocy;&amp;rcy;&amp;tcy;&amp;acy;&amp;lcy; &quot;&amp;Vcy;&amp;ycy;&amp;shcy;&amp;icy;&amp;vcy;&amp;kcy;&amp;acy; &amp;kcy;&amp;rcy;&amp;iecy;&amp;scy;&amp;tcy;&amp;ocy;&amp;m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244634" cy="21600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odlenka.org/components/com_mtree/img/listings/m/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47"/>
            <a:ext cx="9144000" cy="68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836712"/>
            <a:ext cx="2880000" cy="216000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0" y="3861048"/>
            <a:ext cx="2875208" cy="216000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28215"/>
            <a:ext cx="2880000" cy="216000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8" name="Picture 4" descr="&amp;YAcy;&amp;bcy;&amp;lcy;&amp;ocy;&amp;kcy;&amp;icy;: &amp;dcy;&amp;icy;&amp;iecy;&amp;tcy;&amp;icy;&amp;chcy;&amp;iecy;&amp;scy;&amp;kcy;&amp;icy;&amp;jcy; &amp;pcy;&amp;rcy;&amp;ocy;&amp;dcy;&amp;ucy;&amp;kcy;&amp;t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25" y="3717032"/>
            <a:ext cx="3035555" cy="21600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&amp;Pcy;&amp;rcy;&amp;icy;&amp;kcy;&amp;lcy;&amp;yucy;&amp;chcy;&amp;iecy;&amp;ncy;&amp;icy;&amp;yacy; &amp;mcy;&amp;acy;&amp;lcy;&amp;iecy;&amp;ncy;&amp;softcy;&amp;kcy;&amp;ocy;&amp;gcy;&amp;ocy; &amp;ncy;&amp;iecy;&amp;pcy;&amp;ocy;&amp;scy;&amp;iecy;&amp;dcy;&amp;ycy; &amp;ncy;&amp;acy; &amp;pcy;&amp;rcy;&amp;ocy;&amp;gcy;&amp;ucy;&amp;lcy;&amp;kcy;&amp;iecy; :: &amp;Kcy;&amp;ocy;&amp;rcy;&amp;acy;&amp;bcy;&amp;lcy;&amp;icy;&amp;kcy; :: &amp;Kcy;&amp;ocy;&amp;ncy;&amp;kcy;&amp;ucy;&amp;rcy;&amp;scy;&amp;ycy; :: &amp;Mcy;&amp;acy;&amp;mcy;&amp;acy;.&amp;Rcy;&amp;u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2880000" cy="21600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vetlana &quot; MAMMA MIA - &amp;scy;&amp;acy;&amp;jcy;&amp;tcy; &amp;ocy; &amp;mcy;&amp;acy;&amp;mcy;&amp;acy;&amp;khcy; &amp;icy; &amp;dcy;&amp;iecy;&amp;tcy;&amp;yacy;&amp;kh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85" y="789713"/>
            <a:ext cx="2880000" cy="21600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4 &amp;Mcy;&amp;acy;&amp;rcy;&amp;tcy;&amp;acy; 2012 - &amp;Ecy;&amp;kcy;&amp;ocy;&amp;lcy;&amp;ocy;&amp;gcy;&amp;icy;&amp;yacy; - &amp;ecy;&amp;tcy;&amp;ocy; &amp;zhcy;&amp;icy;&amp;zcy;&amp;ncy;&amp;softcy;. &amp;Scy;&amp;acy;&amp;jcy;&amp;tcy; &amp;ucy;&amp;chcy;&amp;icy;&amp;tcy;&amp;iecy;&amp;lcy;&amp;yacy; &amp;Bcy;&amp;ocy;&amp;ncy;&amp;dcy;&amp;acy;&amp;rcy;&amp;softcy; &amp;Ocy;.&amp;Icy;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06" y="3855989"/>
            <a:ext cx="3619500" cy="2324101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&amp;Rcy;&amp;iecy;&amp;zcy;&amp;ucy;&amp;lcy;&amp;softcy;&amp;tcy;&amp;acy;&amp;tcy;&amp;ycy; &amp;fcy;&amp;ocy;&amp;tcy;&amp;ocy;&amp;kcy;&amp;ocy;&amp;ncy;&amp;kcy;&amp;ucy;&amp;rcy;&amp;scy;&amp;acy; - &quot;&amp;Pcy;&amp;lcy;&amp;iecy;&amp;tcy;&amp;ucy; &amp;vcy;&amp;iecy;&amp;ncy;&amp;ocy;&amp;chcy;&amp;iecy;&amp;kcy; &amp;icy;&amp;zcy; &amp;ocy;&amp;dcy;&amp;ucy;&amp;vcy;&amp;acy;&amp;ncy;&amp;chcy;&amp;icy;&amp;kcy;&amp;ocy;&amp;vcy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00" y="3516594"/>
            <a:ext cx="2666458" cy="266349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73" y="3789040"/>
            <a:ext cx="2880000" cy="216000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" y="3789040"/>
            <a:ext cx="2880000" cy="216000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074" name="Picture 2" descr="&amp;Pcy;&amp;rcy;&amp;iecy;&amp;dcy;&amp;pcy;&amp;rcy;&amp;ocy;&amp;scy;&amp;mcy;&amp;ocy;&amp;tcy;&amp;rcy; - &amp;Scy;&amp;khcy;&amp;iecy;&amp;mcy;&amp;acy; &amp;vcy;&amp;ycy;&amp;shcy;&amp;icy;&amp;vcy;&amp;kcy;&amp;icy; &quot;&amp;pcy;&amp;ocy;&amp;dcy;&amp;scy;&amp;ncy;&amp;iecy;&amp;zhcy;&amp;ncy;&amp;icy;&amp;kcy;&amp;icy;&quot; - &amp;Scy;&amp;khcy;&amp;iecy;&amp;mcy;&amp;ycy; &amp;vcy;&amp;ycy;&amp;shcy;&amp;icy;&amp;vcy;&amp;kcy;&amp;icy; - LauraDa - &amp;Acy;&amp;vcy;&amp;tcy;&amp;ocy;&amp;rcy;&amp;ycy; - &amp;Pcy;&amp;ocy;&amp;rcy;&amp;tcy;&amp;acy;&amp;lcy; &quot;&amp;Vcy;&amp;ycy;&amp;shcy;&amp;icy;&amp;vcy;&amp;kcy;&amp;acy; &amp;kcy;&amp;rcy;&amp;iecy;&amp;scy;&amp;tcy;&amp;ocy;&amp;mcy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244634" cy="21600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pcy;&amp;iecy;&amp;jcy;&amp;zcy;&amp;acy;&amp;zhcy;, &amp;pcy;&amp;ocy;&amp;dcy;&amp;scy;&amp;ocy;&amp;lcy;&amp;ncy;&amp;ucy;&amp;khcy;&amp;icy;, &amp;pcy;&amp;ocy;&amp;lcy;&amp;iecy; - (&amp;kcy;&amp;acy;&amp;rcy;&amp;tcy;&amp;icy;&amp;ncy;&amp;kcy;&amp;acy;, &amp;icy;&amp;zcy;&amp;ocy;&amp;bcy;&amp;rcy;&amp;acy;&amp;zhcy;&amp;iecy;&amp;ncy;&amp;icy;&amp;iecy;, &amp;fcy;&amp;ocy;&amp;tcy;&amp;ocy;, &amp;ocy;&amp;bcy;&amp;ocy;&amp;icy; 506628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0645"/>
            <a:ext cx="3024945" cy="21600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 Math</vt:lpstr>
      <vt:lpstr>Тема Office</vt:lpstr>
      <vt:lpstr>ГБДОУ ЦРР Детский сад №60 Красносельского района СПб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Павел Иванов</cp:lastModifiedBy>
  <cp:revision>5</cp:revision>
  <dcterms:created xsi:type="dcterms:W3CDTF">2015-03-30T17:25:00Z</dcterms:created>
  <dcterms:modified xsi:type="dcterms:W3CDTF">2016-03-14T16:46:51Z</dcterms:modified>
</cp:coreProperties>
</file>