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6" r:id="rId3"/>
    <p:sldId id="259" r:id="rId4"/>
    <p:sldId id="265" r:id="rId5"/>
    <p:sldId id="267" r:id="rId6"/>
    <p:sldId id="257" r:id="rId7"/>
    <p:sldId id="258" r:id="rId8"/>
    <p:sldId id="262" r:id="rId9"/>
    <p:sldId id="263" r:id="rId10"/>
    <p:sldId id="260" r:id="rId11"/>
    <p:sldId id="261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19" autoAdjust="0"/>
    <p:restoredTop sz="94660"/>
  </p:normalViewPr>
  <p:slideViewPr>
    <p:cSldViewPr>
      <p:cViewPr varScale="1">
        <p:scale>
          <a:sx n="67" d="100"/>
          <a:sy n="67" d="100"/>
        </p:scale>
        <p:origin x="-36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694B55-22FB-448C-AC7E-7D72C51092C8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11AF8E5-D7F5-4D20-9425-76F6003C14FC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400" dirty="0" smtClean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dirty="0" smtClean="0"/>
            <a:t>Стойка со скошенными концами </a:t>
          </a:r>
        </a:p>
        <a:p>
          <a:pPr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dirty="0"/>
        </a:p>
      </dgm:t>
    </dgm:pt>
    <dgm:pt modelId="{7E37A50B-E566-437F-8405-00050E1B21AB}" type="parTrans" cxnId="{7207E799-D87F-4F07-A9A2-C9FF11B81794}">
      <dgm:prSet/>
      <dgm:spPr/>
      <dgm:t>
        <a:bodyPr/>
        <a:lstStyle/>
        <a:p>
          <a:endParaRPr lang="ru-RU"/>
        </a:p>
      </dgm:t>
    </dgm:pt>
    <dgm:pt modelId="{FF5D653A-2E41-41C9-8F91-AA1E3A7CB959}" type="sibTrans" cxnId="{7207E799-D87F-4F07-A9A2-C9FF11B81794}">
      <dgm:prSet/>
      <dgm:spPr/>
      <dgm:t>
        <a:bodyPr/>
        <a:lstStyle/>
        <a:p>
          <a:endParaRPr lang="ru-RU"/>
        </a:p>
      </dgm:t>
    </dgm:pt>
    <dgm:pt modelId="{D9076AD7-555A-4CB1-98F2-3E567707347E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400" dirty="0" smtClean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dirty="0" smtClean="0"/>
            <a:t>Итонский воротник </a:t>
          </a:r>
        </a:p>
        <a:p>
          <a:pPr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dirty="0"/>
        </a:p>
      </dgm:t>
    </dgm:pt>
    <dgm:pt modelId="{EEB7258B-C129-48CE-89BC-E3290F5C5721}" type="parTrans" cxnId="{D0BCBD15-9E31-41DA-B1E9-DEA9409FF14F}">
      <dgm:prSet/>
      <dgm:spPr/>
      <dgm:t>
        <a:bodyPr/>
        <a:lstStyle/>
        <a:p>
          <a:endParaRPr lang="ru-RU"/>
        </a:p>
      </dgm:t>
    </dgm:pt>
    <dgm:pt modelId="{68A2C3AF-FAE6-423D-A25E-58C8C1A919DF}" type="sibTrans" cxnId="{D0BCBD15-9E31-41DA-B1E9-DEA9409FF14F}">
      <dgm:prSet/>
      <dgm:spPr/>
      <dgm:t>
        <a:bodyPr/>
        <a:lstStyle/>
        <a:p>
          <a:endParaRPr lang="ru-RU"/>
        </a:p>
      </dgm:t>
    </dgm:pt>
    <dgm:pt modelId="{F6F19131-6467-4331-915D-5A4BDBD90743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400" dirty="0" smtClean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dirty="0" smtClean="0"/>
            <a:t>Воротник-стойка </a:t>
          </a:r>
        </a:p>
        <a:p>
          <a:pPr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dirty="0"/>
        </a:p>
      </dgm:t>
    </dgm:pt>
    <dgm:pt modelId="{0FFEEA14-EBE0-431E-8DD0-5A287BD130E2}" type="parTrans" cxnId="{B0565C25-AE98-44E0-A158-2AA5A299600F}">
      <dgm:prSet/>
      <dgm:spPr/>
      <dgm:t>
        <a:bodyPr/>
        <a:lstStyle/>
        <a:p>
          <a:endParaRPr lang="ru-RU"/>
        </a:p>
      </dgm:t>
    </dgm:pt>
    <dgm:pt modelId="{41F77545-BAE6-4643-92BF-1379A8848DBD}" type="sibTrans" cxnId="{B0565C25-AE98-44E0-A158-2AA5A299600F}">
      <dgm:prSet/>
      <dgm:spPr/>
      <dgm:t>
        <a:bodyPr/>
        <a:lstStyle/>
        <a:p>
          <a:endParaRPr lang="ru-RU"/>
        </a:p>
      </dgm:t>
    </dgm:pt>
    <dgm:pt modelId="{31476706-0897-4E7A-BB45-0AA1DDDDB12E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400" dirty="0" smtClean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dirty="0" smtClean="0"/>
            <a:t>Воротник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dirty="0" smtClean="0"/>
            <a:t> </a:t>
          </a:r>
          <a:r>
            <a:rPr lang="ru-RU" sz="1400" dirty="0" err="1" smtClean="0"/>
            <a:t>таб</a:t>
          </a:r>
          <a:r>
            <a:rPr lang="ru-RU" sz="1400" dirty="0" smtClean="0"/>
            <a:t> </a:t>
          </a:r>
        </a:p>
        <a:p>
          <a:pPr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dirty="0"/>
        </a:p>
      </dgm:t>
    </dgm:pt>
    <dgm:pt modelId="{FBDD4183-8A2E-47E4-91E6-B765182E6515}" type="parTrans" cxnId="{B6B2A9C9-A513-42FC-943E-FB7ED2E69699}">
      <dgm:prSet/>
      <dgm:spPr/>
      <dgm:t>
        <a:bodyPr/>
        <a:lstStyle/>
        <a:p>
          <a:endParaRPr lang="ru-RU"/>
        </a:p>
      </dgm:t>
    </dgm:pt>
    <dgm:pt modelId="{FEF56707-B604-485C-913E-7D6AA3287BA8}" type="sibTrans" cxnId="{B6B2A9C9-A513-42FC-943E-FB7ED2E69699}">
      <dgm:prSet/>
      <dgm:spPr/>
      <dgm:t>
        <a:bodyPr/>
        <a:lstStyle/>
        <a:p>
          <a:endParaRPr lang="ru-RU"/>
        </a:p>
      </dgm:t>
    </dgm:pt>
    <dgm:pt modelId="{E3C1C464-8B47-40D0-AB15-BBF1EAD7E45A}">
      <dgm:prSet phldrT="[Текст]"/>
      <dgm:spPr/>
      <dgm:t>
        <a:bodyPr/>
        <a:lstStyle/>
        <a:p>
          <a:r>
            <a:rPr lang="ru-RU" dirty="0" smtClean="0"/>
            <a:t>Воротник-кадет</a:t>
          </a:r>
          <a:endParaRPr lang="ru-RU" dirty="0"/>
        </a:p>
      </dgm:t>
    </dgm:pt>
    <dgm:pt modelId="{2E807A26-915E-4D0E-B26B-2FF86E399C6C}" type="parTrans" cxnId="{894DE24D-2C38-48DA-9DAC-5F8EDA3FBDAA}">
      <dgm:prSet/>
      <dgm:spPr/>
      <dgm:t>
        <a:bodyPr/>
        <a:lstStyle/>
        <a:p>
          <a:endParaRPr lang="ru-RU"/>
        </a:p>
      </dgm:t>
    </dgm:pt>
    <dgm:pt modelId="{7C1F4C04-18FB-4932-9B7D-A26218EF351D}" type="sibTrans" cxnId="{894DE24D-2C38-48DA-9DAC-5F8EDA3FBDAA}">
      <dgm:prSet/>
      <dgm:spPr/>
      <dgm:t>
        <a:bodyPr/>
        <a:lstStyle/>
        <a:p>
          <a:endParaRPr lang="ru-RU"/>
        </a:p>
      </dgm:t>
    </dgm:pt>
    <dgm:pt modelId="{7C942F7D-716E-4BC4-96ED-7ACFD368BE66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400" dirty="0" smtClean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dirty="0" smtClean="0"/>
            <a:t>Воротник с лацканами </a:t>
          </a:r>
        </a:p>
        <a:p>
          <a:pPr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dirty="0"/>
        </a:p>
      </dgm:t>
    </dgm:pt>
    <dgm:pt modelId="{CA84E79E-22BA-44BF-AD01-7F47E521481A}" type="parTrans" cxnId="{86A3EE9A-6782-47FB-8671-3E12A6ABDB32}">
      <dgm:prSet/>
      <dgm:spPr/>
      <dgm:t>
        <a:bodyPr/>
        <a:lstStyle/>
        <a:p>
          <a:endParaRPr lang="ru-RU"/>
        </a:p>
      </dgm:t>
    </dgm:pt>
    <dgm:pt modelId="{85639C63-3C4C-425A-9381-F3F19EC637F5}" type="sibTrans" cxnId="{86A3EE9A-6782-47FB-8671-3E12A6ABDB32}">
      <dgm:prSet/>
      <dgm:spPr/>
      <dgm:t>
        <a:bodyPr/>
        <a:lstStyle/>
        <a:p>
          <a:endParaRPr lang="ru-RU"/>
        </a:p>
      </dgm:t>
    </dgm:pt>
    <dgm:pt modelId="{1BB24392-F9C0-4834-85B6-1E6B121CFEBF}">
      <dgm:prSet custT="1"/>
      <dgm:spPr/>
      <dgm:t>
        <a:bodyPr/>
        <a:lstStyle/>
        <a:p>
          <a:r>
            <a:rPr lang="ru-RU" sz="1400" dirty="0" smtClean="0"/>
            <a:t>Воротник бабочка </a:t>
          </a:r>
          <a:endParaRPr lang="ru-RU" sz="1400" dirty="0"/>
        </a:p>
      </dgm:t>
    </dgm:pt>
    <dgm:pt modelId="{45C16DA5-7BA2-4004-BFF0-97753AEAB312}" type="parTrans" cxnId="{5B6DD09A-8C11-4EEA-A1E9-4854B43E019A}">
      <dgm:prSet/>
      <dgm:spPr/>
      <dgm:t>
        <a:bodyPr/>
        <a:lstStyle/>
        <a:p>
          <a:endParaRPr lang="ru-RU"/>
        </a:p>
      </dgm:t>
    </dgm:pt>
    <dgm:pt modelId="{FBFCFB2D-2471-4257-A21F-58BD03B5B649}" type="sibTrans" cxnId="{5B6DD09A-8C11-4EEA-A1E9-4854B43E019A}">
      <dgm:prSet/>
      <dgm:spPr/>
      <dgm:t>
        <a:bodyPr/>
        <a:lstStyle/>
        <a:p>
          <a:endParaRPr lang="ru-RU"/>
        </a:p>
      </dgm:t>
    </dgm:pt>
    <dgm:pt modelId="{EBFA57E3-31F9-4510-9A30-1A849C7CCF78}" type="pres">
      <dgm:prSet presAssocID="{B2694B55-22FB-448C-AC7E-7D72C51092C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A9EFA4E-D390-4E96-B8CB-0A2E3EC5EE36}" type="pres">
      <dgm:prSet presAssocID="{211AF8E5-D7F5-4D20-9425-76F6003C14FC}" presName="node" presStyleLbl="node1" presStyleIdx="0" presStyleCnt="7" custScaleX="141506" custRadScaleRad="98991" custRadScaleInc="50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BD1B93-EFD8-4EC2-8694-61F2DA09617C}" type="pres">
      <dgm:prSet presAssocID="{211AF8E5-D7F5-4D20-9425-76F6003C14FC}" presName="spNode" presStyleCnt="0"/>
      <dgm:spPr/>
    </dgm:pt>
    <dgm:pt modelId="{F75F0BB7-16B0-4301-9A66-F28D3298854B}" type="pres">
      <dgm:prSet presAssocID="{FF5D653A-2E41-41C9-8F91-AA1E3A7CB959}" presName="sibTrans" presStyleLbl="sibTrans1D1" presStyleIdx="0" presStyleCnt="7"/>
      <dgm:spPr/>
      <dgm:t>
        <a:bodyPr/>
        <a:lstStyle/>
        <a:p>
          <a:endParaRPr lang="ru-RU"/>
        </a:p>
      </dgm:t>
    </dgm:pt>
    <dgm:pt modelId="{3A953A45-79F8-40A1-9CDF-CB3E724ED227}" type="pres">
      <dgm:prSet presAssocID="{7C942F7D-716E-4BC4-96ED-7ACFD368BE66}" presName="node" presStyleLbl="node1" presStyleIdx="1" presStyleCnt="7" custScaleX="1274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4E0F53-38EE-4675-8836-1073B4ADD65A}" type="pres">
      <dgm:prSet presAssocID="{7C942F7D-716E-4BC4-96ED-7ACFD368BE66}" presName="spNode" presStyleCnt="0"/>
      <dgm:spPr/>
    </dgm:pt>
    <dgm:pt modelId="{51664288-E244-41CF-9B3F-23BE539A5972}" type="pres">
      <dgm:prSet presAssocID="{85639C63-3C4C-425A-9381-F3F19EC637F5}" presName="sibTrans" presStyleLbl="sibTrans1D1" presStyleIdx="1" presStyleCnt="7"/>
      <dgm:spPr/>
      <dgm:t>
        <a:bodyPr/>
        <a:lstStyle/>
        <a:p>
          <a:endParaRPr lang="ru-RU"/>
        </a:p>
      </dgm:t>
    </dgm:pt>
    <dgm:pt modelId="{05EF0597-B562-4666-BB2F-68B173914A21}" type="pres">
      <dgm:prSet presAssocID="{D9076AD7-555A-4CB1-98F2-3E567707347E}" presName="node" presStyleLbl="node1" presStyleIdx="2" presStyleCnt="7" custScaleX="1397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3E7CC4-B464-4A8B-9E71-0B1AD2F254CA}" type="pres">
      <dgm:prSet presAssocID="{D9076AD7-555A-4CB1-98F2-3E567707347E}" presName="spNode" presStyleCnt="0"/>
      <dgm:spPr/>
    </dgm:pt>
    <dgm:pt modelId="{F1816EB9-CE2A-428C-BE9C-79D3DCFB578D}" type="pres">
      <dgm:prSet presAssocID="{68A2C3AF-FAE6-423D-A25E-58C8C1A919DF}" presName="sibTrans" presStyleLbl="sibTrans1D1" presStyleIdx="2" presStyleCnt="7"/>
      <dgm:spPr/>
      <dgm:t>
        <a:bodyPr/>
        <a:lstStyle/>
        <a:p>
          <a:endParaRPr lang="ru-RU"/>
        </a:p>
      </dgm:t>
    </dgm:pt>
    <dgm:pt modelId="{15BAE301-81EF-4C23-9B5E-7AEE4C654C1F}" type="pres">
      <dgm:prSet presAssocID="{F6F19131-6467-4331-915D-5A4BDBD90743}" presName="node" presStyleLbl="node1" presStyleIdx="3" presStyleCnt="7" custScaleX="1284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04F5E1-74C7-4D9F-97F9-C289986EE9EC}" type="pres">
      <dgm:prSet presAssocID="{F6F19131-6467-4331-915D-5A4BDBD90743}" presName="spNode" presStyleCnt="0"/>
      <dgm:spPr/>
    </dgm:pt>
    <dgm:pt modelId="{28B4EDBA-A8B7-4274-9AB4-A7520AD71143}" type="pres">
      <dgm:prSet presAssocID="{41F77545-BAE6-4643-92BF-1379A8848DBD}" presName="sibTrans" presStyleLbl="sibTrans1D1" presStyleIdx="3" presStyleCnt="7"/>
      <dgm:spPr/>
      <dgm:t>
        <a:bodyPr/>
        <a:lstStyle/>
        <a:p>
          <a:endParaRPr lang="ru-RU"/>
        </a:p>
      </dgm:t>
    </dgm:pt>
    <dgm:pt modelId="{8F971665-1121-4074-BE57-EE8F6BBB5C95}" type="pres">
      <dgm:prSet presAssocID="{31476706-0897-4E7A-BB45-0AA1DDDDB12E}" presName="node" presStyleLbl="node1" presStyleIdx="4" presStyleCnt="7" custScaleX="1372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C0253E-2B1B-4826-B47C-95B3974E7717}" type="pres">
      <dgm:prSet presAssocID="{31476706-0897-4E7A-BB45-0AA1DDDDB12E}" presName="spNode" presStyleCnt="0"/>
      <dgm:spPr/>
    </dgm:pt>
    <dgm:pt modelId="{7E0F4C7D-9E80-4B8A-A0FE-3C220B0D60D5}" type="pres">
      <dgm:prSet presAssocID="{FEF56707-B604-485C-913E-7D6AA3287BA8}" presName="sibTrans" presStyleLbl="sibTrans1D1" presStyleIdx="4" presStyleCnt="7"/>
      <dgm:spPr/>
      <dgm:t>
        <a:bodyPr/>
        <a:lstStyle/>
        <a:p>
          <a:endParaRPr lang="ru-RU"/>
        </a:p>
      </dgm:t>
    </dgm:pt>
    <dgm:pt modelId="{17D24775-6D97-4D71-AA1A-4E2BEB9DDD59}" type="pres">
      <dgm:prSet presAssocID="{E3C1C464-8B47-40D0-AB15-BBF1EAD7E45A}" presName="node" presStyleLbl="node1" presStyleIdx="5" presStyleCnt="7" custScaleX="1473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0BE427-3DCE-4ACE-83B7-D5CCE0BC9DBD}" type="pres">
      <dgm:prSet presAssocID="{E3C1C464-8B47-40D0-AB15-BBF1EAD7E45A}" presName="spNode" presStyleCnt="0"/>
      <dgm:spPr/>
    </dgm:pt>
    <dgm:pt modelId="{725DB5FE-E201-40CA-B7A6-917356C25F10}" type="pres">
      <dgm:prSet presAssocID="{7C1F4C04-18FB-4932-9B7D-A26218EF351D}" presName="sibTrans" presStyleLbl="sibTrans1D1" presStyleIdx="5" presStyleCnt="7"/>
      <dgm:spPr/>
      <dgm:t>
        <a:bodyPr/>
        <a:lstStyle/>
        <a:p>
          <a:endParaRPr lang="ru-RU"/>
        </a:p>
      </dgm:t>
    </dgm:pt>
    <dgm:pt modelId="{EFA74211-5DD0-492B-ACC8-484494C9B104}" type="pres">
      <dgm:prSet presAssocID="{1BB24392-F9C0-4834-85B6-1E6B121CFEBF}" presName="node" presStyleLbl="node1" presStyleIdx="6" presStyleCnt="7" custScaleX="147105" custScaleY="959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B2E12D-ADDD-4E7B-A9D5-CB267C48FC12}" type="pres">
      <dgm:prSet presAssocID="{1BB24392-F9C0-4834-85B6-1E6B121CFEBF}" presName="spNode" presStyleCnt="0"/>
      <dgm:spPr/>
    </dgm:pt>
    <dgm:pt modelId="{C5ABF067-62CC-4C5F-819F-68336248CDC5}" type="pres">
      <dgm:prSet presAssocID="{FBFCFB2D-2471-4257-A21F-58BD03B5B649}" presName="sibTrans" presStyleLbl="sibTrans1D1" presStyleIdx="6" presStyleCnt="7"/>
      <dgm:spPr/>
      <dgm:t>
        <a:bodyPr/>
        <a:lstStyle/>
        <a:p>
          <a:endParaRPr lang="ru-RU"/>
        </a:p>
      </dgm:t>
    </dgm:pt>
  </dgm:ptLst>
  <dgm:cxnLst>
    <dgm:cxn modelId="{AE70D7D0-ABD6-444E-AC7B-35144891DBE8}" type="presOf" srcId="{D9076AD7-555A-4CB1-98F2-3E567707347E}" destId="{05EF0597-B562-4666-BB2F-68B173914A21}" srcOrd="0" destOrd="0" presId="urn:microsoft.com/office/officeart/2005/8/layout/cycle6"/>
    <dgm:cxn modelId="{4EE8F628-1D62-4389-937D-BF902EE0BF18}" type="presOf" srcId="{1BB24392-F9C0-4834-85B6-1E6B121CFEBF}" destId="{EFA74211-5DD0-492B-ACC8-484494C9B104}" srcOrd="0" destOrd="0" presId="urn:microsoft.com/office/officeart/2005/8/layout/cycle6"/>
    <dgm:cxn modelId="{5B6DD09A-8C11-4EEA-A1E9-4854B43E019A}" srcId="{B2694B55-22FB-448C-AC7E-7D72C51092C8}" destId="{1BB24392-F9C0-4834-85B6-1E6B121CFEBF}" srcOrd="6" destOrd="0" parTransId="{45C16DA5-7BA2-4004-BFF0-97753AEAB312}" sibTransId="{FBFCFB2D-2471-4257-A21F-58BD03B5B649}"/>
    <dgm:cxn modelId="{FC3336A8-A459-4CB5-97AA-8BC08056D380}" type="presOf" srcId="{FBFCFB2D-2471-4257-A21F-58BD03B5B649}" destId="{C5ABF067-62CC-4C5F-819F-68336248CDC5}" srcOrd="0" destOrd="0" presId="urn:microsoft.com/office/officeart/2005/8/layout/cycle6"/>
    <dgm:cxn modelId="{894DE24D-2C38-48DA-9DAC-5F8EDA3FBDAA}" srcId="{B2694B55-22FB-448C-AC7E-7D72C51092C8}" destId="{E3C1C464-8B47-40D0-AB15-BBF1EAD7E45A}" srcOrd="5" destOrd="0" parTransId="{2E807A26-915E-4D0E-B26B-2FF86E399C6C}" sibTransId="{7C1F4C04-18FB-4932-9B7D-A26218EF351D}"/>
    <dgm:cxn modelId="{4A2FDFBE-4ED7-462C-9C97-8237F1685EC7}" type="presOf" srcId="{68A2C3AF-FAE6-423D-A25E-58C8C1A919DF}" destId="{F1816EB9-CE2A-428C-BE9C-79D3DCFB578D}" srcOrd="0" destOrd="0" presId="urn:microsoft.com/office/officeart/2005/8/layout/cycle6"/>
    <dgm:cxn modelId="{B237E9F0-CB21-43E2-AE2B-668D90B5DE9B}" type="presOf" srcId="{7C942F7D-716E-4BC4-96ED-7ACFD368BE66}" destId="{3A953A45-79F8-40A1-9CDF-CB3E724ED227}" srcOrd="0" destOrd="0" presId="urn:microsoft.com/office/officeart/2005/8/layout/cycle6"/>
    <dgm:cxn modelId="{B6B2A9C9-A513-42FC-943E-FB7ED2E69699}" srcId="{B2694B55-22FB-448C-AC7E-7D72C51092C8}" destId="{31476706-0897-4E7A-BB45-0AA1DDDDB12E}" srcOrd="4" destOrd="0" parTransId="{FBDD4183-8A2E-47E4-91E6-B765182E6515}" sibTransId="{FEF56707-B604-485C-913E-7D6AA3287BA8}"/>
    <dgm:cxn modelId="{7D3F703A-1936-484A-9ADF-CB79C55D5C8D}" type="presOf" srcId="{FEF56707-B604-485C-913E-7D6AA3287BA8}" destId="{7E0F4C7D-9E80-4B8A-A0FE-3C220B0D60D5}" srcOrd="0" destOrd="0" presId="urn:microsoft.com/office/officeart/2005/8/layout/cycle6"/>
    <dgm:cxn modelId="{9584890B-C87A-4DB6-8774-29491D9BD9D4}" type="presOf" srcId="{FF5D653A-2E41-41C9-8F91-AA1E3A7CB959}" destId="{F75F0BB7-16B0-4301-9A66-F28D3298854B}" srcOrd="0" destOrd="0" presId="urn:microsoft.com/office/officeart/2005/8/layout/cycle6"/>
    <dgm:cxn modelId="{7207E799-D87F-4F07-A9A2-C9FF11B81794}" srcId="{B2694B55-22FB-448C-AC7E-7D72C51092C8}" destId="{211AF8E5-D7F5-4D20-9425-76F6003C14FC}" srcOrd="0" destOrd="0" parTransId="{7E37A50B-E566-437F-8405-00050E1B21AB}" sibTransId="{FF5D653A-2E41-41C9-8F91-AA1E3A7CB959}"/>
    <dgm:cxn modelId="{A994EF28-9992-463C-BD6F-FE529038C3FA}" type="presOf" srcId="{31476706-0897-4E7A-BB45-0AA1DDDDB12E}" destId="{8F971665-1121-4074-BE57-EE8F6BBB5C95}" srcOrd="0" destOrd="0" presId="urn:microsoft.com/office/officeart/2005/8/layout/cycle6"/>
    <dgm:cxn modelId="{D0BCBD15-9E31-41DA-B1E9-DEA9409FF14F}" srcId="{B2694B55-22FB-448C-AC7E-7D72C51092C8}" destId="{D9076AD7-555A-4CB1-98F2-3E567707347E}" srcOrd="2" destOrd="0" parTransId="{EEB7258B-C129-48CE-89BC-E3290F5C5721}" sibTransId="{68A2C3AF-FAE6-423D-A25E-58C8C1A919DF}"/>
    <dgm:cxn modelId="{B0565C25-AE98-44E0-A158-2AA5A299600F}" srcId="{B2694B55-22FB-448C-AC7E-7D72C51092C8}" destId="{F6F19131-6467-4331-915D-5A4BDBD90743}" srcOrd="3" destOrd="0" parTransId="{0FFEEA14-EBE0-431E-8DD0-5A287BD130E2}" sibTransId="{41F77545-BAE6-4643-92BF-1379A8848DBD}"/>
    <dgm:cxn modelId="{86A3EE9A-6782-47FB-8671-3E12A6ABDB32}" srcId="{B2694B55-22FB-448C-AC7E-7D72C51092C8}" destId="{7C942F7D-716E-4BC4-96ED-7ACFD368BE66}" srcOrd="1" destOrd="0" parTransId="{CA84E79E-22BA-44BF-AD01-7F47E521481A}" sibTransId="{85639C63-3C4C-425A-9381-F3F19EC637F5}"/>
    <dgm:cxn modelId="{89B8856C-1ECB-4C1A-AE05-8F32031E9F86}" type="presOf" srcId="{7C1F4C04-18FB-4932-9B7D-A26218EF351D}" destId="{725DB5FE-E201-40CA-B7A6-917356C25F10}" srcOrd="0" destOrd="0" presId="urn:microsoft.com/office/officeart/2005/8/layout/cycle6"/>
    <dgm:cxn modelId="{FF294D94-4A11-47B5-BF91-C3700680A578}" type="presOf" srcId="{41F77545-BAE6-4643-92BF-1379A8848DBD}" destId="{28B4EDBA-A8B7-4274-9AB4-A7520AD71143}" srcOrd="0" destOrd="0" presId="urn:microsoft.com/office/officeart/2005/8/layout/cycle6"/>
    <dgm:cxn modelId="{A891CA95-356C-49A0-A45A-429C69D76302}" type="presOf" srcId="{85639C63-3C4C-425A-9381-F3F19EC637F5}" destId="{51664288-E244-41CF-9B3F-23BE539A5972}" srcOrd="0" destOrd="0" presId="urn:microsoft.com/office/officeart/2005/8/layout/cycle6"/>
    <dgm:cxn modelId="{F3DAE495-4A46-4FA6-B348-3F69401E4898}" type="presOf" srcId="{F6F19131-6467-4331-915D-5A4BDBD90743}" destId="{15BAE301-81EF-4C23-9B5E-7AEE4C654C1F}" srcOrd="0" destOrd="0" presId="urn:microsoft.com/office/officeart/2005/8/layout/cycle6"/>
    <dgm:cxn modelId="{71EAA7B7-3DFF-466A-94B2-A7B348B731C2}" type="presOf" srcId="{211AF8E5-D7F5-4D20-9425-76F6003C14FC}" destId="{5A9EFA4E-D390-4E96-B8CB-0A2E3EC5EE36}" srcOrd="0" destOrd="0" presId="urn:microsoft.com/office/officeart/2005/8/layout/cycle6"/>
    <dgm:cxn modelId="{CE8F5C86-C1B6-4927-8212-8DDF41C244D0}" type="presOf" srcId="{B2694B55-22FB-448C-AC7E-7D72C51092C8}" destId="{EBFA57E3-31F9-4510-9A30-1A849C7CCF78}" srcOrd="0" destOrd="0" presId="urn:microsoft.com/office/officeart/2005/8/layout/cycle6"/>
    <dgm:cxn modelId="{BFB4F96E-92C1-48D0-BA48-EEE5B1B5E6A5}" type="presOf" srcId="{E3C1C464-8B47-40D0-AB15-BBF1EAD7E45A}" destId="{17D24775-6D97-4D71-AA1A-4E2BEB9DDD59}" srcOrd="0" destOrd="0" presId="urn:microsoft.com/office/officeart/2005/8/layout/cycle6"/>
    <dgm:cxn modelId="{6BEED10D-4717-42BB-B159-2CC4BB1F7B65}" type="presParOf" srcId="{EBFA57E3-31F9-4510-9A30-1A849C7CCF78}" destId="{5A9EFA4E-D390-4E96-B8CB-0A2E3EC5EE36}" srcOrd="0" destOrd="0" presId="urn:microsoft.com/office/officeart/2005/8/layout/cycle6"/>
    <dgm:cxn modelId="{5D3F070E-EFAB-4FE3-B8A4-0F4D6ABEE809}" type="presParOf" srcId="{EBFA57E3-31F9-4510-9A30-1A849C7CCF78}" destId="{1FBD1B93-EFD8-4EC2-8694-61F2DA09617C}" srcOrd="1" destOrd="0" presId="urn:microsoft.com/office/officeart/2005/8/layout/cycle6"/>
    <dgm:cxn modelId="{F2753D4C-7594-4E3D-BA60-10F3C93803E8}" type="presParOf" srcId="{EBFA57E3-31F9-4510-9A30-1A849C7CCF78}" destId="{F75F0BB7-16B0-4301-9A66-F28D3298854B}" srcOrd="2" destOrd="0" presId="urn:microsoft.com/office/officeart/2005/8/layout/cycle6"/>
    <dgm:cxn modelId="{44296DA1-58F3-4D02-93CC-E66947069777}" type="presParOf" srcId="{EBFA57E3-31F9-4510-9A30-1A849C7CCF78}" destId="{3A953A45-79F8-40A1-9CDF-CB3E724ED227}" srcOrd="3" destOrd="0" presId="urn:microsoft.com/office/officeart/2005/8/layout/cycle6"/>
    <dgm:cxn modelId="{877DA264-F654-4886-B1FC-002A02AAE4C6}" type="presParOf" srcId="{EBFA57E3-31F9-4510-9A30-1A849C7CCF78}" destId="{9B4E0F53-38EE-4675-8836-1073B4ADD65A}" srcOrd="4" destOrd="0" presId="urn:microsoft.com/office/officeart/2005/8/layout/cycle6"/>
    <dgm:cxn modelId="{C6B1E730-D5A0-4262-8AB5-BDA87E5EA76D}" type="presParOf" srcId="{EBFA57E3-31F9-4510-9A30-1A849C7CCF78}" destId="{51664288-E244-41CF-9B3F-23BE539A5972}" srcOrd="5" destOrd="0" presId="urn:microsoft.com/office/officeart/2005/8/layout/cycle6"/>
    <dgm:cxn modelId="{7FCFE0BC-2F0D-475C-BD44-E47670465F9C}" type="presParOf" srcId="{EBFA57E3-31F9-4510-9A30-1A849C7CCF78}" destId="{05EF0597-B562-4666-BB2F-68B173914A21}" srcOrd="6" destOrd="0" presId="urn:microsoft.com/office/officeart/2005/8/layout/cycle6"/>
    <dgm:cxn modelId="{40351CE9-0A1B-4488-B136-498603A77031}" type="presParOf" srcId="{EBFA57E3-31F9-4510-9A30-1A849C7CCF78}" destId="{B23E7CC4-B464-4A8B-9E71-0B1AD2F254CA}" srcOrd="7" destOrd="0" presId="urn:microsoft.com/office/officeart/2005/8/layout/cycle6"/>
    <dgm:cxn modelId="{6D61C67F-2A0E-4A7E-B535-8F11D44EE363}" type="presParOf" srcId="{EBFA57E3-31F9-4510-9A30-1A849C7CCF78}" destId="{F1816EB9-CE2A-428C-BE9C-79D3DCFB578D}" srcOrd="8" destOrd="0" presId="urn:microsoft.com/office/officeart/2005/8/layout/cycle6"/>
    <dgm:cxn modelId="{FC2E6FE7-198F-4678-B6D0-4C9BE3AEFF8C}" type="presParOf" srcId="{EBFA57E3-31F9-4510-9A30-1A849C7CCF78}" destId="{15BAE301-81EF-4C23-9B5E-7AEE4C654C1F}" srcOrd="9" destOrd="0" presId="urn:microsoft.com/office/officeart/2005/8/layout/cycle6"/>
    <dgm:cxn modelId="{610D933F-0607-44D9-A354-A1FD747042BF}" type="presParOf" srcId="{EBFA57E3-31F9-4510-9A30-1A849C7CCF78}" destId="{5504F5E1-74C7-4D9F-97F9-C289986EE9EC}" srcOrd="10" destOrd="0" presId="urn:microsoft.com/office/officeart/2005/8/layout/cycle6"/>
    <dgm:cxn modelId="{049FBE00-8716-4C97-8A74-EA97B6366E0A}" type="presParOf" srcId="{EBFA57E3-31F9-4510-9A30-1A849C7CCF78}" destId="{28B4EDBA-A8B7-4274-9AB4-A7520AD71143}" srcOrd="11" destOrd="0" presId="urn:microsoft.com/office/officeart/2005/8/layout/cycle6"/>
    <dgm:cxn modelId="{83A54017-6B3B-4882-9680-7F1A5AD84879}" type="presParOf" srcId="{EBFA57E3-31F9-4510-9A30-1A849C7CCF78}" destId="{8F971665-1121-4074-BE57-EE8F6BBB5C95}" srcOrd="12" destOrd="0" presId="urn:microsoft.com/office/officeart/2005/8/layout/cycle6"/>
    <dgm:cxn modelId="{FC929EFA-2F11-489B-BD08-3D9A922C45E5}" type="presParOf" srcId="{EBFA57E3-31F9-4510-9A30-1A849C7CCF78}" destId="{7CC0253E-2B1B-4826-B47C-95B3974E7717}" srcOrd="13" destOrd="0" presId="urn:microsoft.com/office/officeart/2005/8/layout/cycle6"/>
    <dgm:cxn modelId="{7ABDABE4-666A-472D-B317-B9CBCC1072B4}" type="presParOf" srcId="{EBFA57E3-31F9-4510-9A30-1A849C7CCF78}" destId="{7E0F4C7D-9E80-4B8A-A0FE-3C220B0D60D5}" srcOrd="14" destOrd="0" presId="urn:microsoft.com/office/officeart/2005/8/layout/cycle6"/>
    <dgm:cxn modelId="{A708152A-E3AB-4D4C-87FF-F9347D6BBC98}" type="presParOf" srcId="{EBFA57E3-31F9-4510-9A30-1A849C7CCF78}" destId="{17D24775-6D97-4D71-AA1A-4E2BEB9DDD59}" srcOrd="15" destOrd="0" presId="urn:microsoft.com/office/officeart/2005/8/layout/cycle6"/>
    <dgm:cxn modelId="{96694942-9DE0-4DEB-982D-72AF61522507}" type="presParOf" srcId="{EBFA57E3-31F9-4510-9A30-1A849C7CCF78}" destId="{F80BE427-3DCE-4ACE-83B7-D5CCE0BC9DBD}" srcOrd="16" destOrd="0" presId="urn:microsoft.com/office/officeart/2005/8/layout/cycle6"/>
    <dgm:cxn modelId="{BECB89D7-22BF-419E-A840-AC55CEED3277}" type="presParOf" srcId="{EBFA57E3-31F9-4510-9A30-1A849C7CCF78}" destId="{725DB5FE-E201-40CA-B7A6-917356C25F10}" srcOrd="17" destOrd="0" presId="urn:microsoft.com/office/officeart/2005/8/layout/cycle6"/>
    <dgm:cxn modelId="{197D8A84-5E56-4AD3-AC1B-891519B62EBE}" type="presParOf" srcId="{EBFA57E3-31F9-4510-9A30-1A849C7CCF78}" destId="{EFA74211-5DD0-492B-ACC8-484494C9B104}" srcOrd="18" destOrd="0" presId="urn:microsoft.com/office/officeart/2005/8/layout/cycle6"/>
    <dgm:cxn modelId="{DFF399DF-DD27-4E7B-B607-0A5EB9E19CB2}" type="presParOf" srcId="{EBFA57E3-31F9-4510-9A30-1A849C7CCF78}" destId="{EEB2E12D-ADDD-4E7B-A9D5-CB267C48FC12}" srcOrd="19" destOrd="0" presId="urn:microsoft.com/office/officeart/2005/8/layout/cycle6"/>
    <dgm:cxn modelId="{8E2731AD-046F-4C49-9A0D-D160C35BDC1F}" type="presParOf" srcId="{EBFA57E3-31F9-4510-9A30-1A849C7CCF78}" destId="{C5ABF067-62CC-4C5F-819F-68336248CDC5}" srcOrd="20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2694B55-22FB-448C-AC7E-7D72C51092C8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11AF8E5-D7F5-4D20-9425-76F6003C14FC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400" dirty="0" smtClean="0"/>
        </a:p>
        <a:p>
          <a:pPr marL="0" marR="0" indent="0" defTabSz="5778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1400" dirty="0" smtClean="0"/>
            <a:t>Воротник берта </a:t>
          </a:r>
        </a:p>
        <a:p>
          <a:pPr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dirty="0"/>
        </a:p>
      </dgm:t>
    </dgm:pt>
    <dgm:pt modelId="{7E37A50B-E566-437F-8405-00050E1B21AB}" type="parTrans" cxnId="{7207E799-D87F-4F07-A9A2-C9FF11B81794}">
      <dgm:prSet/>
      <dgm:spPr/>
      <dgm:t>
        <a:bodyPr/>
        <a:lstStyle/>
        <a:p>
          <a:endParaRPr lang="ru-RU"/>
        </a:p>
      </dgm:t>
    </dgm:pt>
    <dgm:pt modelId="{FF5D653A-2E41-41C9-8F91-AA1E3A7CB959}" type="sibTrans" cxnId="{7207E799-D87F-4F07-A9A2-C9FF11B81794}">
      <dgm:prSet/>
      <dgm:spPr/>
      <dgm:t>
        <a:bodyPr/>
        <a:lstStyle/>
        <a:p>
          <a:endParaRPr lang="ru-RU"/>
        </a:p>
      </dgm:t>
    </dgm:pt>
    <dgm:pt modelId="{D9076AD7-555A-4CB1-98F2-3E567707347E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400" dirty="0" smtClean="0"/>
        </a:p>
        <a:p>
          <a:pPr marL="0" marR="0" indent="0" defTabSz="3556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1400" dirty="0" smtClean="0"/>
            <a:t>Воротник-</a:t>
          </a:r>
          <a:r>
            <a:rPr lang="ru-RU" sz="1400" dirty="0" err="1" smtClean="0"/>
            <a:t>аскот</a:t>
          </a:r>
          <a:r>
            <a:rPr lang="ru-RU" sz="1400" dirty="0" smtClean="0"/>
            <a:t> </a:t>
          </a:r>
        </a:p>
        <a:p>
          <a:pPr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dirty="0"/>
        </a:p>
      </dgm:t>
    </dgm:pt>
    <dgm:pt modelId="{EEB7258B-C129-48CE-89BC-E3290F5C5721}" type="parTrans" cxnId="{D0BCBD15-9E31-41DA-B1E9-DEA9409FF14F}">
      <dgm:prSet/>
      <dgm:spPr/>
      <dgm:t>
        <a:bodyPr/>
        <a:lstStyle/>
        <a:p>
          <a:endParaRPr lang="ru-RU"/>
        </a:p>
      </dgm:t>
    </dgm:pt>
    <dgm:pt modelId="{68A2C3AF-FAE6-423D-A25E-58C8C1A919DF}" type="sibTrans" cxnId="{D0BCBD15-9E31-41DA-B1E9-DEA9409FF14F}">
      <dgm:prSet/>
      <dgm:spPr/>
      <dgm:t>
        <a:bodyPr/>
        <a:lstStyle/>
        <a:p>
          <a:endParaRPr lang="ru-RU"/>
        </a:p>
      </dgm:t>
    </dgm:pt>
    <dgm:pt modelId="{F6F19131-6467-4331-915D-5A4BDBD90743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400" dirty="0" smtClean="0"/>
        </a:p>
        <a:p>
          <a:pPr marL="0" marR="0" indent="0" defTabSz="3556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1400" dirty="0" smtClean="0"/>
            <a:t>Воротник -мандарин </a:t>
          </a:r>
        </a:p>
        <a:p>
          <a:pPr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dirty="0"/>
        </a:p>
      </dgm:t>
    </dgm:pt>
    <dgm:pt modelId="{0FFEEA14-EBE0-431E-8DD0-5A287BD130E2}" type="parTrans" cxnId="{B0565C25-AE98-44E0-A158-2AA5A299600F}">
      <dgm:prSet/>
      <dgm:spPr/>
      <dgm:t>
        <a:bodyPr/>
        <a:lstStyle/>
        <a:p>
          <a:endParaRPr lang="ru-RU"/>
        </a:p>
      </dgm:t>
    </dgm:pt>
    <dgm:pt modelId="{41F77545-BAE6-4643-92BF-1379A8848DBD}" type="sibTrans" cxnId="{B0565C25-AE98-44E0-A158-2AA5A299600F}">
      <dgm:prSet/>
      <dgm:spPr/>
      <dgm:t>
        <a:bodyPr/>
        <a:lstStyle/>
        <a:p>
          <a:endParaRPr lang="ru-RU"/>
        </a:p>
      </dgm:t>
    </dgm:pt>
    <dgm:pt modelId="{31476706-0897-4E7A-BB45-0AA1DDDDB12E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400" dirty="0" smtClean="0"/>
        </a:p>
        <a:p>
          <a:r>
            <a:rPr lang="ru-RU" sz="1400" dirty="0" smtClean="0"/>
            <a:t>Пасторский воротник, </a:t>
          </a:r>
        </a:p>
        <a:p>
          <a:r>
            <a:rPr lang="ru-RU" sz="1400" dirty="0" smtClean="0"/>
            <a:t>романский воротник </a:t>
          </a:r>
        </a:p>
        <a:p>
          <a:pPr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dirty="0"/>
        </a:p>
      </dgm:t>
    </dgm:pt>
    <dgm:pt modelId="{FBDD4183-8A2E-47E4-91E6-B765182E6515}" type="parTrans" cxnId="{B6B2A9C9-A513-42FC-943E-FB7ED2E69699}">
      <dgm:prSet/>
      <dgm:spPr/>
      <dgm:t>
        <a:bodyPr/>
        <a:lstStyle/>
        <a:p>
          <a:endParaRPr lang="ru-RU"/>
        </a:p>
      </dgm:t>
    </dgm:pt>
    <dgm:pt modelId="{FEF56707-B604-485C-913E-7D6AA3287BA8}" type="sibTrans" cxnId="{B6B2A9C9-A513-42FC-943E-FB7ED2E69699}">
      <dgm:prSet/>
      <dgm:spPr/>
      <dgm:t>
        <a:bodyPr/>
        <a:lstStyle/>
        <a:p>
          <a:endParaRPr lang="ru-RU"/>
        </a:p>
      </dgm:t>
    </dgm:pt>
    <dgm:pt modelId="{E3C1C464-8B47-40D0-AB15-BBF1EAD7E45A}">
      <dgm:prSet phldrT="[Текст]" custT="1"/>
      <dgm:spPr/>
      <dgm:t>
        <a:bodyPr/>
        <a:lstStyle/>
        <a:p>
          <a:endParaRPr lang="ru-RU" sz="1400" dirty="0" smtClean="0"/>
        </a:p>
        <a:p>
          <a:r>
            <a:rPr lang="ru-RU" sz="1400" dirty="0" smtClean="0"/>
            <a:t>Косой воротник, </a:t>
          </a:r>
        </a:p>
        <a:p>
          <a:r>
            <a:rPr lang="ru-RU" sz="1400" dirty="0" smtClean="0"/>
            <a:t>воротник акула,</a:t>
          </a:r>
        </a:p>
        <a:p>
          <a:r>
            <a:rPr lang="ru-RU" sz="1400" dirty="0" smtClean="0"/>
            <a:t> визитка </a:t>
          </a:r>
        </a:p>
        <a:p>
          <a:endParaRPr lang="ru-RU" sz="900" dirty="0"/>
        </a:p>
      </dgm:t>
    </dgm:pt>
    <dgm:pt modelId="{2E807A26-915E-4D0E-B26B-2FF86E399C6C}" type="parTrans" cxnId="{894DE24D-2C38-48DA-9DAC-5F8EDA3FBDAA}">
      <dgm:prSet/>
      <dgm:spPr/>
      <dgm:t>
        <a:bodyPr/>
        <a:lstStyle/>
        <a:p>
          <a:endParaRPr lang="ru-RU"/>
        </a:p>
      </dgm:t>
    </dgm:pt>
    <dgm:pt modelId="{7C1F4C04-18FB-4932-9B7D-A26218EF351D}" type="sibTrans" cxnId="{894DE24D-2C38-48DA-9DAC-5F8EDA3FBDAA}">
      <dgm:prSet/>
      <dgm:spPr/>
      <dgm:t>
        <a:bodyPr/>
        <a:lstStyle/>
        <a:p>
          <a:endParaRPr lang="ru-RU"/>
        </a:p>
      </dgm:t>
    </dgm:pt>
    <dgm:pt modelId="{7C942F7D-716E-4BC4-96ED-7ACFD368BE66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dirty="0" smtClean="0"/>
            <a:t>Воротник -шалька </a:t>
          </a:r>
        </a:p>
      </dgm:t>
    </dgm:pt>
    <dgm:pt modelId="{CA84E79E-22BA-44BF-AD01-7F47E521481A}" type="parTrans" cxnId="{86A3EE9A-6782-47FB-8671-3E12A6ABDB32}">
      <dgm:prSet/>
      <dgm:spPr/>
      <dgm:t>
        <a:bodyPr/>
        <a:lstStyle/>
        <a:p>
          <a:endParaRPr lang="ru-RU"/>
        </a:p>
      </dgm:t>
    </dgm:pt>
    <dgm:pt modelId="{85639C63-3C4C-425A-9381-F3F19EC637F5}" type="sibTrans" cxnId="{86A3EE9A-6782-47FB-8671-3E12A6ABDB32}">
      <dgm:prSet/>
      <dgm:spPr/>
      <dgm:t>
        <a:bodyPr/>
        <a:lstStyle/>
        <a:p>
          <a:endParaRPr lang="ru-RU"/>
        </a:p>
      </dgm:t>
    </dgm:pt>
    <dgm:pt modelId="{1BB24392-F9C0-4834-85B6-1E6B121CFEBF}">
      <dgm:prSet custT="1"/>
      <dgm:spPr/>
      <dgm:t>
        <a:bodyPr/>
        <a:lstStyle/>
        <a:p>
          <a:endParaRPr lang="ru-RU" sz="1400" dirty="0" smtClean="0"/>
        </a:p>
        <a:p>
          <a:r>
            <a:rPr lang="ru-RU" sz="1400" dirty="0" smtClean="0"/>
            <a:t>Перевёрнутый </a:t>
          </a:r>
        </a:p>
        <a:p>
          <a:r>
            <a:rPr lang="ru-RU" sz="1400" dirty="0" smtClean="0"/>
            <a:t>воротник </a:t>
          </a:r>
        </a:p>
        <a:p>
          <a:endParaRPr lang="ru-RU" sz="1400" dirty="0"/>
        </a:p>
      </dgm:t>
    </dgm:pt>
    <dgm:pt modelId="{45C16DA5-7BA2-4004-BFF0-97753AEAB312}" type="parTrans" cxnId="{5B6DD09A-8C11-4EEA-A1E9-4854B43E019A}">
      <dgm:prSet/>
      <dgm:spPr/>
      <dgm:t>
        <a:bodyPr/>
        <a:lstStyle/>
        <a:p>
          <a:endParaRPr lang="ru-RU"/>
        </a:p>
      </dgm:t>
    </dgm:pt>
    <dgm:pt modelId="{FBFCFB2D-2471-4257-A21F-58BD03B5B649}" type="sibTrans" cxnId="{5B6DD09A-8C11-4EEA-A1E9-4854B43E019A}">
      <dgm:prSet/>
      <dgm:spPr/>
      <dgm:t>
        <a:bodyPr/>
        <a:lstStyle/>
        <a:p>
          <a:endParaRPr lang="ru-RU"/>
        </a:p>
      </dgm:t>
    </dgm:pt>
    <dgm:pt modelId="{EBFA57E3-31F9-4510-9A30-1A849C7CCF78}" type="pres">
      <dgm:prSet presAssocID="{B2694B55-22FB-448C-AC7E-7D72C51092C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A9EFA4E-D390-4E96-B8CB-0A2E3EC5EE36}" type="pres">
      <dgm:prSet presAssocID="{211AF8E5-D7F5-4D20-9425-76F6003C14FC}" presName="node" presStyleLbl="node1" presStyleIdx="0" presStyleCnt="7" custScaleX="141506" custRadScaleRad="100206" custRadScaleInc="-165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BD1B93-EFD8-4EC2-8694-61F2DA09617C}" type="pres">
      <dgm:prSet presAssocID="{211AF8E5-D7F5-4D20-9425-76F6003C14FC}" presName="spNode" presStyleCnt="0"/>
      <dgm:spPr/>
    </dgm:pt>
    <dgm:pt modelId="{F75F0BB7-16B0-4301-9A66-F28D3298854B}" type="pres">
      <dgm:prSet presAssocID="{FF5D653A-2E41-41C9-8F91-AA1E3A7CB959}" presName="sibTrans" presStyleLbl="sibTrans1D1" presStyleIdx="0" presStyleCnt="7"/>
      <dgm:spPr/>
      <dgm:t>
        <a:bodyPr/>
        <a:lstStyle/>
        <a:p>
          <a:endParaRPr lang="ru-RU"/>
        </a:p>
      </dgm:t>
    </dgm:pt>
    <dgm:pt modelId="{3A953A45-79F8-40A1-9CDF-CB3E724ED227}" type="pres">
      <dgm:prSet presAssocID="{7C942F7D-716E-4BC4-96ED-7ACFD368BE66}" presName="node" presStyleLbl="node1" presStyleIdx="1" presStyleCnt="7" custScaleX="1274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4E0F53-38EE-4675-8836-1073B4ADD65A}" type="pres">
      <dgm:prSet presAssocID="{7C942F7D-716E-4BC4-96ED-7ACFD368BE66}" presName="spNode" presStyleCnt="0"/>
      <dgm:spPr/>
    </dgm:pt>
    <dgm:pt modelId="{51664288-E244-41CF-9B3F-23BE539A5972}" type="pres">
      <dgm:prSet presAssocID="{85639C63-3C4C-425A-9381-F3F19EC637F5}" presName="sibTrans" presStyleLbl="sibTrans1D1" presStyleIdx="1" presStyleCnt="7"/>
      <dgm:spPr/>
      <dgm:t>
        <a:bodyPr/>
        <a:lstStyle/>
        <a:p>
          <a:endParaRPr lang="ru-RU"/>
        </a:p>
      </dgm:t>
    </dgm:pt>
    <dgm:pt modelId="{05EF0597-B562-4666-BB2F-68B173914A21}" type="pres">
      <dgm:prSet presAssocID="{D9076AD7-555A-4CB1-98F2-3E567707347E}" presName="node" presStyleLbl="node1" presStyleIdx="2" presStyleCnt="7" custScaleX="1397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3E7CC4-B464-4A8B-9E71-0B1AD2F254CA}" type="pres">
      <dgm:prSet presAssocID="{D9076AD7-555A-4CB1-98F2-3E567707347E}" presName="spNode" presStyleCnt="0"/>
      <dgm:spPr/>
    </dgm:pt>
    <dgm:pt modelId="{F1816EB9-CE2A-428C-BE9C-79D3DCFB578D}" type="pres">
      <dgm:prSet presAssocID="{68A2C3AF-FAE6-423D-A25E-58C8C1A919DF}" presName="sibTrans" presStyleLbl="sibTrans1D1" presStyleIdx="2" presStyleCnt="7"/>
      <dgm:spPr/>
      <dgm:t>
        <a:bodyPr/>
        <a:lstStyle/>
        <a:p>
          <a:endParaRPr lang="ru-RU"/>
        </a:p>
      </dgm:t>
    </dgm:pt>
    <dgm:pt modelId="{15BAE301-81EF-4C23-9B5E-7AEE4C654C1F}" type="pres">
      <dgm:prSet presAssocID="{F6F19131-6467-4331-915D-5A4BDBD90743}" presName="node" presStyleLbl="node1" presStyleIdx="3" presStyleCnt="7" custScaleX="128470" custRadScaleRad="104566" custRadScaleInc="-355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04F5E1-74C7-4D9F-97F9-C289986EE9EC}" type="pres">
      <dgm:prSet presAssocID="{F6F19131-6467-4331-915D-5A4BDBD90743}" presName="spNode" presStyleCnt="0"/>
      <dgm:spPr/>
    </dgm:pt>
    <dgm:pt modelId="{28B4EDBA-A8B7-4274-9AB4-A7520AD71143}" type="pres">
      <dgm:prSet presAssocID="{41F77545-BAE6-4643-92BF-1379A8848DBD}" presName="sibTrans" presStyleLbl="sibTrans1D1" presStyleIdx="3" presStyleCnt="7"/>
      <dgm:spPr/>
      <dgm:t>
        <a:bodyPr/>
        <a:lstStyle/>
        <a:p>
          <a:endParaRPr lang="ru-RU"/>
        </a:p>
      </dgm:t>
    </dgm:pt>
    <dgm:pt modelId="{8F971665-1121-4074-BE57-EE8F6BBB5C95}" type="pres">
      <dgm:prSet presAssocID="{31476706-0897-4E7A-BB45-0AA1DDDDB12E}" presName="node" presStyleLbl="node1" presStyleIdx="4" presStyleCnt="7" custScaleX="218237" custRadScaleRad="109350" custRadScaleInc="579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C0253E-2B1B-4826-B47C-95B3974E7717}" type="pres">
      <dgm:prSet presAssocID="{31476706-0897-4E7A-BB45-0AA1DDDDB12E}" presName="spNode" presStyleCnt="0"/>
      <dgm:spPr/>
    </dgm:pt>
    <dgm:pt modelId="{7E0F4C7D-9E80-4B8A-A0FE-3C220B0D60D5}" type="pres">
      <dgm:prSet presAssocID="{FEF56707-B604-485C-913E-7D6AA3287BA8}" presName="sibTrans" presStyleLbl="sibTrans1D1" presStyleIdx="4" presStyleCnt="7"/>
      <dgm:spPr/>
      <dgm:t>
        <a:bodyPr/>
        <a:lstStyle/>
        <a:p>
          <a:endParaRPr lang="ru-RU"/>
        </a:p>
      </dgm:t>
    </dgm:pt>
    <dgm:pt modelId="{17D24775-6D97-4D71-AA1A-4E2BEB9DDD59}" type="pres">
      <dgm:prSet presAssocID="{E3C1C464-8B47-40D0-AB15-BBF1EAD7E45A}" presName="node" presStyleLbl="node1" presStyleIdx="5" presStyleCnt="7" custScaleX="155762" custScaleY="154217" custRadScaleRad="112362" custRadScaleInc="83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0BE427-3DCE-4ACE-83B7-D5CCE0BC9DBD}" type="pres">
      <dgm:prSet presAssocID="{E3C1C464-8B47-40D0-AB15-BBF1EAD7E45A}" presName="spNode" presStyleCnt="0"/>
      <dgm:spPr/>
    </dgm:pt>
    <dgm:pt modelId="{725DB5FE-E201-40CA-B7A6-917356C25F10}" type="pres">
      <dgm:prSet presAssocID="{7C1F4C04-18FB-4932-9B7D-A26218EF351D}" presName="sibTrans" presStyleLbl="sibTrans1D1" presStyleIdx="5" presStyleCnt="7"/>
      <dgm:spPr/>
      <dgm:t>
        <a:bodyPr/>
        <a:lstStyle/>
        <a:p>
          <a:endParaRPr lang="ru-RU"/>
        </a:p>
      </dgm:t>
    </dgm:pt>
    <dgm:pt modelId="{EFA74211-5DD0-492B-ACC8-484494C9B104}" type="pres">
      <dgm:prSet presAssocID="{1BB24392-F9C0-4834-85B6-1E6B121CFEBF}" presName="node" presStyleLbl="node1" presStyleIdx="6" presStyleCnt="7" custScaleX="147105" custScaleY="95928" custRadScaleRad="106683" custRadScaleInc="-202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B2E12D-ADDD-4E7B-A9D5-CB267C48FC12}" type="pres">
      <dgm:prSet presAssocID="{1BB24392-F9C0-4834-85B6-1E6B121CFEBF}" presName="spNode" presStyleCnt="0"/>
      <dgm:spPr/>
    </dgm:pt>
    <dgm:pt modelId="{C5ABF067-62CC-4C5F-819F-68336248CDC5}" type="pres">
      <dgm:prSet presAssocID="{FBFCFB2D-2471-4257-A21F-58BD03B5B649}" presName="sibTrans" presStyleLbl="sibTrans1D1" presStyleIdx="6" presStyleCnt="7"/>
      <dgm:spPr/>
      <dgm:t>
        <a:bodyPr/>
        <a:lstStyle/>
        <a:p>
          <a:endParaRPr lang="ru-RU"/>
        </a:p>
      </dgm:t>
    </dgm:pt>
  </dgm:ptLst>
  <dgm:cxnLst>
    <dgm:cxn modelId="{777BE567-FEDF-4D62-86E6-39A583C0E32F}" type="presOf" srcId="{7C1F4C04-18FB-4932-9B7D-A26218EF351D}" destId="{725DB5FE-E201-40CA-B7A6-917356C25F10}" srcOrd="0" destOrd="0" presId="urn:microsoft.com/office/officeart/2005/8/layout/cycle6"/>
    <dgm:cxn modelId="{BB495251-97B2-4BF9-B015-55DA48BEAE85}" type="presOf" srcId="{FF5D653A-2E41-41C9-8F91-AA1E3A7CB959}" destId="{F75F0BB7-16B0-4301-9A66-F28D3298854B}" srcOrd="0" destOrd="0" presId="urn:microsoft.com/office/officeart/2005/8/layout/cycle6"/>
    <dgm:cxn modelId="{1F7D64A6-F7CD-4DC0-B0E4-F45206A7AAA3}" type="presOf" srcId="{41F77545-BAE6-4643-92BF-1379A8848DBD}" destId="{28B4EDBA-A8B7-4274-9AB4-A7520AD71143}" srcOrd="0" destOrd="0" presId="urn:microsoft.com/office/officeart/2005/8/layout/cycle6"/>
    <dgm:cxn modelId="{5B6DD09A-8C11-4EEA-A1E9-4854B43E019A}" srcId="{B2694B55-22FB-448C-AC7E-7D72C51092C8}" destId="{1BB24392-F9C0-4834-85B6-1E6B121CFEBF}" srcOrd="6" destOrd="0" parTransId="{45C16DA5-7BA2-4004-BFF0-97753AEAB312}" sibTransId="{FBFCFB2D-2471-4257-A21F-58BD03B5B649}"/>
    <dgm:cxn modelId="{3F9FF513-71D5-419C-A7D3-837DD407736D}" type="presOf" srcId="{F6F19131-6467-4331-915D-5A4BDBD90743}" destId="{15BAE301-81EF-4C23-9B5E-7AEE4C654C1F}" srcOrd="0" destOrd="0" presId="urn:microsoft.com/office/officeart/2005/8/layout/cycle6"/>
    <dgm:cxn modelId="{315AFBC3-2D91-4251-AC9C-20AF9DD794AE}" type="presOf" srcId="{B2694B55-22FB-448C-AC7E-7D72C51092C8}" destId="{EBFA57E3-31F9-4510-9A30-1A849C7CCF78}" srcOrd="0" destOrd="0" presId="urn:microsoft.com/office/officeart/2005/8/layout/cycle6"/>
    <dgm:cxn modelId="{E37680BB-0B15-4DA0-8EFA-F810E5F241AD}" type="presOf" srcId="{1BB24392-F9C0-4834-85B6-1E6B121CFEBF}" destId="{EFA74211-5DD0-492B-ACC8-484494C9B104}" srcOrd="0" destOrd="0" presId="urn:microsoft.com/office/officeart/2005/8/layout/cycle6"/>
    <dgm:cxn modelId="{9479CD56-41EF-4110-BE10-F2B7166BF481}" type="presOf" srcId="{FBFCFB2D-2471-4257-A21F-58BD03B5B649}" destId="{C5ABF067-62CC-4C5F-819F-68336248CDC5}" srcOrd="0" destOrd="0" presId="urn:microsoft.com/office/officeart/2005/8/layout/cycle6"/>
    <dgm:cxn modelId="{7207E799-D87F-4F07-A9A2-C9FF11B81794}" srcId="{B2694B55-22FB-448C-AC7E-7D72C51092C8}" destId="{211AF8E5-D7F5-4D20-9425-76F6003C14FC}" srcOrd="0" destOrd="0" parTransId="{7E37A50B-E566-437F-8405-00050E1B21AB}" sibTransId="{FF5D653A-2E41-41C9-8F91-AA1E3A7CB959}"/>
    <dgm:cxn modelId="{797C9E19-B0B7-4CE0-AB02-04F36D042506}" type="presOf" srcId="{D9076AD7-555A-4CB1-98F2-3E567707347E}" destId="{05EF0597-B562-4666-BB2F-68B173914A21}" srcOrd="0" destOrd="0" presId="urn:microsoft.com/office/officeart/2005/8/layout/cycle6"/>
    <dgm:cxn modelId="{CDA4A01D-B35D-4E84-9197-3FAF4ED8C1DF}" type="presOf" srcId="{85639C63-3C4C-425A-9381-F3F19EC637F5}" destId="{51664288-E244-41CF-9B3F-23BE539A5972}" srcOrd="0" destOrd="0" presId="urn:microsoft.com/office/officeart/2005/8/layout/cycle6"/>
    <dgm:cxn modelId="{D0BCBD15-9E31-41DA-B1E9-DEA9409FF14F}" srcId="{B2694B55-22FB-448C-AC7E-7D72C51092C8}" destId="{D9076AD7-555A-4CB1-98F2-3E567707347E}" srcOrd="2" destOrd="0" parTransId="{EEB7258B-C129-48CE-89BC-E3290F5C5721}" sibTransId="{68A2C3AF-FAE6-423D-A25E-58C8C1A919DF}"/>
    <dgm:cxn modelId="{B6B2A9C9-A513-42FC-943E-FB7ED2E69699}" srcId="{B2694B55-22FB-448C-AC7E-7D72C51092C8}" destId="{31476706-0897-4E7A-BB45-0AA1DDDDB12E}" srcOrd="4" destOrd="0" parTransId="{FBDD4183-8A2E-47E4-91E6-B765182E6515}" sibTransId="{FEF56707-B604-485C-913E-7D6AA3287BA8}"/>
    <dgm:cxn modelId="{E82A1E8B-D108-49F8-BC1C-BD7002F00149}" type="presOf" srcId="{31476706-0897-4E7A-BB45-0AA1DDDDB12E}" destId="{8F971665-1121-4074-BE57-EE8F6BBB5C95}" srcOrd="0" destOrd="0" presId="urn:microsoft.com/office/officeart/2005/8/layout/cycle6"/>
    <dgm:cxn modelId="{0C80B40F-17DB-4360-AFBE-A7E48ED95363}" type="presOf" srcId="{68A2C3AF-FAE6-423D-A25E-58C8C1A919DF}" destId="{F1816EB9-CE2A-428C-BE9C-79D3DCFB578D}" srcOrd="0" destOrd="0" presId="urn:microsoft.com/office/officeart/2005/8/layout/cycle6"/>
    <dgm:cxn modelId="{86A3EE9A-6782-47FB-8671-3E12A6ABDB32}" srcId="{B2694B55-22FB-448C-AC7E-7D72C51092C8}" destId="{7C942F7D-716E-4BC4-96ED-7ACFD368BE66}" srcOrd="1" destOrd="0" parTransId="{CA84E79E-22BA-44BF-AD01-7F47E521481A}" sibTransId="{85639C63-3C4C-425A-9381-F3F19EC637F5}"/>
    <dgm:cxn modelId="{4C6D2845-62A6-46DD-A23C-1B0784F073A0}" type="presOf" srcId="{7C942F7D-716E-4BC4-96ED-7ACFD368BE66}" destId="{3A953A45-79F8-40A1-9CDF-CB3E724ED227}" srcOrd="0" destOrd="0" presId="urn:microsoft.com/office/officeart/2005/8/layout/cycle6"/>
    <dgm:cxn modelId="{F938C229-67DA-4761-96F8-B6A6B54C058B}" type="presOf" srcId="{E3C1C464-8B47-40D0-AB15-BBF1EAD7E45A}" destId="{17D24775-6D97-4D71-AA1A-4E2BEB9DDD59}" srcOrd="0" destOrd="0" presId="urn:microsoft.com/office/officeart/2005/8/layout/cycle6"/>
    <dgm:cxn modelId="{B0565C25-AE98-44E0-A158-2AA5A299600F}" srcId="{B2694B55-22FB-448C-AC7E-7D72C51092C8}" destId="{F6F19131-6467-4331-915D-5A4BDBD90743}" srcOrd="3" destOrd="0" parTransId="{0FFEEA14-EBE0-431E-8DD0-5A287BD130E2}" sibTransId="{41F77545-BAE6-4643-92BF-1379A8848DBD}"/>
    <dgm:cxn modelId="{FCF42D31-F739-4A78-8D0A-0F8519E79AE0}" type="presOf" srcId="{FEF56707-B604-485C-913E-7D6AA3287BA8}" destId="{7E0F4C7D-9E80-4B8A-A0FE-3C220B0D60D5}" srcOrd="0" destOrd="0" presId="urn:microsoft.com/office/officeart/2005/8/layout/cycle6"/>
    <dgm:cxn modelId="{AD0B81AF-54FD-481B-BFE2-33982D981683}" type="presOf" srcId="{211AF8E5-D7F5-4D20-9425-76F6003C14FC}" destId="{5A9EFA4E-D390-4E96-B8CB-0A2E3EC5EE36}" srcOrd="0" destOrd="0" presId="urn:microsoft.com/office/officeart/2005/8/layout/cycle6"/>
    <dgm:cxn modelId="{894DE24D-2C38-48DA-9DAC-5F8EDA3FBDAA}" srcId="{B2694B55-22FB-448C-AC7E-7D72C51092C8}" destId="{E3C1C464-8B47-40D0-AB15-BBF1EAD7E45A}" srcOrd="5" destOrd="0" parTransId="{2E807A26-915E-4D0E-B26B-2FF86E399C6C}" sibTransId="{7C1F4C04-18FB-4932-9B7D-A26218EF351D}"/>
    <dgm:cxn modelId="{3EF7A56F-5A5E-4E30-BADB-158EB446AB6E}" type="presParOf" srcId="{EBFA57E3-31F9-4510-9A30-1A849C7CCF78}" destId="{5A9EFA4E-D390-4E96-B8CB-0A2E3EC5EE36}" srcOrd="0" destOrd="0" presId="urn:microsoft.com/office/officeart/2005/8/layout/cycle6"/>
    <dgm:cxn modelId="{DBFC3B62-CF94-420E-82FA-E4634159BE5C}" type="presParOf" srcId="{EBFA57E3-31F9-4510-9A30-1A849C7CCF78}" destId="{1FBD1B93-EFD8-4EC2-8694-61F2DA09617C}" srcOrd="1" destOrd="0" presId="urn:microsoft.com/office/officeart/2005/8/layout/cycle6"/>
    <dgm:cxn modelId="{F5620B05-D38B-47DB-B5D9-DC4C397CCB42}" type="presParOf" srcId="{EBFA57E3-31F9-4510-9A30-1A849C7CCF78}" destId="{F75F0BB7-16B0-4301-9A66-F28D3298854B}" srcOrd="2" destOrd="0" presId="urn:microsoft.com/office/officeart/2005/8/layout/cycle6"/>
    <dgm:cxn modelId="{97F12311-40CF-4A41-A437-64E1181BD8F4}" type="presParOf" srcId="{EBFA57E3-31F9-4510-9A30-1A849C7CCF78}" destId="{3A953A45-79F8-40A1-9CDF-CB3E724ED227}" srcOrd="3" destOrd="0" presId="urn:microsoft.com/office/officeart/2005/8/layout/cycle6"/>
    <dgm:cxn modelId="{7F2F9F73-8369-49AB-BD1A-13E511C9F29D}" type="presParOf" srcId="{EBFA57E3-31F9-4510-9A30-1A849C7CCF78}" destId="{9B4E0F53-38EE-4675-8836-1073B4ADD65A}" srcOrd="4" destOrd="0" presId="urn:microsoft.com/office/officeart/2005/8/layout/cycle6"/>
    <dgm:cxn modelId="{46A63844-691A-483D-938F-47C3BBD0AD8A}" type="presParOf" srcId="{EBFA57E3-31F9-4510-9A30-1A849C7CCF78}" destId="{51664288-E244-41CF-9B3F-23BE539A5972}" srcOrd="5" destOrd="0" presId="urn:microsoft.com/office/officeart/2005/8/layout/cycle6"/>
    <dgm:cxn modelId="{622C8B19-06EA-4B65-95E2-F93706DD262E}" type="presParOf" srcId="{EBFA57E3-31F9-4510-9A30-1A849C7CCF78}" destId="{05EF0597-B562-4666-BB2F-68B173914A21}" srcOrd="6" destOrd="0" presId="urn:microsoft.com/office/officeart/2005/8/layout/cycle6"/>
    <dgm:cxn modelId="{43BC6DB2-9C2C-4967-B3C7-9BCA7168028D}" type="presParOf" srcId="{EBFA57E3-31F9-4510-9A30-1A849C7CCF78}" destId="{B23E7CC4-B464-4A8B-9E71-0B1AD2F254CA}" srcOrd="7" destOrd="0" presId="urn:microsoft.com/office/officeart/2005/8/layout/cycle6"/>
    <dgm:cxn modelId="{A4BDA018-A5C1-45D8-A0ED-E7D53D2884DF}" type="presParOf" srcId="{EBFA57E3-31F9-4510-9A30-1A849C7CCF78}" destId="{F1816EB9-CE2A-428C-BE9C-79D3DCFB578D}" srcOrd="8" destOrd="0" presId="urn:microsoft.com/office/officeart/2005/8/layout/cycle6"/>
    <dgm:cxn modelId="{598CDD89-6DD7-4DA7-B8C4-F0A0E744800E}" type="presParOf" srcId="{EBFA57E3-31F9-4510-9A30-1A849C7CCF78}" destId="{15BAE301-81EF-4C23-9B5E-7AEE4C654C1F}" srcOrd="9" destOrd="0" presId="urn:microsoft.com/office/officeart/2005/8/layout/cycle6"/>
    <dgm:cxn modelId="{43A73639-B26B-4FD0-97F9-1907807C0FF0}" type="presParOf" srcId="{EBFA57E3-31F9-4510-9A30-1A849C7CCF78}" destId="{5504F5E1-74C7-4D9F-97F9-C289986EE9EC}" srcOrd="10" destOrd="0" presId="urn:microsoft.com/office/officeart/2005/8/layout/cycle6"/>
    <dgm:cxn modelId="{0F069EEA-13D0-446B-B4AB-E3615C43C4ED}" type="presParOf" srcId="{EBFA57E3-31F9-4510-9A30-1A849C7CCF78}" destId="{28B4EDBA-A8B7-4274-9AB4-A7520AD71143}" srcOrd="11" destOrd="0" presId="urn:microsoft.com/office/officeart/2005/8/layout/cycle6"/>
    <dgm:cxn modelId="{D1BB6613-C586-4622-A450-A04927744BFA}" type="presParOf" srcId="{EBFA57E3-31F9-4510-9A30-1A849C7CCF78}" destId="{8F971665-1121-4074-BE57-EE8F6BBB5C95}" srcOrd="12" destOrd="0" presId="urn:microsoft.com/office/officeart/2005/8/layout/cycle6"/>
    <dgm:cxn modelId="{7BEE86D4-8008-4216-B1DA-DE8E0948C5D9}" type="presParOf" srcId="{EBFA57E3-31F9-4510-9A30-1A849C7CCF78}" destId="{7CC0253E-2B1B-4826-B47C-95B3974E7717}" srcOrd="13" destOrd="0" presId="urn:microsoft.com/office/officeart/2005/8/layout/cycle6"/>
    <dgm:cxn modelId="{C5050DDB-6F59-485E-8B71-8D442BFCE55E}" type="presParOf" srcId="{EBFA57E3-31F9-4510-9A30-1A849C7CCF78}" destId="{7E0F4C7D-9E80-4B8A-A0FE-3C220B0D60D5}" srcOrd="14" destOrd="0" presId="urn:microsoft.com/office/officeart/2005/8/layout/cycle6"/>
    <dgm:cxn modelId="{54B9293D-D736-45BA-876E-72E19BAB11C3}" type="presParOf" srcId="{EBFA57E3-31F9-4510-9A30-1A849C7CCF78}" destId="{17D24775-6D97-4D71-AA1A-4E2BEB9DDD59}" srcOrd="15" destOrd="0" presId="urn:microsoft.com/office/officeart/2005/8/layout/cycle6"/>
    <dgm:cxn modelId="{3649FAB9-7C44-4A12-B7FB-40C121039B0D}" type="presParOf" srcId="{EBFA57E3-31F9-4510-9A30-1A849C7CCF78}" destId="{F80BE427-3DCE-4ACE-83B7-D5CCE0BC9DBD}" srcOrd="16" destOrd="0" presId="urn:microsoft.com/office/officeart/2005/8/layout/cycle6"/>
    <dgm:cxn modelId="{71814E55-4082-4065-A19C-D6C10FEBBFC8}" type="presParOf" srcId="{EBFA57E3-31F9-4510-9A30-1A849C7CCF78}" destId="{725DB5FE-E201-40CA-B7A6-917356C25F10}" srcOrd="17" destOrd="0" presId="urn:microsoft.com/office/officeart/2005/8/layout/cycle6"/>
    <dgm:cxn modelId="{7EE30C97-F62D-48EB-933B-B7161B90F2EC}" type="presParOf" srcId="{EBFA57E3-31F9-4510-9A30-1A849C7CCF78}" destId="{EFA74211-5DD0-492B-ACC8-484494C9B104}" srcOrd="18" destOrd="0" presId="urn:microsoft.com/office/officeart/2005/8/layout/cycle6"/>
    <dgm:cxn modelId="{AFBE3F09-2F16-45BF-9785-B329A28C4279}" type="presParOf" srcId="{EBFA57E3-31F9-4510-9A30-1A849C7CCF78}" destId="{EEB2E12D-ADDD-4E7B-A9D5-CB267C48FC12}" srcOrd="19" destOrd="0" presId="urn:microsoft.com/office/officeart/2005/8/layout/cycle6"/>
    <dgm:cxn modelId="{2845CE36-B638-4BA8-B5A0-BAB18C368DF5}" type="presParOf" srcId="{EBFA57E3-31F9-4510-9A30-1A849C7CCF78}" destId="{C5ABF067-62CC-4C5F-819F-68336248CDC5}" srcOrd="20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FDB8678-1E45-4AC5-AC57-BE42EE1C5D15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8FE7A8F0-D9A7-4267-828D-8579BF53EA6B}">
      <dgm:prSet/>
      <dgm:spPr/>
      <dgm:t>
        <a:bodyPr/>
        <a:lstStyle/>
        <a:p>
          <a:pPr rtl="0"/>
          <a:r>
            <a:rPr lang="ru-RU" b="1" i="1" dirty="0" smtClean="0"/>
            <a:t>ОВ = 15-100 </a:t>
          </a:r>
          <a:endParaRPr lang="ru-RU" dirty="0"/>
        </a:p>
      </dgm:t>
    </dgm:pt>
    <dgm:pt modelId="{7EB537BC-70B6-4E6D-9AA2-AD0FB1CBFAFE}" type="parTrans" cxnId="{0C4B9D01-9545-4D0E-BD3A-973AC5289CAB}">
      <dgm:prSet/>
      <dgm:spPr/>
      <dgm:t>
        <a:bodyPr/>
        <a:lstStyle/>
        <a:p>
          <a:endParaRPr lang="ru-RU"/>
        </a:p>
      </dgm:t>
    </dgm:pt>
    <dgm:pt modelId="{2573C141-D800-4A2B-9385-75FA0A0E9850}" type="sibTrans" cxnId="{0C4B9D01-9545-4D0E-BD3A-973AC5289CAB}">
      <dgm:prSet/>
      <dgm:spPr/>
      <dgm:t>
        <a:bodyPr/>
        <a:lstStyle/>
        <a:p>
          <a:endParaRPr lang="ru-RU"/>
        </a:p>
      </dgm:t>
    </dgm:pt>
    <dgm:pt modelId="{90488E61-7112-4E82-B0B0-B056E5409AF9}">
      <dgm:prSet/>
      <dgm:spPr/>
      <dgm:t>
        <a:bodyPr/>
        <a:lstStyle/>
        <a:p>
          <a:pPr rtl="0"/>
          <a:r>
            <a:rPr lang="ru-RU" b="1" i="1" dirty="0" smtClean="0"/>
            <a:t>ОА = Длина горловины – 0,05 ОВ</a:t>
          </a:r>
          <a:endParaRPr lang="ru-RU" dirty="0"/>
        </a:p>
      </dgm:t>
    </dgm:pt>
    <dgm:pt modelId="{5BB689FB-11E8-47CF-85E0-26506CA5A92A}" type="parTrans" cxnId="{A72F8BC5-31A7-4EB2-A28F-EEAD974D3C5C}">
      <dgm:prSet/>
      <dgm:spPr/>
      <dgm:t>
        <a:bodyPr/>
        <a:lstStyle/>
        <a:p>
          <a:endParaRPr lang="ru-RU"/>
        </a:p>
      </dgm:t>
    </dgm:pt>
    <dgm:pt modelId="{C58C9D76-82B7-4877-A57C-CB5041EEF12B}" type="sibTrans" cxnId="{A72F8BC5-31A7-4EB2-A28F-EEAD974D3C5C}">
      <dgm:prSet/>
      <dgm:spPr/>
      <dgm:t>
        <a:bodyPr/>
        <a:lstStyle/>
        <a:p>
          <a:endParaRPr lang="ru-RU"/>
        </a:p>
      </dgm:t>
    </dgm:pt>
    <dgm:pt modelId="{702C4C60-715B-4C3D-B2DE-2738DBCABFE4}">
      <dgm:prSet/>
      <dgm:spPr/>
      <dgm:t>
        <a:bodyPr/>
        <a:lstStyle/>
        <a:p>
          <a:pPr rtl="0"/>
          <a:r>
            <a:rPr lang="ru-RU" b="1" i="1" smtClean="0"/>
            <a:t>ВВ1 = 20….35</a:t>
          </a:r>
          <a:endParaRPr lang="ru-RU"/>
        </a:p>
      </dgm:t>
    </dgm:pt>
    <dgm:pt modelId="{9477FD62-3F1E-45AE-9B6B-517D101665F7}" type="parTrans" cxnId="{0148777F-3203-4BA9-8B5C-516DFFDE4C61}">
      <dgm:prSet/>
      <dgm:spPr/>
      <dgm:t>
        <a:bodyPr/>
        <a:lstStyle/>
        <a:p>
          <a:endParaRPr lang="ru-RU"/>
        </a:p>
      </dgm:t>
    </dgm:pt>
    <dgm:pt modelId="{9B302CD2-B0DA-4B1C-8CE0-D964B7F8B72E}" type="sibTrans" cxnId="{0148777F-3203-4BA9-8B5C-516DFFDE4C61}">
      <dgm:prSet/>
      <dgm:spPr/>
      <dgm:t>
        <a:bodyPr/>
        <a:lstStyle/>
        <a:p>
          <a:endParaRPr lang="ru-RU"/>
        </a:p>
      </dgm:t>
    </dgm:pt>
    <dgm:pt modelId="{FCB8D229-022D-4B66-9224-EB106276E527}">
      <dgm:prSet/>
      <dgm:spPr/>
      <dgm:t>
        <a:bodyPr/>
        <a:lstStyle/>
        <a:p>
          <a:pPr rtl="0"/>
          <a:r>
            <a:rPr lang="ru-RU" b="1" i="1" smtClean="0"/>
            <a:t>ВВ2 = 80…140</a:t>
          </a:r>
          <a:endParaRPr lang="ru-RU"/>
        </a:p>
      </dgm:t>
    </dgm:pt>
    <dgm:pt modelId="{58E4B124-2BE8-4529-9DFA-F3DDE45032BF}" type="parTrans" cxnId="{A26FA25C-A41E-4DB1-9A73-05289EC89F9D}">
      <dgm:prSet/>
      <dgm:spPr/>
      <dgm:t>
        <a:bodyPr/>
        <a:lstStyle/>
        <a:p>
          <a:endParaRPr lang="ru-RU"/>
        </a:p>
      </dgm:t>
    </dgm:pt>
    <dgm:pt modelId="{73C932F3-E15D-44B3-9739-837C0BBCC3F9}" type="sibTrans" cxnId="{A26FA25C-A41E-4DB1-9A73-05289EC89F9D}">
      <dgm:prSet/>
      <dgm:spPr/>
      <dgm:t>
        <a:bodyPr/>
        <a:lstStyle/>
        <a:p>
          <a:endParaRPr lang="ru-RU"/>
        </a:p>
      </dgm:t>
    </dgm:pt>
    <dgm:pt modelId="{037FA03C-A775-40F4-88D2-34E8ABF4FCF6}">
      <dgm:prSet/>
      <dgm:spPr/>
      <dgm:t>
        <a:bodyPr/>
        <a:lstStyle/>
        <a:p>
          <a:pPr rtl="0"/>
          <a:r>
            <a:rPr lang="ru-RU" b="1" i="1" smtClean="0"/>
            <a:t>АА3 = ВВ2 + 10</a:t>
          </a:r>
          <a:endParaRPr lang="ru-RU"/>
        </a:p>
      </dgm:t>
    </dgm:pt>
    <dgm:pt modelId="{EC1FE73F-7700-4382-987F-AA7C4795F49C}" type="parTrans" cxnId="{25BE8298-5D8D-4181-8FFC-E13580645061}">
      <dgm:prSet/>
      <dgm:spPr/>
      <dgm:t>
        <a:bodyPr/>
        <a:lstStyle/>
        <a:p>
          <a:endParaRPr lang="ru-RU"/>
        </a:p>
      </dgm:t>
    </dgm:pt>
    <dgm:pt modelId="{D2E43FA8-4069-45CE-8C1F-583752F5F6C8}" type="sibTrans" cxnId="{25BE8298-5D8D-4181-8FFC-E13580645061}">
      <dgm:prSet/>
      <dgm:spPr/>
      <dgm:t>
        <a:bodyPr/>
        <a:lstStyle/>
        <a:p>
          <a:endParaRPr lang="ru-RU"/>
        </a:p>
      </dgm:t>
    </dgm:pt>
    <dgm:pt modelId="{57DC370F-65F3-4C42-BC07-576C4C316C79}">
      <dgm:prSet/>
      <dgm:spPr/>
      <dgm:t>
        <a:bodyPr/>
        <a:lstStyle/>
        <a:p>
          <a:pPr rtl="0"/>
          <a:r>
            <a:rPr lang="ru-RU" b="1" i="1" smtClean="0"/>
            <a:t>А3А4 = 40…..50</a:t>
          </a:r>
          <a:endParaRPr lang="ru-RU"/>
        </a:p>
      </dgm:t>
    </dgm:pt>
    <dgm:pt modelId="{D36CEEF2-8509-48C9-BC14-8B3057506D1F}" type="parTrans" cxnId="{D051B64C-B568-43E8-943F-A8EFF8FD8E35}">
      <dgm:prSet/>
      <dgm:spPr/>
      <dgm:t>
        <a:bodyPr/>
        <a:lstStyle/>
        <a:p>
          <a:endParaRPr lang="ru-RU"/>
        </a:p>
      </dgm:t>
    </dgm:pt>
    <dgm:pt modelId="{6035B6F0-EA14-476A-820D-7FA04010ADA6}" type="sibTrans" cxnId="{D051B64C-B568-43E8-943F-A8EFF8FD8E35}">
      <dgm:prSet/>
      <dgm:spPr/>
      <dgm:t>
        <a:bodyPr/>
        <a:lstStyle/>
        <a:p>
          <a:endParaRPr lang="ru-RU"/>
        </a:p>
      </dgm:t>
    </dgm:pt>
    <dgm:pt modelId="{4C3544D2-E015-468C-9F94-DE1B2CEE6407}">
      <dgm:prSet/>
      <dgm:spPr/>
      <dgm:t>
        <a:bodyPr/>
        <a:lstStyle/>
        <a:p>
          <a:pPr rtl="0"/>
          <a:r>
            <a:rPr lang="ru-RU" b="1" i="1" smtClean="0"/>
            <a:t>1 ┴2 = 10..25</a:t>
          </a:r>
          <a:endParaRPr lang="ru-RU"/>
        </a:p>
      </dgm:t>
    </dgm:pt>
    <dgm:pt modelId="{E246B9D0-D2D0-4CF5-A111-3FF753541628}" type="parTrans" cxnId="{368D17ED-FD56-4310-9D89-763FD1B6E1D9}">
      <dgm:prSet/>
      <dgm:spPr/>
      <dgm:t>
        <a:bodyPr/>
        <a:lstStyle/>
        <a:p>
          <a:endParaRPr lang="ru-RU"/>
        </a:p>
      </dgm:t>
    </dgm:pt>
    <dgm:pt modelId="{04D238F1-7380-44A9-B08F-3E7CD8D80FB1}" type="sibTrans" cxnId="{368D17ED-FD56-4310-9D89-763FD1B6E1D9}">
      <dgm:prSet/>
      <dgm:spPr/>
      <dgm:t>
        <a:bodyPr/>
        <a:lstStyle/>
        <a:p>
          <a:endParaRPr lang="ru-RU"/>
        </a:p>
      </dgm:t>
    </dgm:pt>
    <dgm:pt modelId="{85B65885-01BE-4537-BC7A-4DE4BA771C79}">
      <dgm:prSet/>
      <dgm:spPr/>
      <dgm:t>
        <a:bodyPr/>
        <a:lstStyle/>
        <a:p>
          <a:pPr rtl="0"/>
          <a:r>
            <a:rPr lang="ru-RU" b="1" i="1" smtClean="0"/>
            <a:t>А6 ┴А7 = 10…25</a:t>
          </a:r>
          <a:endParaRPr lang="ru-RU"/>
        </a:p>
      </dgm:t>
    </dgm:pt>
    <dgm:pt modelId="{A5389576-F356-4C8A-975D-43D1DD40F08A}" type="parTrans" cxnId="{095E90A3-928E-47EE-8F1E-0D263CBBB7E4}">
      <dgm:prSet/>
      <dgm:spPr/>
      <dgm:t>
        <a:bodyPr/>
        <a:lstStyle/>
        <a:p>
          <a:endParaRPr lang="ru-RU"/>
        </a:p>
      </dgm:t>
    </dgm:pt>
    <dgm:pt modelId="{239C024E-962D-4820-BEC6-0E4378EEF7E2}" type="sibTrans" cxnId="{095E90A3-928E-47EE-8F1E-0D263CBBB7E4}">
      <dgm:prSet/>
      <dgm:spPr/>
      <dgm:t>
        <a:bodyPr/>
        <a:lstStyle/>
        <a:p>
          <a:endParaRPr lang="ru-RU"/>
        </a:p>
      </dgm:t>
    </dgm:pt>
    <dgm:pt modelId="{7349FF8B-BC35-4F74-A44F-FA374CC352AD}" type="pres">
      <dgm:prSet presAssocID="{CFDB8678-1E45-4AC5-AC57-BE42EE1C5D1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EA2C9B6-D0FE-4470-9FBA-B0E6768A3F4A}" type="pres">
      <dgm:prSet presAssocID="{85B65885-01BE-4537-BC7A-4DE4BA771C79}" presName="boxAndChildren" presStyleCnt="0"/>
      <dgm:spPr/>
    </dgm:pt>
    <dgm:pt modelId="{EE1A6089-59AA-4A8D-84D0-D841A98207AC}" type="pres">
      <dgm:prSet presAssocID="{85B65885-01BE-4537-BC7A-4DE4BA771C79}" presName="parentTextBox" presStyleLbl="node1" presStyleIdx="0" presStyleCnt="8"/>
      <dgm:spPr/>
      <dgm:t>
        <a:bodyPr/>
        <a:lstStyle/>
        <a:p>
          <a:endParaRPr lang="ru-RU"/>
        </a:p>
      </dgm:t>
    </dgm:pt>
    <dgm:pt modelId="{CA5337C7-7D4E-4F99-9135-D5BC44313BC1}" type="pres">
      <dgm:prSet presAssocID="{04D238F1-7380-44A9-B08F-3E7CD8D80FB1}" presName="sp" presStyleCnt="0"/>
      <dgm:spPr/>
    </dgm:pt>
    <dgm:pt modelId="{8F0FD327-EAEF-44D5-B81A-FF29E075C373}" type="pres">
      <dgm:prSet presAssocID="{4C3544D2-E015-468C-9F94-DE1B2CEE6407}" presName="arrowAndChildren" presStyleCnt="0"/>
      <dgm:spPr/>
    </dgm:pt>
    <dgm:pt modelId="{32AF7E2A-2680-46AB-881A-053CB10496CA}" type="pres">
      <dgm:prSet presAssocID="{4C3544D2-E015-468C-9F94-DE1B2CEE6407}" presName="parentTextArrow" presStyleLbl="node1" presStyleIdx="1" presStyleCnt="8"/>
      <dgm:spPr/>
      <dgm:t>
        <a:bodyPr/>
        <a:lstStyle/>
        <a:p>
          <a:endParaRPr lang="ru-RU"/>
        </a:p>
      </dgm:t>
    </dgm:pt>
    <dgm:pt modelId="{FA29F3B6-EF34-4E73-94DA-B134EDDE6D6A}" type="pres">
      <dgm:prSet presAssocID="{6035B6F0-EA14-476A-820D-7FA04010ADA6}" presName="sp" presStyleCnt="0"/>
      <dgm:spPr/>
    </dgm:pt>
    <dgm:pt modelId="{F8B0B29D-D4AA-46BB-9F5C-A34D5BCC1411}" type="pres">
      <dgm:prSet presAssocID="{57DC370F-65F3-4C42-BC07-576C4C316C79}" presName="arrowAndChildren" presStyleCnt="0"/>
      <dgm:spPr/>
    </dgm:pt>
    <dgm:pt modelId="{5FB9E2E8-9716-4C52-9F77-884F58F8E0A9}" type="pres">
      <dgm:prSet presAssocID="{57DC370F-65F3-4C42-BC07-576C4C316C79}" presName="parentTextArrow" presStyleLbl="node1" presStyleIdx="2" presStyleCnt="8"/>
      <dgm:spPr/>
      <dgm:t>
        <a:bodyPr/>
        <a:lstStyle/>
        <a:p>
          <a:endParaRPr lang="ru-RU"/>
        </a:p>
      </dgm:t>
    </dgm:pt>
    <dgm:pt modelId="{6D41BDFE-EE99-4151-AAF9-184A52F5917D}" type="pres">
      <dgm:prSet presAssocID="{D2E43FA8-4069-45CE-8C1F-583752F5F6C8}" presName="sp" presStyleCnt="0"/>
      <dgm:spPr/>
    </dgm:pt>
    <dgm:pt modelId="{B5AE3F04-C3DC-457A-B2CC-6C77F0F6DFE4}" type="pres">
      <dgm:prSet presAssocID="{037FA03C-A775-40F4-88D2-34E8ABF4FCF6}" presName="arrowAndChildren" presStyleCnt="0"/>
      <dgm:spPr/>
    </dgm:pt>
    <dgm:pt modelId="{E9DC5EAA-7EE0-403C-A837-4AF21DE3A9E0}" type="pres">
      <dgm:prSet presAssocID="{037FA03C-A775-40F4-88D2-34E8ABF4FCF6}" presName="parentTextArrow" presStyleLbl="node1" presStyleIdx="3" presStyleCnt="8"/>
      <dgm:spPr/>
      <dgm:t>
        <a:bodyPr/>
        <a:lstStyle/>
        <a:p>
          <a:endParaRPr lang="ru-RU"/>
        </a:p>
      </dgm:t>
    </dgm:pt>
    <dgm:pt modelId="{14B543CE-038A-433C-9D16-17896021BD75}" type="pres">
      <dgm:prSet presAssocID="{73C932F3-E15D-44B3-9739-837C0BBCC3F9}" presName="sp" presStyleCnt="0"/>
      <dgm:spPr/>
    </dgm:pt>
    <dgm:pt modelId="{1C19642D-9A84-4696-859C-58CB76BA3951}" type="pres">
      <dgm:prSet presAssocID="{FCB8D229-022D-4B66-9224-EB106276E527}" presName="arrowAndChildren" presStyleCnt="0"/>
      <dgm:spPr/>
    </dgm:pt>
    <dgm:pt modelId="{529B308A-45E3-47E6-B4C4-2C51D8F84441}" type="pres">
      <dgm:prSet presAssocID="{FCB8D229-022D-4B66-9224-EB106276E527}" presName="parentTextArrow" presStyleLbl="node1" presStyleIdx="4" presStyleCnt="8"/>
      <dgm:spPr/>
      <dgm:t>
        <a:bodyPr/>
        <a:lstStyle/>
        <a:p>
          <a:endParaRPr lang="ru-RU"/>
        </a:p>
      </dgm:t>
    </dgm:pt>
    <dgm:pt modelId="{DFF37665-356E-4CD5-A65A-DB8B96652953}" type="pres">
      <dgm:prSet presAssocID="{9B302CD2-B0DA-4B1C-8CE0-D964B7F8B72E}" presName="sp" presStyleCnt="0"/>
      <dgm:spPr/>
    </dgm:pt>
    <dgm:pt modelId="{90E06CD7-F406-4E16-A5B0-E3332DBC5DFE}" type="pres">
      <dgm:prSet presAssocID="{702C4C60-715B-4C3D-B2DE-2738DBCABFE4}" presName="arrowAndChildren" presStyleCnt="0"/>
      <dgm:spPr/>
    </dgm:pt>
    <dgm:pt modelId="{4134169B-BB16-42CE-9B3B-342717965C61}" type="pres">
      <dgm:prSet presAssocID="{702C4C60-715B-4C3D-B2DE-2738DBCABFE4}" presName="parentTextArrow" presStyleLbl="node1" presStyleIdx="5" presStyleCnt="8"/>
      <dgm:spPr/>
      <dgm:t>
        <a:bodyPr/>
        <a:lstStyle/>
        <a:p>
          <a:endParaRPr lang="ru-RU"/>
        </a:p>
      </dgm:t>
    </dgm:pt>
    <dgm:pt modelId="{532B0EBA-5A95-4FFB-9297-2BDC672066B7}" type="pres">
      <dgm:prSet presAssocID="{C58C9D76-82B7-4877-A57C-CB5041EEF12B}" presName="sp" presStyleCnt="0"/>
      <dgm:spPr/>
    </dgm:pt>
    <dgm:pt modelId="{083B2400-DF67-461D-BEF2-EBF1892B1E74}" type="pres">
      <dgm:prSet presAssocID="{90488E61-7112-4E82-B0B0-B056E5409AF9}" presName="arrowAndChildren" presStyleCnt="0"/>
      <dgm:spPr/>
    </dgm:pt>
    <dgm:pt modelId="{F420ED9F-459D-4487-A3E4-677E36D758B8}" type="pres">
      <dgm:prSet presAssocID="{90488E61-7112-4E82-B0B0-B056E5409AF9}" presName="parentTextArrow" presStyleLbl="node1" presStyleIdx="6" presStyleCnt="8"/>
      <dgm:spPr/>
      <dgm:t>
        <a:bodyPr/>
        <a:lstStyle/>
        <a:p>
          <a:endParaRPr lang="ru-RU"/>
        </a:p>
      </dgm:t>
    </dgm:pt>
    <dgm:pt modelId="{7E85ACF8-9663-4187-93B8-025F22BD554B}" type="pres">
      <dgm:prSet presAssocID="{2573C141-D800-4A2B-9385-75FA0A0E9850}" presName="sp" presStyleCnt="0"/>
      <dgm:spPr/>
    </dgm:pt>
    <dgm:pt modelId="{EDD36EFF-0D66-4F37-A3DC-6457C35F8F22}" type="pres">
      <dgm:prSet presAssocID="{8FE7A8F0-D9A7-4267-828D-8579BF53EA6B}" presName="arrowAndChildren" presStyleCnt="0"/>
      <dgm:spPr/>
    </dgm:pt>
    <dgm:pt modelId="{224BAC3F-A4AA-4355-83A6-2CA71184C148}" type="pres">
      <dgm:prSet presAssocID="{8FE7A8F0-D9A7-4267-828D-8579BF53EA6B}" presName="parentTextArrow" presStyleLbl="node1" presStyleIdx="7" presStyleCnt="8"/>
      <dgm:spPr/>
      <dgm:t>
        <a:bodyPr/>
        <a:lstStyle/>
        <a:p>
          <a:endParaRPr lang="ru-RU"/>
        </a:p>
      </dgm:t>
    </dgm:pt>
  </dgm:ptLst>
  <dgm:cxnLst>
    <dgm:cxn modelId="{847F5500-075C-41CC-9391-0B73595B33B3}" type="presOf" srcId="{57DC370F-65F3-4C42-BC07-576C4C316C79}" destId="{5FB9E2E8-9716-4C52-9F77-884F58F8E0A9}" srcOrd="0" destOrd="0" presId="urn:microsoft.com/office/officeart/2005/8/layout/process4"/>
    <dgm:cxn modelId="{9AB5394A-5B7E-446F-8955-F8604B9541F5}" type="presOf" srcId="{CFDB8678-1E45-4AC5-AC57-BE42EE1C5D15}" destId="{7349FF8B-BC35-4F74-A44F-FA374CC352AD}" srcOrd="0" destOrd="0" presId="urn:microsoft.com/office/officeart/2005/8/layout/process4"/>
    <dgm:cxn modelId="{3934D743-2AC0-4CC5-A210-1713B2532FD9}" type="presOf" srcId="{702C4C60-715B-4C3D-B2DE-2738DBCABFE4}" destId="{4134169B-BB16-42CE-9B3B-342717965C61}" srcOrd="0" destOrd="0" presId="urn:microsoft.com/office/officeart/2005/8/layout/process4"/>
    <dgm:cxn modelId="{25BE8298-5D8D-4181-8FFC-E13580645061}" srcId="{CFDB8678-1E45-4AC5-AC57-BE42EE1C5D15}" destId="{037FA03C-A775-40F4-88D2-34E8ABF4FCF6}" srcOrd="4" destOrd="0" parTransId="{EC1FE73F-7700-4382-987F-AA7C4795F49C}" sibTransId="{D2E43FA8-4069-45CE-8C1F-583752F5F6C8}"/>
    <dgm:cxn modelId="{368D17ED-FD56-4310-9D89-763FD1B6E1D9}" srcId="{CFDB8678-1E45-4AC5-AC57-BE42EE1C5D15}" destId="{4C3544D2-E015-468C-9F94-DE1B2CEE6407}" srcOrd="6" destOrd="0" parTransId="{E246B9D0-D2D0-4CF5-A111-3FF753541628}" sibTransId="{04D238F1-7380-44A9-B08F-3E7CD8D80FB1}"/>
    <dgm:cxn modelId="{D051B64C-B568-43E8-943F-A8EFF8FD8E35}" srcId="{CFDB8678-1E45-4AC5-AC57-BE42EE1C5D15}" destId="{57DC370F-65F3-4C42-BC07-576C4C316C79}" srcOrd="5" destOrd="0" parTransId="{D36CEEF2-8509-48C9-BC14-8B3057506D1F}" sibTransId="{6035B6F0-EA14-476A-820D-7FA04010ADA6}"/>
    <dgm:cxn modelId="{0148777F-3203-4BA9-8B5C-516DFFDE4C61}" srcId="{CFDB8678-1E45-4AC5-AC57-BE42EE1C5D15}" destId="{702C4C60-715B-4C3D-B2DE-2738DBCABFE4}" srcOrd="2" destOrd="0" parTransId="{9477FD62-3F1E-45AE-9B6B-517D101665F7}" sibTransId="{9B302CD2-B0DA-4B1C-8CE0-D964B7F8B72E}"/>
    <dgm:cxn modelId="{08F47834-D5D8-4E51-BF76-F4A47656959F}" type="presOf" srcId="{4C3544D2-E015-468C-9F94-DE1B2CEE6407}" destId="{32AF7E2A-2680-46AB-881A-053CB10496CA}" srcOrd="0" destOrd="0" presId="urn:microsoft.com/office/officeart/2005/8/layout/process4"/>
    <dgm:cxn modelId="{095E90A3-928E-47EE-8F1E-0D263CBBB7E4}" srcId="{CFDB8678-1E45-4AC5-AC57-BE42EE1C5D15}" destId="{85B65885-01BE-4537-BC7A-4DE4BA771C79}" srcOrd="7" destOrd="0" parTransId="{A5389576-F356-4C8A-975D-43D1DD40F08A}" sibTransId="{239C024E-962D-4820-BEC6-0E4378EEF7E2}"/>
    <dgm:cxn modelId="{0F73C51F-75A7-4ECE-B4E5-A1106D2FB37F}" type="presOf" srcId="{FCB8D229-022D-4B66-9224-EB106276E527}" destId="{529B308A-45E3-47E6-B4C4-2C51D8F84441}" srcOrd="0" destOrd="0" presId="urn:microsoft.com/office/officeart/2005/8/layout/process4"/>
    <dgm:cxn modelId="{A26FA25C-A41E-4DB1-9A73-05289EC89F9D}" srcId="{CFDB8678-1E45-4AC5-AC57-BE42EE1C5D15}" destId="{FCB8D229-022D-4B66-9224-EB106276E527}" srcOrd="3" destOrd="0" parTransId="{58E4B124-2BE8-4529-9DFA-F3DDE45032BF}" sibTransId="{73C932F3-E15D-44B3-9739-837C0BBCC3F9}"/>
    <dgm:cxn modelId="{CD43EC6F-C19B-4170-A99D-1D199FA2293A}" type="presOf" srcId="{90488E61-7112-4E82-B0B0-B056E5409AF9}" destId="{F420ED9F-459D-4487-A3E4-677E36D758B8}" srcOrd="0" destOrd="0" presId="urn:microsoft.com/office/officeart/2005/8/layout/process4"/>
    <dgm:cxn modelId="{B51FA9FC-A163-4353-B07A-8BB18B6A02C7}" type="presOf" srcId="{85B65885-01BE-4537-BC7A-4DE4BA771C79}" destId="{EE1A6089-59AA-4A8D-84D0-D841A98207AC}" srcOrd="0" destOrd="0" presId="urn:microsoft.com/office/officeart/2005/8/layout/process4"/>
    <dgm:cxn modelId="{DBE19838-8196-4ACA-AE7A-DB91E91B2EA2}" type="presOf" srcId="{037FA03C-A775-40F4-88D2-34E8ABF4FCF6}" destId="{E9DC5EAA-7EE0-403C-A837-4AF21DE3A9E0}" srcOrd="0" destOrd="0" presId="urn:microsoft.com/office/officeart/2005/8/layout/process4"/>
    <dgm:cxn modelId="{EDE4053A-041A-46FF-8CEA-BAE345ECA6CC}" type="presOf" srcId="{8FE7A8F0-D9A7-4267-828D-8579BF53EA6B}" destId="{224BAC3F-A4AA-4355-83A6-2CA71184C148}" srcOrd="0" destOrd="0" presId="urn:microsoft.com/office/officeart/2005/8/layout/process4"/>
    <dgm:cxn modelId="{A72F8BC5-31A7-4EB2-A28F-EEAD974D3C5C}" srcId="{CFDB8678-1E45-4AC5-AC57-BE42EE1C5D15}" destId="{90488E61-7112-4E82-B0B0-B056E5409AF9}" srcOrd="1" destOrd="0" parTransId="{5BB689FB-11E8-47CF-85E0-26506CA5A92A}" sibTransId="{C58C9D76-82B7-4877-A57C-CB5041EEF12B}"/>
    <dgm:cxn modelId="{0C4B9D01-9545-4D0E-BD3A-973AC5289CAB}" srcId="{CFDB8678-1E45-4AC5-AC57-BE42EE1C5D15}" destId="{8FE7A8F0-D9A7-4267-828D-8579BF53EA6B}" srcOrd="0" destOrd="0" parTransId="{7EB537BC-70B6-4E6D-9AA2-AD0FB1CBFAFE}" sibTransId="{2573C141-D800-4A2B-9385-75FA0A0E9850}"/>
    <dgm:cxn modelId="{FC8AA81A-C19F-4FA7-8AE4-083E16C276ED}" type="presParOf" srcId="{7349FF8B-BC35-4F74-A44F-FA374CC352AD}" destId="{EEA2C9B6-D0FE-4470-9FBA-B0E6768A3F4A}" srcOrd="0" destOrd="0" presId="urn:microsoft.com/office/officeart/2005/8/layout/process4"/>
    <dgm:cxn modelId="{A62BB818-CB28-4327-97AF-A0D35249ECF5}" type="presParOf" srcId="{EEA2C9B6-D0FE-4470-9FBA-B0E6768A3F4A}" destId="{EE1A6089-59AA-4A8D-84D0-D841A98207AC}" srcOrd="0" destOrd="0" presId="urn:microsoft.com/office/officeart/2005/8/layout/process4"/>
    <dgm:cxn modelId="{29557F67-CDFE-43CF-9629-2211A38C4E09}" type="presParOf" srcId="{7349FF8B-BC35-4F74-A44F-FA374CC352AD}" destId="{CA5337C7-7D4E-4F99-9135-D5BC44313BC1}" srcOrd="1" destOrd="0" presId="urn:microsoft.com/office/officeart/2005/8/layout/process4"/>
    <dgm:cxn modelId="{19B91032-05BE-4560-9BF8-B8676B5F429C}" type="presParOf" srcId="{7349FF8B-BC35-4F74-A44F-FA374CC352AD}" destId="{8F0FD327-EAEF-44D5-B81A-FF29E075C373}" srcOrd="2" destOrd="0" presId="urn:microsoft.com/office/officeart/2005/8/layout/process4"/>
    <dgm:cxn modelId="{690D0ABE-1D43-4B1C-9E84-3349B1E810E1}" type="presParOf" srcId="{8F0FD327-EAEF-44D5-B81A-FF29E075C373}" destId="{32AF7E2A-2680-46AB-881A-053CB10496CA}" srcOrd="0" destOrd="0" presId="urn:microsoft.com/office/officeart/2005/8/layout/process4"/>
    <dgm:cxn modelId="{8BC7187A-DE3A-428C-A40A-F6C26C3B301F}" type="presParOf" srcId="{7349FF8B-BC35-4F74-A44F-FA374CC352AD}" destId="{FA29F3B6-EF34-4E73-94DA-B134EDDE6D6A}" srcOrd="3" destOrd="0" presId="urn:microsoft.com/office/officeart/2005/8/layout/process4"/>
    <dgm:cxn modelId="{889A4A09-55C4-4462-86AB-8CDCB10B57D4}" type="presParOf" srcId="{7349FF8B-BC35-4F74-A44F-FA374CC352AD}" destId="{F8B0B29D-D4AA-46BB-9F5C-A34D5BCC1411}" srcOrd="4" destOrd="0" presId="urn:microsoft.com/office/officeart/2005/8/layout/process4"/>
    <dgm:cxn modelId="{31A4FE17-5ABB-4805-8828-64A5B21880CD}" type="presParOf" srcId="{F8B0B29D-D4AA-46BB-9F5C-A34D5BCC1411}" destId="{5FB9E2E8-9716-4C52-9F77-884F58F8E0A9}" srcOrd="0" destOrd="0" presId="urn:microsoft.com/office/officeart/2005/8/layout/process4"/>
    <dgm:cxn modelId="{5922F735-678C-4F77-8B65-BF361B03A6AF}" type="presParOf" srcId="{7349FF8B-BC35-4F74-A44F-FA374CC352AD}" destId="{6D41BDFE-EE99-4151-AAF9-184A52F5917D}" srcOrd="5" destOrd="0" presId="urn:microsoft.com/office/officeart/2005/8/layout/process4"/>
    <dgm:cxn modelId="{D37DE567-C66A-4418-A81C-B01856E826B9}" type="presParOf" srcId="{7349FF8B-BC35-4F74-A44F-FA374CC352AD}" destId="{B5AE3F04-C3DC-457A-B2CC-6C77F0F6DFE4}" srcOrd="6" destOrd="0" presId="urn:microsoft.com/office/officeart/2005/8/layout/process4"/>
    <dgm:cxn modelId="{1DE74438-E4A9-49A9-AACA-8C395A457888}" type="presParOf" srcId="{B5AE3F04-C3DC-457A-B2CC-6C77F0F6DFE4}" destId="{E9DC5EAA-7EE0-403C-A837-4AF21DE3A9E0}" srcOrd="0" destOrd="0" presId="urn:microsoft.com/office/officeart/2005/8/layout/process4"/>
    <dgm:cxn modelId="{C55D36D2-A2F4-4CDE-8BF5-45491E6F8F69}" type="presParOf" srcId="{7349FF8B-BC35-4F74-A44F-FA374CC352AD}" destId="{14B543CE-038A-433C-9D16-17896021BD75}" srcOrd="7" destOrd="0" presId="urn:microsoft.com/office/officeart/2005/8/layout/process4"/>
    <dgm:cxn modelId="{55D97692-F793-4C27-883D-5598879CF6E6}" type="presParOf" srcId="{7349FF8B-BC35-4F74-A44F-FA374CC352AD}" destId="{1C19642D-9A84-4696-859C-58CB76BA3951}" srcOrd="8" destOrd="0" presId="urn:microsoft.com/office/officeart/2005/8/layout/process4"/>
    <dgm:cxn modelId="{542FA761-9CEA-416E-B448-297DCC3E95DB}" type="presParOf" srcId="{1C19642D-9A84-4696-859C-58CB76BA3951}" destId="{529B308A-45E3-47E6-B4C4-2C51D8F84441}" srcOrd="0" destOrd="0" presId="urn:microsoft.com/office/officeart/2005/8/layout/process4"/>
    <dgm:cxn modelId="{6D06414B-FA01-4592-A5B8-301AFDEFDA5A}" type="presParOf" srcId="{7349FF8B-BC35-4F74-A44F-FA374CC352AD}" destId="{DFF37665-356E-4CD5-A65A-DB8B96652953}" srcOrd="9" destOrd="0" presId="urn:microsoft.com/office/officeart/2005/8/layout/process4"/>
    <dgm:cxn modelId="{90BAA434-9E20-4F50-8EE2-268B3801BEB3}" type="presParOf" srcId="{7349FF8B-BC35-4F74-A44F-FA374CC352AD}" destId="{90E06CD7-F406-4E16-A5B0-E3332DBC5DFE}" srcOrd="10" destOrd="0" presId="urn:microsoft.com/office/officeart/2005/8/layout/process4"/>
    <dgm:cxn modelId="{D77CCB7C-10A1-4111-B33F-DBA68981D238}" type="presParOf" srcId="{90E06CD7-F406-4E16-A5B0-E3332DBC5DFE}" destId="{4134169B-BB16-42CE-9B3B-342717965C61}" srcOrd="0" destOrd="0" presId="urn:microsoft.com/office/officeart/2005/8/layout/process4"/>
    <dgm:cxn modelId="{0CB4F908-032D-4E20-AB40-7D7E074E9CAA}" type="presParOf" srcId="{7349FF8B-BC35-4F74-A44F-FA374CC352AD}" destId="{532B0EBA-5A95-4FFB-9297-2BDC672066B7}" srcOrd="11" destOrd="0" presId="urn:microsoft.com/office/officeart/2005/8/layout/process4"/>
    <dgm:cxn modelId="{3D80D6DE-B2A2-4AC7-A5D4-208779388A83}" type="presParOf" srcId="{7349FF8B-BC35-4F74-A44F-FA374CC352AD}" destId="{083B2400-DF67-461D-BEF2-EBF1892B1E74}" srcOrd="12" destOrd="0" presId="urn:microsoft.com/office/officeart/2005/8/layout/process4"/>
    <dgm:cxn modelId="{DE7BEF9B-841E-4DF7-BD3A-0F708849B4FF}" type="presParOf" srcId="{083B2400-DF67-461D-BEF2-EBF1892B1E74}" destId="{F420ED9F-459D-4487-A3E4-677E36D758B8}" srcOrd="0" destOrd="0" presId="urn:microsoft.com/office/officeart/2005/8/layout/process4"/>
    <dgm:cxn modelId="{37C32B9B-620C-494E-9FC4-D33E51E4B839}" type="presParOf" srcId="{7349FF8B-BC35-4F74-A44F-FA374CC352AD}" destId="{7E85ACF8-9663-4187-93B8-025F22BD554B}" srcOrd="13" destOrd="0" presId="urn:microsoft.com/office/officeart/2005/8/layout/process4"/>
    <dgm:cxn modelId="{8686DEB2-EDEA-446B-A892-A701F411B828}" type="presParOf" srcId="{7349FF8B-BC35-4F74-A44F-FA374CC352AD}" destId="{EDD36EFF-0D66-4F37-A3DC-6457C35F8F22}" srcOrd="14" destOrd="0" presId="urn:microsoft.com/office/officeart/2005/8/layout/process4"/>
    <dgm:cxn modelId="{FED5D0CF-04BD-4A54-8AC5-83E46CFC81A9}" type="presParOf" srcId="{EDD36EFF-0D66-4F37-A3DC-6457C35F8F22}" destId="{224BAC3F-A4AA-4355-83A6-2CA71184C148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35D0693-583E-417B-922C-823ECB642457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D275A1F7-7939-491D-B061-A72B13218407}">
      <dgm:prSet custT="1"/>
      <dgm:spPr/>
      <dgm:t>
        <a:bodyPr/>
        <a:lstStyle/>
        <a:p>
          <a:pPr rtl="0"/>
          <a:r>
            <a:rPr lang="ru-RU" sz="1800" b="1" i="1" dirty="0" smtClean="0"/>
            <a:t>ОВ = 20</a:t>
          </a:r>
          <a:endParaRPr lang="ru-RU" sz="1800" dirty="0"/>
        </a:p>
      </dgm:t>
    </dgm:pt>
    <dgm:pt modelId="{EBED3A05-4CDB-4387-8AC7-A5B434DF7BF7}" type="parTrans" cxnId="{31D17F3D-25A1-4C54-A552-EBACB396B02C}">
      <dgm:prSet/>
      <dgm:spPr/>
      <dgm:t>
        <a:bodyPr/>
        <a:lstStyle/>
        <a:p>
          <a:endParaRPr lang="ru-RU"/>
        </a:p>
      </dgm:t>
    </dgm:pt>
    <dgm:pt modelId="{F8ABBBDB-058C-4953-9EC9-C2A804AB2DC1}" type="sibTrans" cxnId="{31D17F3D-25A1-4C54-A552-EBACB396B02C}">
      <dgm:prSet/>
      <dgm:spPr/>
      <dgm:t>
        <a:bodyPr/>
        <a:lstStyle/>
        <a:p>
          <a:endParaRPr lang="ru-RU"/>
        </a:p>
      </dgm:t>
    </dgm:pt>
    <dgm:pt modelId="{89CA5448-D7EF-4D1E-9CFB-3092F3A89B7D}">
      <dgm:prSet custT="1"/>
      <dgm:spPr/>
      <dgm:t>
        <a:bodyPr/>
        <a:lstStyle/>
        <a:p>
          <a:pPr rtl="0"/>
          <a:r>
            <a:rPr lang="ru-RU" sz="1600" b="1" i="1" dirty="0" smtClean="0"/>
            <a:t>ОА = Длина горловины – 0,05 ОВ</a:t>
          </a:r>
          <a:endParaRPr lang="ru-RU" sz="1600" dirty="0"/>
        </a:p>
      </dgm:t>
    </dgm:pt>
    <dgm:pt modelId="{0D3E1987-128B-4FFF-8233-93588A1E1DBA}" type="parTrans" cxnId="{273FA078-9D66-49E0-A648-18825200A8B3}">
      <dgm:prSet/>
      <dgm:spPr/>
      <dgm:t>
        <a:bodyPr/>
        <a:lstStyle/>
        <a:p>
          <a:endParaRPr lang="ru-RU"/>
        </a:p>
      </dgm:t>
    </dgm:pt>
    <dgm:pt modelId="{E30134EB-6F4F-4076-B489-BE8FF3884D43}" type="sibTrans" cxnId="{273FA078-9D66-49E0-A648-18825200A8B3}">
      <dgm:prSet/>
      <dgm:spPr/>
      <dgm:t>
        <a:bodyPr/>
        <a:lstStyle/>
        <a:p>
          <a:endParaRPr lang="ru-RU"/>
        </a:p>
      </dgm:t>
    </dgm:pt>
    <dgm:pt modelId="{2AF854BA-C679-4EA6-B05B-D284CE9D5DC4}">
      <dgm:prSet custT="1"/>
      <dgm:spPr/>
      <dgm:t>
        <a:bodyPr/>
        <a:lstStyle/>
        <a:p>
          <a:pPr rtl="0"/>
          <a:r>
            <a:rPr lang="ru-RU" sz="1800" b="1" i="1" dirty="0" smtClean="0"/>
            <a:t>ВВ1 = 30…35</a:t>
          </a:r>
          <a:endParaRPr lang="ru-RU" sz="1800" dirty="0"/>
        </a:p>
      </dgm:t>
    </dgm:pt>
    <dgm:pt modelId="{78F0A8F0-FE91-4725-8D15-3A6EAAC478FC}" type="parTrans" cxnId="{72D966F5-92CE-47E7-A099-0212F2F108B5}">
      <dgm:prSet/>
      <dgm:spPr/>
      <dgm:t>
        <a:bodyPr/>
        <a:lstStyle/>
        <a:p>
          <a:endParaRPr lang="ru-RU"/>
        </a:p>
      </dgm:t>
    </dgm:pt>
    <dgm:pt modelId="{36F8F421-B285-4EF3-BBED-6C2A27EE4A1C}" type="sibTrans" cxnId="{72D966F5-92CE-47E7-A099-0212F2F108B5}">
      <dgm:prSet/>
      <dgm:spPr/>
      <dgm:t>
        <a:bodyPr/>
        <a:lstStyle/>
        <a:p>
          <a:endParaRPr lang="ru-RU"/>
        </a:p>
      </dgm:t>
    </dgm:pt>
    <dgm:pt modelId="{0E9A14DE-E6DC-4E40-BFBE-357CA19253BB}">
      <dgm:prSet custT="1"/>
      <dgm:spPr/>
      <dgm:t>
        <a:bodyPr/>
        <a:lstStyle/>
        <a:p>
          <a:pPr rtl="0"/>
          <a:r>
            <a:rPr lang="ru-RU" sz="1600" b="1" i="1" dirty="0" smtClean="0"/>
            <a:t>ВВ2 = 80…140</a:t>
          </a:r>
          <a:endParaRPr lang="ru-RU" sz="1600" dirty="0"/>
        </a:p>
      </dgm:t>
    </dgm:pt>
    <dgm:pt modelId="{6FCD93E5-C8CE-4868-8D47-607DAE9180C0}" type="parTrans" cxnId="{6449F5E6-B142-437D-9A65-B4E50464FD3F}">
      <dgm:prSet/>
      <dgm:spPr/>
      <dgm:t>
        <a:bodyPr/>
        <a:lstStyle/>
        <a:p>
          <a:endParaRPr lang="ru-RU"/>
        </a:p>
      </dgm:t>
    </dgm:pt>
    <dgm:pt modelId="{1EA38F60-95DC-4523-8449-177789C0B698}" type="sibTrans" cxnId="{6449F5E6-B142-437D-9A65-B4E50464FD3F}">
      <dgm:prSet/>
      <dgm:spPr/>
      <dgm:t>
        <a:bodyPr/>
        <a:lstStyle/>
        <a:p>
          <a:endParaRPr lang="ru-RU"/>
        </a:p>
      </dgm:t>
    </dgm:pt>
    <dgm:pt modelId="{FDEC9F2F-1ADD-4187-8C19-7CC7B677CE82}">
      <dgm:prSet custT="1"/>
      <dgm:spPr/>
      <dgm:t>
        <a:bodyPr/>
        <a:lstStyle/>
        <a:p>
          <a:pPr rtl="0"/>
          <a:r>
            <a:rPr lang="ru-RU" sz="1600" b="1" i="1" dirty="0" smtClean="0"/>
            <a:t>АА2 = 10</a:t>
          </a:r>
          <a:endParaRPr lang="ru-RU" sz="1600" dirty="0"/>
        </a:p>
      </dgm:t>
    </dgm:pt>
    <dgm:pt modelId="{D6CC2924-946E-458B-BB04-8A87A7CC1962}" type="parTrans" cxnId="{4A5F92A9-DC48-4F08-9C00-0460A8C78633}">
      <dgm:prSet/>
      <dgm:spPr/>
      <dgm:t>
        <a:bodyPr/>
        <a:lstStyle/>
        <a:p>
          <a:endParaRPr lang="ru-RU"/>
        </a:p>
      </dgm:t>
    </dgm:pt>
    <dgm:pt modelId="{56107A07-FA51-4EDA-8257-6718F9130573}" type="sibTrans" cxnId="{4A5F92A9-DC48-4F08-9C00-0460A8C78633}">
      <dgm:prSet/>
      <dgm:spPr/>
      <dgm:t>
        <a:bodyPr/>
        <a:lstStyle/>
        <a:p>
          <a:endParaRPr lang="ru-RU"/>
        </a:p>
      </dgm:t>
    </dgm:pt>
    <dgm:pt modelId="{31DE6B9E-2EFA-482C-8A1F-A5406C12249E}">
      <dgm:prSet custT="1"/>
      <dgm:spPr/>
      <dgm:t>
        <a:bodyPr/>
        <a:lstStyle/>
        <a:p>
          <a:pPr rtl="0"/>
          <a:r>
            <a:rPr lang="ru-RU" sz="1600" b="1" i="1" dirty="0" smtClean="0"/>
            <a:t>АА1 = 1/3 ОА</a:t>
          </a:r>
          <a:endParaRPr lang="ru-RU" sz="1600" dirty="0"/>
        </a:p>
      </dgm:t>
    </dgm:pt>
    <dgm:pt modelId="{28CDE017-C660-45A1-ABA9-A22DF232274D}" type="parTrans" cxnId="{00CABDB9-3EE2-45C7-94E8-01220FDFB55C}">
      <dgm:prSet/>
      <dgm:spPr/>
      <dgm:t>
        <a:bodyPr/>
        <a:lstStyle/>
        <a:p>
          <a:endParaRPr lang="ru-RU"/>
        </a:p>
      </dgm:t>
    </dgm:pt>
    <dgm:pt modelId="{D793134D-0BCC-402E-B2FB-94FFB498C97A}" type="sibTrans" cxnId="{00CABDB9-3EE2-45C7-94E8-01220FDFB55C}">
      <dgm:prSet/>
      <dgm:spPr/>
      <dgm:t>
        <a:bodyPr/>
        <a:lstStyle/>
        <a:p>
          <a:endParaRPr lang="ru-RU"/>
        </a:p>
      </dgm:t>
    </dgm:pt>
    <dgm:pt modelId="{E553EE3C-C7AC-4555-A7BE-125EF9A309B7}">
      <dgm:prSet custT="1"/>
      <dgm:spPr/>
      <dgm:t>
        <a:bodyPr/>
        <a:lstStyle/>
        <a:p>
          <a:pPr rtl="0"/>
          <a:r>
            <a:rPr lang="ru-RU" sz="1600" b="1" i="1" dirty="0" smtClean="0"/>
            <a:t>АА3 = ВВ2 + 10</a:t>
          </a:r>
          <a:endParaRPr lang="ru-RU" sz="1600" dirty="0"/>
        </a:p>
      </dgm:t>
    </dgm:pt>
    <dgm:pt modelId="{10145A46-D1E1-47F7-A6A1-2ED1E6C0C1D4}" type="parTrans" cxnId="{16A1B93E-11CA-48D9-9593-13C0211FF409}">
      <dgm:prSet/>
      <dgm:spPr/>
      <dgm:t>
        <a:bodyPr/>
        <a:lstStyle/>
        <a:p>
          <a:endParaRPr lang="ru-RU"/>
        </a:p>
      </dgm:t>
    </dgm:pt>
    <dgm:pt modelId="{8907D241-CE26-454D-B864-FEEAA4251886}" type="sibTrans" cxnId="{16A1B93E-11CA-48D9-9593-13C0211FF409}">
      <dgm:prSet/>
      <dgm:spPr/>
      <dgm:t>
        <a:bodyPr/>
        <a:lstStyle/>
        <a:p>
          <a:endParaRPr lang="ru-RU"/>
        </a:p>
      </dgm:t>
    </dgm:pt>
    <dgm:pt modelId="{10157FD6-BA8C-4C48-AEDE-15C85C65C96A}">
      <dgm:prSet custT="1"/>
      <dgm:spPr/>
      <dgm:t>
        <a:bodyPr/>
        <a:lstStyle/>
        <a:p>
          <a:pPr rtl="0"/>
          <a:r>
            <a:rPr lang="ru-RU" sz="1600" b="1" i="1" dirty="0" smtClean="0"/>
            <a:t>А3 ┴А4 = 40…..50</a:t>
          </a:r>
          <a:endParaRPr lang="ru-RU" sz="1600" dirty="0"/>
        </a:p>
      </dgm:t>
    </dgm:pt>
    <dgm:pt modelId="{4BE1F19D-F480-4B39-894E-C4FB4552D01D}" type="parTrans" cxnId="{9B7C9C89-75F1-4199-98AA-81BA7EC59DB5}">
      <dgm:prSet/>
      <dgm:spPr/>
      <dgm:t>
        <a:bodyPr/>
        <a:lstStyle/>
        <a:p>
          <a:endParaRPr lang="ru-RU"/>
        </a:p>
      </dgm:t>
    </dgm:pt>
    <dgm:pt modelId="{35082F18-1673-4F88-99BB-0586F645E5C2}" type="sibTrans" cxnId="{9B7C9C89-75F1-4199-98AA-81BA7EC59DB5}">
      <dgm:prSet/>
      <dgm:spPr/>
      <dgm:t>
        <a:bodyPr/>
        <a:lstStyle/>
        <a:p>
          <a:endParaRPr lang="ru-RU"/>
        </a:p>
      </dgm:t>
    </dgm:pt>
    <dgm:pt modelId="{DC1D2A88-F36D-44E5-A995-51779DC5D1C4}">
      <dgm:prSet custT="1"/>
      <dgm:spPr/>
      <dgm:t>
        <a:bodyPr/>
        <a:lstStyle/>
        <a:p>
          <a:pPr rtl="0"/>
          <a:r>
            <a:rPr lang="ru-RU" sz="1600" b="1" i="1" dirty="0" smtClean="0"/>
            <a:t>А6 ┴А7 = 10…25</a:t>
          </a:r>
          <a:endParaRPr lang="ru-RU" sz="1600" dirty="0"/>
        </a:p>
      </dgm:t>
    </dgm:pt>
    <dgm:pt modelId="{E5491725-AEF9-408C-A1B1-605DF1AE91BD}" type="parTrans" cxnId="{F95CD115-D641-4834-9513-C724B2946BDB}">
      <dgm:prSet/>
      <dgm:spPr/>
      <dgm:t>
        <a:bodyPr/>
        <a:lstStyle/>
        <a:p>
          <a:endParaRPr lang="ru-RU"/>
        </a:p>
      </dgm:t>
    </dgm:pt>
    <dgm:pt modelId="{F8A478E7-18B4-4452-8637-FF14D1FDFA43}" type="sibTrans" cxnId="{F95CD115-D641-4834-9513-C724B2946BDB}">
      <dgm:prSet/>
      <dgm:spPr/>
      <dgm:t>
        <a:bodyPr/>
        <a:lstStyle/>
        <a:p>
          <a:endParaRPr lang="ru-RU"/>
        </a:p>
      </dgm:t>
    </dgm:pt>
    <dgm:pt modelId="{DABCF754-16D4-4BE5-AE1A-53B8659BC4F3}" type="pres">
      <dgm:prSet presAssocID="{335D0693-583E-417B-922C-823ECB64245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F055BB4-CB76-4AB3-9A3E-C22D9404D3A6}" type="pres">
      <dgm:prSet presAssocID="{DC1D2A88-F36D-44E5-A995-51779DC5D1C4}" presName="boxAndChildren" presStyleCnt="0"/>
      <dgm:spPr/>
    </dgm:pt>
    <dgm:pt modelId="{ADECA012-F596-4D39-B611-9964E7F323F0}" type="pres">
      <dgm:prSet presAssocID="{DC1D2A88-F36D-44E5-A995-51779DC5D1C4}" presName="parentTextBox" presStyleLbl="node1" presStyleIdx="0" presStyleCnt="9"/>
      <dgm:spPr/>
      <dgm:t>
        <a:bodyPr/>
        <a:lstStyle/>
        <a:p>
          <a:endParaRPr lang="ru-RU"/>
        </a:p>
      </dgm:t>
    </dgm:pt>
    <dgm:pt modelId="{68D25316-9673-42EF-AB05-9C6779775681}" type="pres">
      <dgm:prSet presAssocID="{35082F18-1673-4F88-99BB-0586F645E5C2}" presName="sp" presStyleCnt="0"/>
      <dgm:spPr/>
    </dgm:pt>
    <dgm:pt modelId="{E7C0E8C3-A018-4C58-9ECE-D13B14D11805}" type="pres">
      <dgm:prSet presAssocID="{10157FD6-BA8C-4C48-AEDE-15C85C65C96A}" presName="arrowAndChildren" presStyleCnt="0"/>
      <dgm:spPr/>
    </dgm:pt>
    <dgm:pt modelId="{68670AD8-3D8C-49C3-BEBC-1D8895DD2E74}" type="pres">
      <dgm:prSet presAssocID="{10157FD6-BA8C-4C48-AEDE-15C85C65C96A}" presName="parentTextArrow" presStyleLbl="node1" presStyleIdx="1" presStyleCnt="9"/>
      <dgm:spPr/>
      <dgm:t>
        <a:bodyPr/>
        <a:lstStyle/>
        <a:p>
          <a:endParaRPr lang="ru-RU"/>
        </a:p>
      </dgm:t>
    </dgm:pt>
    <dgm:pt modelId="{BC0C1B48-3D04-4915-856B-608659660272}" type="pres">
      <dgm:prSet presAssocID="{8907D241-CE26-454D-B864-FEEAA4251886}" presName="sp" presStyleCnt="0"/>
      <dgm:spPr/>
    </dgm:pt>
    <dgm:pt modelId="{97C31216-AC7D-4C78-9558-9CDB81DCFAB0}" type="pres">
      <dgm:prSet presAssocID="{E553EE3C-C7AC-4555-A7BE-125EF9A309B7}" presName="arrowAndChildren" presStyleCnt="0"/>
      <dgm:spPr/>
    </dgm:pt>
    <dgm:pt modelId="{D7743D6D-6349-42C8-86E7-0E5BB9B0F586}" type="pres">
      <dgm:prSet presAssocID="{E553EE3C-C7AC-4555-A7BE-125EF9A309B7}" presName="parentTextArrow" presStyleLbl="node1" presStyleIdx="2" presStyleCnt="9"/>
      <dgm:spPr/>
      <dgm:t>
        <a:bodyPr/>
        <a:lstStyle/>
        <a:p>
          <a:endParaRPr lang="ru-RU"/>
        </a:p>
      </dgm:t>
    </dgm:pt>
    <dgm:pt modelId="{599B0FD0-54B8-43E8-A973-8802DE6D70F7}" type="pres">
      <dgm:prSet presAssocID="{D793134D-0BCC-402E-B2FB-94FFB498C97A}" presName="sp" presStyleCnt="0"/>
      <dgm:spPr/>
    </dgm:pt>
    <dgm:pt modelId="{0E8B76ED-E911-4D47-AB80-4593B0C7BF6B}" type="pres">
      <dgm:prSet presAssocID="{31DE6B9E-2EFA-482C-8A1F-A5406C12249E}" presName="arrowAndChildren" presStyleCnt="0"/>
      <dgm:spPr/>
    </dgm:pt>
    <dgm:pt modelId="{33965D55-3B2B-4A88-977E-0E817080D05E}" type="pres">
      <dgm:prSet presAssocID="{31DE6B9E-2EFA-482C-8A1F-A5406C12249E}" presName="parentTextArrow" presStyleLbl="node1" presStyleIdx="3" presStyleCnt="9"/>
      <dgm:spPr/>
      <dgm:t>
        <a:bodyPr/>
        <a:lstStyle/>
        <a:p>
          <a:endParaRPr lang="ru-RU"/>
        </a:p>
      </dgm:t>
    </dgm:pt>
    <dgm:pt modelId="{D596476B-F38C-43FA-A8BA-25CA89DA10BD}" type="pres">
      <dgm:prSet presAssocID="{56107A07-FA51-4EDA-8257-6718F9130573}" presName="sp" presStyleCnt="0"/>
      <dgm:spPr/>
    </dgm:pt>
    <dgm:pt modelId="{FAC9F709-9324-4BFD-9880-E3D1562B7A11}" type="pres">
      <dgm:prSet presAssocID="{FDEC9F2F-1ADD-4187-8C19-7CC7B677CE82}" presName="arrowAndChildren" presStyleCnt="0"/>
      <dgm:spPr/>
    </dgm:pt>
    <dgm:pt modelId="{E7FFCA44-CA44-4D0D-9977-51D16D1CF473}" type="pres">
      <dgm:prSet presAssocID="{FDEC9F2F-1ADD-4187-8C19-7CC7B677CE82}" presName="parentTextArrow" presStyleLbl="node1" presStyleIdx="4" presStyleCnt="9"/>
      <dgm:spPr/>
      <dgm:t>
        <a:bodyPr/>
        <a:lstStyle/>
        <a:p>
          <a:endParaRPr lang="ru-RU"/>
        </a:p>
      </dgm:t>
    </dgm:pt>
    <dgm:pt modelId="{5FE86DA8-7D08-40F9-9CC7-EF765C2BE1D3}" type="pres">
      <dgm:prSet presAssocID="{1EA38F60-95DC-4523-8449-177789C0B698}" presName="sp" presStyleCnt="0"/>
      <dgm:spPr/>
    </dgm:pt>
    <dgm:pt modelId="{6F91E488-4B83-40EC-88FC-52A146F707E0}" type="pres">
      <dgm:prSet presAssocID="{0E9A14DE-E6DC-4E40-BFBE-357CA19253BB}" presName="arrowAndChildren" presStyleCnt="0"/>
      <dgm:spPr/>
    </dgm:pt>
    <dgm:pt modelId="{4B11BF1C-1785-4E6B-A260-6BE01C6105C0}" type="pres">
      <dgm:prSet presAssocID="{0E9A14DE-E6DC-4E40-BFBE-357CA19253BB}" presName="parentTextArrow" presStyleLbl="node1" presStyleIdx="5" presStyleCnt="9"/>
      <dgm:spPr/>
      <dgm:t>
        <a:bodyPr/>
        <a:lstStyle/>
        <a:p>
          <a:endParaRPr lang="ru-RU"/>
        </a:p>
      </dgm:t>
    </dgm:pt>
    <dgm:pt modelId="{7CB18895-6C4D-4409-A80A-C361F1C4E5D6}" type="pres">
      <dgm:prSet presAssocID="{36F8F421-B285-4EF3-BBED-6C2A27EE4A1C}" presName="sp" presStyleCnt="0"/>
      <dgm:spPr/>
    </dgm:pt>
    <dgm:pt modelId="{F1AE3D40-D314-4117-8ECF-9E0E260DE300}" type="pres">
      <dgm:prSet presAssocID="{2AF854BA-C679-4EA6-B05B-D284CE9D5DC4}" presName="arrowAndChildren" presStyleCnt="0"/>
      <dgm:spPr/>
    </dgm:pt>
    <dgm:pt modelId="{206D98E6-F2ED-471D-846A-4AC6B6082B9F}" type="pres">
      <dgm:prSet presAssocID="{2AF854BA-C679-4EA6-B05B-D284CE9D5DC4}" presName="parentTextArrow" presStyleLbl="node1" presStyleIdx="6" presStyleCnt="9"/>
      <dgm:spPr/>
      <dgm:t>
        <a:bodyPr/>
        <a:lstStyle/>
        <a:p>
          <a:endParaRPr lang="ru-RU"/>
        </a:p>
      </dgm:t>
    </dgm:pt>
    <dgm:pt modelId="{004451DF-DC47-4483-94C5-5A33018F2769}" type="pres">
      <dgm:prSet presAssocID="{E30134EB-6F4F-4076-B489-BE8FF3884D43}" presName="sp" presStyleCnt="0"/>
      <dgm:spPr/>
    </dgm:pt>
    <dgm:pt modelId="{D2C8EA57-9451-45A1-97BB-6A7B2783880B}" type="pres">
      <dgm:prSet presAssocID="{89CA5448-D7EF-4D1E-9CFB-3092F3A89B7D}" presName="arrowAndChildren" presStyleCnt="0"/>
      <dgm:spPr/>
    </dgm:pt>
    <dgm:pt modelId="{81906C28-59CC-4AEF-A3A3-97A4A07350A5}" type="pres">
      <dgm:prSet presAssocID="{89CA5448-D7EF-4D1E-9CFB-3092F3A89B7D}" presName="parentTextArrow" presStyleLbl="node1" presStyleIdx="7" presStyleCnt="9"/>
      <dgm:spPr/>
      <dgm:t>
        <a:bodyPr/>
        <a:lstStyle/>
        <a:p>
          <a:endParaRPr lang="ru-RU"/>
        </a:p>
      </dgm:t>
    </dgm:pt>
    <dgm:pt modelId="{617A23E5-3D2A-4EB1-9C34-87629D4DECF9}" type="pres">
      <dgm:prSet presAssocID="{F8ABBBDB-058C-4953-9EC9-C2A804AB2DC1}" presName="sp" presStyleCnt="0"/>
      <dgm:spPr/>
    </dgm:pt>
    <dgm:pt modelId="{95299807-1618-49B0-810B-BBA7E1776FCF}" type="pres">
      <dgm:prSet presAssocID="{D275A1F7-7939-491D-B061-A72B13218407}" presName="arrowAndChildren" presStyleCnt="0"/>
      <dgm:spPr/>
    </dgm:pt>
    <dgm:pt modelId="{90E28983-A5FC-4D93-BCBE-87C65C030D92}" type="pres">
      <dgm:prSet presAssocID="{D275A1F7-7939-491D-B061-A72B13218407}" presName="parentTextArrow" presStyleLbl="node1" presStyleIdx="8" presStyleCnt="9"/>
      <dgm:spPr/>
      <dgm:t>
        <a:bodyPr/>
        <a:lstStyle/>
        <a:p>
          <a:endParaRPr lang="ru-RU"/>
        </a:p>
      </dgm:t>
    </dgm:pt>
  </dgm:ptLst>
  <dgm:cxnLst>
    <dgm:cxn modelId="{5E9CA26B-AAE2-4C44-96AA-962C13551F04}" type="presOf" srcId="{89CA5448-D7EF-4D1E-9CFB-3092F3A89B7D}" destId="{81906C28-59CC-4AEF-A3A3-97A4A07350A5}" srcOrd="0" destOrd="0" presId="urn:microsoft.com/office/officeart/2005/8/layout/process4"/>
    <dgm:cxn modelId="{273FA078-9D66-49E0-A648-18825200A8B3}" srcId="{335D0693-583E-417B-922C-823ECB642457}" destId="{89CA5448-D7EF-4D1E-9CFB-3092F3A89B7D}" srcOrd="1" destOrd="0" parTransId="{0D3E1987-128B-4FFF-8233-93588A1E1DBA}" sibTransId="{E30134EB-6F4F-4076-B489-BE8FF3884D43}"/>
    <dgm:cxn modelId="{F95CD115-D641-4834-9513-C724B2946BDB}" srcId="{335D0693-583E-417B-922C-823ECB642457}" destId="{DC1D2A88-F36D-44E5-A995-51779DC5D1C4}" srcOrd="8" destOrd="0" parTransId="{E5491725-AEF9-408C-A1B1-605DF1AE91BD}" sibTransId="{F8A478E7-18B4-4452-8637-FF14D1FDFA43}"/>
    <dgm:cxn modelId="{F865B7B1-17B1-46C8-ADF8-02C7CEA6A740}" type="presOf" srcId="{E553EE3C-C7AC-4555-A7BE-125EF9A309B7}" destId="{D7743D6D-6349-42C8-86E7-0E5BB9B0F586}" srcOrd="0" destOrd="0" presId="urn:microsoft.com/office/officeart/2005/8/layout/process4"/>
    <dgm:cxn modelId="{B34BFDBA-2FBE-4C5F-9182-2BD18262342B}" type="presOf" srcId="{31DE6B9E-2EFA-482C-8A1F-A5406C12249E}" destId="{33965D55-3B2B-4A88-977E-0E817080D05E}" srcOrd="0" destOrd="0" presId="urn:microsoft.com/office/officeart/2005/8/layout/process4"/>
    <dgm:cxn modelId="{37B57A7E-9CE9-4619-8B5B-B5708646F1D4}" type="presOf" srcId="{2AF854BA-C679-4EA6-B05B-D284CE9D5DC4}" destId="{206D98E6-F2ED-471D-846A-4AC6B6082B9F}" srcOrd="0" destOrd="0" presId="urn:microsoft.com/office/officeart/2005/8/layout/process4"/>
    <dgm:cxn modelId="{4A5F92A9-DC48-4F08-9C00-0460A8C78633}" srcId="{335D0693-583E-417B-922C-823ECB642457}" destId="{FDEC9F2F-1ADD-4187-8C19-7CC7B677CE82}" srcOrd="4" destOrd="0" parTransId="{D6CC2924-946E-458B-BB04-8A87A7CC1962}" sibTransId="{56107A07-FA51-4EDA-8257-6718F9130573}"/>
    <dgm:cxn modelId="{9B7C9C89-75F1-4199-98AA-81BA7EC59DB5}" srcId="{335D0693-583E-417B-922C-823ECB642457}" destId="{10157FD6-BA8C-4C48-AEDE-15C85C65C96A}" srcOrd="7" destOrd="0" parTransId="{4BE1F19D-F480-4B39-894E-C4FB4552D01D}" sibTransId="{35082F18-1673-4F88-99BB-0586F645E5C2}"/>
    <dgm:cxn modelId="{17899832-8A4A-4E34-B14B-0C39E0BF1126}" type="presOf" srcId="{DC1D2A88-F36D-44E5-A995-51779DC5D1C4}" destId="{ADECA012-F596-4D39-B611-9964E7F323F0}" srcOrd="0" destOrd="0" presId="urn:microsoft.com/office/officeart/2005/8/layout/process4"/>
    <dgm:cxn modelId="{6449F5E6-B142-437D-9A65-B4E50464FD3F}" srcId="{335D0693-583E-417B-922C-823ECB642457}" destId="{0E9A14DE-E6DC-4E40-BFBE-357CA19253BB}" srcOrd="3" destOrd="0" parTransId="{6FCD93E5-C8CE-4868-8D47-607DAE9180C0}" sibTransId="{1EA38F60-95DC-4523-8449-177789C0B698}"/>
    <dgm:cxn modelId="{1D68343C-9DCA-4AAC-B864-57F47AEE9098}" type="presOf" srcId="{335D0693-583E-417B-922C-823ECB642457}" destId="{DABCF754-16D4-4BE5-AE1A-53B8659BC4F3}" srcOrd="0" destOrd="0" presId="urn:microsoft.com/office/officeart/2005/8/layout/process4"/>
    <dgm:cxn modelId="{72D966F5-92CE-47E7-A099-0212F2F108B5}" srcId="{335D0693-583E-417B-922C-823ECB642457}" destId="{2AF854BA-C679-4EA6-B05B-D284CE9D5DC4}" srcOrd="2" destOrd="0" parTransId="{78F0A8F0-FE91-4725-8D15-3A6EAAC478FC}" sibTransId="{36F8F421-B285-4EF3-BBED-6C2A27EE4A1C}"/>
    <dgm:cxn modelId="{00CABDB9-3EE2-45C7-94E8-01220FDFB55C}" srcId="{335D0693-583E-417B-922C-823ECB642457}" destId="{31DE6B9E-2EFA-482C-8A1F-A5406C12249E}" srcOrd="5" destOrd="0" parTransId="{28CDE017-C660-45A1-ABA9-A22DF232274D}" sibTransId="{D793134D-0BCC-402E-B2FB-94FFB498C97A}"/>
    <dgm:cxn modelId="{31D17F3D-25A1-4C54-A552-EBACB396B02C}" srcId="{335D0693-583E-417B-922C-823ECB642457}" destId="{D275A1F7-7939-491D-B061-A72B13218407}" srcOrd="0" destOrd="0" parTransId="{EBED3A05-4CDB-4387-8AC7-A5B434DF7BF7}" sibTransId="{F8ABBBDB-058C-4953-9EC9-C2A804AB2DC1}"/>
    <dgm:cxn modelId="{3671D4A8-AECA-48A4-A3D9-A5D16528358A}" type="presOf" srcId="{10157FD6-BA8C-4C48-AEDE-15C85C65C96A}" destId="{68670AD8-3D8C-49C3-BEBC-1D8895DD2E74}" srcOrd="0" destOrd="0" presId="urn:microsoft.com/office/officeart/2005/8/layout/process4"/>
    <dgm:cxn modelId="{16A1B93E-11CA-48D9-9593-13C0211FF409}" srcId="{335D0693-583E-417B-922C-823ECB642457}" destId="{E553EE3C-C7AC-4555-A7BE-125EF9A309B7}" srcOrd="6" destOrd="0" parTransId="{10145A46-D1E1-47F7-A6A1-2ED1E6C0C1D4}" sibTransId="{8907D241-CE26-454D-B864-FEEAA4251886}"/>
    <dgm:cxn modelId="{79714443-5D4D-4EC9-A0BE-DFFF7612CE16}" type="presOf" srcId="{D275A1F7-7939-491D-B061-A72B13218407}" destId="{90E28983-A5FC-4D93-BCBE-87C65C030D92}" srcOrd="0" destOrd="0" presId="urn:microsoft.com/office/officeart/2005/8/layout/process4"/>
    <dgm:cxn modelId="{B1B87953-F706-45F0-A7C7-6450E71A84C5}" type="presOf" srcId="{FDEC9F2F-1ADD-4187-8C19-7CC7B677CE82}" destId="{E7FFCA44-CA44-4D0D-9977-51D16D1CF473}" srcOrd="0" destOrd="0" presId="urn:microsoft.com/office/officeart/2005/8/layout/process4"/>
    <dgm:cxn modelId="{A620A096-7231-42AD-8165-DC836423D9BA}" type="presOf" srcId="{0E9A14DE-E6DC-4E40-BFBE-357CA19253BB}" destId="{4B11BF1C-1785-4E6B-A260-6BE01C6105C0}" srcOrd="0" destOrd="0" presId="urn:microsoft.com/office/officeart/2005/8/layout/process4"/>
    <dgm:cxn modelId="{93F753EE-4D68-47D6-BC4D-6A7494F12C09}" type="presParOf" srcId="{DABCF754-16D4-4BE5-AE1A-53B8659BC4F3}" destId="{FF055BB4-CB76-4AB3-9A3E-C22D9404D3A6}" srcOrd="0" destOrd="0" presId="urn:microsoft.com/office/officeart/2005/8/layout/process4"/>
    <dgm:cxn modelId="{EA5A2FAF-CCD8-413D-B069-D5D93E9FF760}" type="presParOf" srcId="{FF055BB4-CB76-4AB3-9A3E-C22D9404D3A6}" destId="{ADECA012-F596-4D39-B611-9964E7F323F0}" srcOrd="0" destOrd="0" presId="urn:microsoft.com/office/officeart/2005/8/layout/process4"/>
    <dgm:cxn modelId="{8B30F785-89F5-4C46-A1CD-270216B0F520}" type="presParOf" srcId="{DABCF754-16D4-4BE5-AE1A-53B8659BC4F3}" destId="{68D25316-9673-42EF-AB05-9C6779775681}" srcOrd="1" destOrd="0" presId="urn:microsoft.com/office/officeart/2005/8/layout/process4"/>
    <dgm:cxn modelId="{A0053F89-E031-4396-BA34-B4D472E2C0CD}" type="presParOf" srcId="{DABCF754-16D4-4BE5-AE1A-53B8659BC4F3}" destId="{E7C0E8C3-A018-4C58-9ECE-D13B14D11805}" srcOrd="2" destOrd="0" presId="urn:microsoft.com/office/officeart/2005/8/layout/process4"/>
    <dgm:cxn modelId="{5AE0B407-1A8A-4DC9-9072-09DFD388111E}" type="presParOf" srcId="{E7C0E8C3-A018-4C58-9ECE-D13B14D11805}" destId="{68670AD8-3D8C-49C3-BEBC-1D8895DD2E74}" srcOrd="0" destOrd="0" presId="urn:microsoft.com/office/officeart/2005/8/layout/process4"/>
    <dgm:cxn modelId="{B0321543-7003-436B-9C9E-4D4330B2E411}" type="presParOf" srcId="{DABCF754-16D4-4BE5-AE1A-53B8659BC4F3}" destId="{BC0C1B48-3D04-4915-856B-608659660272}" srcOrd="3" destOrd="0" presId="urn:microsoft.com/office/officeart/2005/8/layout/process4"/>
    <dgm:cxn modelId="{75625722-4918-4B71-929A-DEF58B50ADC3}" type="presParOf" srcId="{DABCF754-16D4-4BE5-AE1A-53B8659BC4F3}" destId="{97C31216-AC7D-4C78-9558-9CDB81DCFAB0}" srcOrd="4" destOrd="0" presId="urn:microsoft.com/office/officeart/2005/8/layout/process4"/>
    <dgm:cxn modelId="{448624FC-19E9-48E1-96E6-D9FD139CBF23}" type="presParOf" srcId="{97C31216-AC7D-4C78-9558-9CDB81DCFAB0}" destId="{D7743D6D-6349-42C8-86E7-0E5BB9B0F586}" srcOrd="0" destOrd="0" presId="urn:microsoft.com/office/officeart/2005/8/layout/process4"/>
    <dgm:cxn modelId="{6C160F6B-DA05-4CEA-9547-F8EF40F169DC}" type="presParOf" srcId="{DABCF754-16D4-4BE5-AE1A-53B8659BC4F3}" destId="{599B0FD0-54B8-43E8-A973-8802DE6D70F7}" srcOrd="5" destOrd="0" presId="urn:microsoft.com/office/officeart/2005/8/layout/process4"/>
    <dgm:cxn modelId="{4E6940C0-3AAC-46E8-966C-58CBF364D367}" type="presParOf" srcId="{DABCF754-16D4-4BE5-AE1A-53B8659BC4F3}" destId="{0E8B76ED-E911-4D47-AB80-4593B0C7BF6B}" srcOrd="6" destOrd="0" presId="urn:microsoft.com/office/officeart/2005/8/layout/process4"/>
    <dgm:cxn modelId="{037EA3C6-6EEF-4773-8C8D-079F2653D282}" type="presParOf" srcId="{0E8B76ED-E911-4D47-AB80-4593B0C7BF6B}" destId="{33965D55-3B2B-4A88-977E-0E817080D05E}" srcOrd="0" destOrd="0" presId="urn:microsoft.com/office/officeart/2005/8/layout/process4"/>
    <dgm:cxn modelId="{3BDAB8A0-061A-475F-B638-48C4EF457F8D}" type="presParOf" srcId="{DABCF754-16D4-4BE5-AE1A-53B8659BC4F3}" destId="{D596476B-F38C-43FA-A8BA-25CA89DA10BD}" srcOrd="7" destOrd="0" presId="urn:microsoft.com/office/officeart/2005/8/layout/process4"/>
    <dgm:cxn modelId="{87F9A737-4C05-45E3-BA08-ADD94EBA9992}" type="presParOf" srcId="{DABCF754-16D4-4BE5-AE1A-53B8659BC4F3}" destId="{FAC9F709-9324-4BFD-9880-E3D1562B7A11}" srcOrd="8" destOrd="0" presId="urn:microsoft.com/office/officeart/2005/8/layout/process4"/>
    <dgm:cxn modelId="{775E3EC7-F6D0-4110-9EAC-9AF5627B8AE4}" type="presParOf" srcId="{FAC9F709-9324-4BFD-9880-E3D1562B7A11}" destId="{E7FFCA44-CA44-4D0D-9977-51D16D1CF473}" srcOrd="0" destOrd="0" presId="urn:microsoft.com/office/officeart/2005/8/layout/process4"/>
    <dgm:cxn modelId="{6C58E7E8-18F9-4FEB-8696-8FC7B422DB19}" type="presParOf" srcId="{DABCF754-16D4-4BE5-AE1A-53B8659BC4F3}" destId="{5FE86DA8-7D08-40F9-9CC7-EF765C2BE1D3}" srcOrd="9" destOrd="0" presId="urn:microsoft.com/office/officeart/2005/8/layout/process4"/>
    <dgm:cxn modelId="{9A55F0F6-2DCA-419C-84AF-435F441318C7}" type="presParOf" srcId="{DABCF754-16D4-4BE5-AE1A-53B8659BC4F3}" destId="{6F91E488-4B83-40EC-88FC-52A146F707E0}" srcOrd="10" destOrd="0" presId="urn:microsoft.com/office/officeart/2005/8/layout/process4"/>
    <dgm:cxn modelId="{F1CE12CF-1A77-4D6B-9DD9-52DF43A795D1}" type="presParOf" srcId="{6F91E488-4B83-40EC-88FC-52A146F707E0}" destId="{4B11BF1C-1785-4E6B-A260-6BE01C6105C0}" srcOrd="0" destOrd="0" presId="urn:microsoft.com/office/officeart/2005/8/layout/process4"/>
    <dgm:cxn modelId="{74F69A40-4D31-4710-8E36-16697BCF19D9}" type="presParOf" srcId="{DABCF754-16D4-4BE5-AE1A-53B8659BC4F3}" destId="{7CB18895-6C4D-4409-A80A-C361F1C4E5D6}" srcOrd="11" destOrd="0" presId="urn:microsoft.com/office/officeart/2005/8/layout/process4"/>
    <dgm:cxn modelId="{E0FC7ADB-8B28-456F-802B-ABC046BBEC6A}" type="presParOf" srcId="{DABCF754-16D4-4BE5-AE1A-53B8659BC4F3}" destId="{F1AE3D40-D314-4117-8ECF-9E0E260DE300}" srcOrd="12" destOrd="0" presId="urn:microsoft.com/office/officeart/2005/8/layout/process4"/>
    <dgm:cxn modelId="{80D96758-A495-4C36-867D-6208F7F1C6F1}" type="presParOf" srcId="{F1AE3D40-D314-4117-8ECF-9E0E260DE300}" destId="{206D98E6-F2ED-471D-846A-4AC6B6082B9F}" srcOrd="0" destOrd="0" presId="urn:microsoft.com/office/officeart/2005/8/layout/process4"/>
    <dgm:cxn modelId="{3EEB6D99-AA43-4C5A-8C17-ABA76DF25F96}" type="presParOf" srcId="{DABCF754-16D4-4BE5-AE1A-53B8659BC4F3}" destId="{004451DF-DC47-4483-94C5-5A33018F2769}" srcOrd="13" destOrd="0" presId="urn:microsoft.com/office/officeart/2005/8/layout/process4"/>
    <dgm:cxn modelId="{618C56EB-48AE-459D-88DC-750BC7912156}" type="presParOf" srcId="{DABCF754-16D4-4BE5-AE1A-53B8659BC4F3}" destId="{D2C8EA57-9451-45A1-97BB-6A7B2783880B}" srcOrd="14" destOrd="0" presId="urn:microsoft.com/office/officeart/2005/8/layout/process4"/>
    <dgm:cxn modelId="{F9FCCAF9-E355-4A3C-8007-539396A1E64B}" type="presParOf" srcId="{D2C8EA57-9451-45A1-97BB-6A7B2783880B}" destId="{81906C28-59CC-4AEF-A3A3-97A4A07350A5}" srcOrd="0" destOrd="0" presId="urn:microsoft.com/office/officeart/2005/8/layout/process4"/>
    <dgm:cxn modelId="{39BF0D3D-51B7-468A-A89C-82957329DB49}" type="presParOf" srcId="{DABCF754-16D4-4BE5-AE1A-53B8659BC4F3}" destId="{617A23E5-3D2A-4EB1-9C34-87629D4DECF9}" srcOrd="15" destOrd="0" presId="urn:microsoft.com/office/officeart/2005/8/layout/process4"/>
    <dgm:cxn modelId="{1D293759-9895-4632-B3A5-724BAB539F95}" type="presParOf" srcId="{DABCF754-16D4-4BE5-AE1A-53B8659BC4F3}" destId="{95299807-1618-49B0-810B-BBA7E1776FCF}" srcOrd="16" destOrd="0" presId="urn:microsoft.com/office/officeart/2005/8/layout/process4"/>
    <dgm:cxn modelId="{F6149451-96F3-4A36-9644-46B740126F32}" type="presParOf" srcId="{95299807-1618-49B0-810B-BBA7E1776FCF}" destId="{90E28983-A5FC-4D93-BCBE-87C65C030D92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5157E2A-45FB-4D29-BEA4-AB3B668E22EB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B4EB9623-FCC9-43E8-A1EE-0176F0D6670C}">
      <dgm:prSet/>
      <dgm:spPr/>
      <dgm:t>
        <a:bodyPr/>
        <a:lstStyle/>
        <a:p>
          <a:pPr rtl="0"/>
          <a:r>
            <a:rPr lang="ru-RU" b="1" i="1" smtClean="0"/>
            <a:t>ОВ = 15…50</a:t>
          </a:r>
          <a:endParaRPr lang="ru-RU"/>
        </a:p>
      </dgm:t>
    </dgm:pt>
    <dgm:pt modelId="{9A30B98F-088F-43DB-A0F0-34D575EB2761}" type="parTrans" cxnId="{13D49870-3C2F-4DAB-951E-54B01B761FBA}">
      <dgm:prSet/>
      <dgm:spPr/>
      <dgm:t>
        <a:bodyPr/>
        <a:lstStyle/>
        <a:p>
          <a:endParaRPr lang="ru-RU"/>
        </a:p>
      </dgm:t>
    </dgm:pt>
    <dgm:pt modelId="{86F1D2E5-389C-4319-A26F-A6467C75B85F}" type="sibTrans" cxnId="{13D49870-3C2F-4DAB-951E-54B01B761FBA}">
      <dgm:prSet/>
      <dgm:spPr/>
      <dgm:t>
        <a:bodyPr/>
        <a:lstStyle/>
        <a:p>
          <a:endParaRPr lang="ru-RU"/>
        </a:p>
      </dgm:t>
    </dgm:pt>
    <dgm:pt modelId="{F40E444F-0C5D-4495-88B5-64A41723319C}">
      <dgm:prSet/>
      <dgm:spPr/>
      <dgm:t>
        <a:bodyPr/>
        <a:lstStyle/>
        <a:p>
          <a:pPr rtl="0"/>
          <a:r>
            <a:rPr lang="ru-RU" b="1" i="1" smtClean="0"/>
            <a:t>ОА = Длина горловины – 0,05 ОВ</a:t>
          </a:r>
          <a:endParaRPr lang="ru-RU"/>
        </a:p>
      </dgm:t>
    </dgm:pt>
    <dgm:pt modelId="{17F49CA9-1921-482C-8A42-BB03315A546B}" type="parTrans" cxnId="{7BA9DB50-D9C7-494C-B758-8BAEEF9D4770}">
      <dgm:prSet/>
      <dgm:spPr/>
      <dgm:t>
        <a:bodyPr/>
        <a:lstStyle/>
        <a:p>
          <a:endParaRPr lang="ru-RU"/>
        </a:p>
      </dgm:t>
    </dgm:pt>
    <dgm:pt modelId="{00DE3269-128D-478B-82E3-E7AC5F9DA474}" type="sibTrans" cxnId="{7BA9DB50-D9C7-494C-B758-8BAEEF9D4770}">
      <dgm:prSet/>
      <dgm:spPr/>
      <dgm:t>
        <a:bodyPr/>
        <a:lstStyle/>
        <a:p>
          <a:endParaRPr lang="ru-RU"/>
        </a:p>
      </dgm:t>
    </dgm:pt>
    <dgm:pt modelId="{7ED38E10-E697-4E9B-9906-A2FCF492EAA7}">
      <dgm:prSet/>
      <dgm:spPr/>
      <dgm:t>
        <a:bodyPr/>
        <a:lstStyle/>
        <a:p>
          <a:pPr rtl="0"/>
          <a:r>
            <a:rPr lang="ru-RU" b="1" i="1" smtClean="0"/>
            <a:t>ВВ1 = 35…40</a:t>
          </a:r>
          <a:endParaRPr lang="ru-RU"/>
        </a:p>
      </dgm:t>
    </dgm:pt>
    <dgm:pt modelId="{0969476A-412A-4167-8548-5C95C534AFB3}" type="parTrans" cxnId="{565B44EA-9BF9-4002-85D8-FB445E2B794B}">
      <dgm:prSet/>
      <dgm:spPr/>
      <dgm:t>
        <a:bodyPr/>
        <a:lstStyle/>
        <a:p>
          <a:endParaRPr lang="ru-RU"/>
        </a:p>
      </dgm:t>
    </dgm:pt>
    <dgm:pt modelId="{33C20FB4-2E29-46B9-B99B-D2689C18C2BB}" type="sibTrans" cxnId="{565B44EA-9BF9-4002-85D8-FB445E2B794B}">
      <dgm:prSet/>
      <dgm:spPr/>
      <dgm:t>
        <a:bodyPr/>
        <a:lstStyle/>
        <a:p>
          <a:endParaRPr lang="ru-RU"/>
        </a:p>
      </dgm:t>
    </dgm:pt>
    <dgm:pt modelId="{83D00F38-E980-4E6B-9962-85CF2FAD065A}">
      <dgm:prSet/>
      <dgm:spPr/>
      <dgm:t>
        <a:bodyPr/>
        <a:lstStyle/>
        <a:p>
          <a:pPr rtl="0"/>
          <a:r>
            <a:rPr lang="ru-RU" b="1" i="1" smtClean="0"/>
            <a:t>ВВ2 = 100….110</a:t>
          </a:r>
          <a:endParaRPr lang="ru-RU"/>
        </a:p>
      </dgm:t>
    </dgm:pt>
    <dgm:pt modelId="{A4D32B45-BFF6-41BB-8060-D5E22AC22429}" type="parTrans" cxnId="{A3450E9D-0061-4BBB-AB0C-94CEB2E41416}">
      <dgm:prSet/>
      <dgm:spPr/>
      <dgm:t>
        <a:bodyPr/>
        <a:lstStyle/>
        <a:p>
          <a:endParaRPr lang="ru-RU"/>
        </a:p>
      </dgm:t>
    </dgm:pt>
    <dgm:pt modelId="{9F3AB9B4-76FA-4FB2-A662-2AAF4F341E93}" type="sibTrans" cxnId="{A3450E9D-0061-4BBB-AB0C-94CEB2E41416}">
      <dgm:prSet/>
      <dgm:spPr/>
      <dgm:t>
        <a:bodyPr/>
        <a:lstStyle/>
        <a:p>
          <a:endParaRPr lang="ru-RU"/>
        </a:p>
      </dgm:t>
    </dgm:pt>
    <dgm:pt modelId="{C3495F64-EDC2-485B-93C0-F0D7341BE567}">
      <dgm:prSet/>
      <dgm:spPr/>
      <dgm:t>
        <a:bodyPr/>
        <a:lstStyle/>
        <a:p>
          <a:pPr rtl="0"/>
          <a:r>
            <a:rPr lang="ru-RU" b="1" i="1" smtClean="0"/>
            <a:t>АА2 = 35…40</a:t>
          </a:r>
          <a:endParaRPr lang="ru-RU"/>
        </a:p>
      </dgm:t>
    </dgm:pt>
    <dgm:pt modelId="{789C91F4-3083-4F60-99A9-4A30D6D60B2A}" type="parTrans" cxnId="{C247151B-BD42-4FFB-BF45-0493A00F1957}">
      <dgm:prSet/>
      <dgm:spPr/>
      <dgm:t>
        <a:bodyPr/>
        <a:lstStyle/>
        <a:p>
          <a:endParaRPr lang="ru-RU"/>
        </a:p>
      </dgm:t>
    </dgm:pt>
    <dgm:pt modelId="{6DCB7026-156B-4ECE-882D-2B7C84D36F2D}" type="sibTrans" cxnId="{C247151B-BD42-4FFB-BF45-0493A00F1957}">
      <dgm:prSet/>
      <dgm:spPr/>
      <dgm:t>
        <a:bodyPr/>
        <a:lstStyle/>
        <a:p>
          <a:endParaRPr lang="ru-RU"/>
        </a:p>
      </dgm:t>
    </dgm:pt>
    <dgm:pt modelId="{966EBDB6-D99D-4F2D-8ED6-19E54E40710C}">
      <dgm:prSet/>
      <dgm:spPr/>
      <dgm:t>
        <a:bodyPr/>
        <a:lstStyle/>
        <a:p>
          <a:pPr rtl="0"/>
          <a:r>
            <a:rPr lang="ru-RU" b="1" i="1" smtClean="0"/>
            <a:t>АА3 = ВВ2 + 10</a:t>
          </a:r>
          <a:endParaRPr lang="ru-RU"/>
        </a:p>
      </dgm:t>
    </dgm:pt>
    <dgm:pt modelId="{1FC593BC-A79B-497C-895C-963ABA657C28}" type="parTrans" cxnId="{09BD6FBA-1034-4C79-A355-A5B9662D850E}">
      <dgm:prSet/>
      <dgm:spPr/>
      <dgm:t>
        <a:bodyPr/>
        <a:lstStyle/>
        <a:p>
          <a:endParaRPr lang="ru-RU"/>
        </a:p>
      </dgm:t>
    </dgm:pt>
    <dgm:pt modelId="{93326A5C-C879-4323-ABDE-0E2558E8897D}" type="sibTrans" cxnId="{09BD6FBA-1034-4C79-A355-A5B9662D850E}">
      <dgm:prSet/>
      <dgm:spPr/>
      <dgm:t>
        <a:bodyPr/>
        <a:lstStyle/>
        <a:p>
          <a:endParaRPr lang="ru-RU"/>
        </a:p>
      </dgm:t>
    </dgm:pt>
    <dgm:pt modelId="{C31F9734-87C5-4D81-83C8-0670D0EF345F}">
      <dgm:prSet/>
      <dgm:spPr/>
      <dgm:t>
        <a:bodyPr/>
        <a:lstStyle/>
        <a:p>
          <a:pPr rtl="0"/>
          <a:r>
            <a:rPr lang="ru-RU" b="1" i="1" smtClean="0"/>
            <a:t>А3А4 = 40…..50</a:t>
          </a:r>
          <a:endParaRPr lang="ru-RU"/>
        </a:p>
      </dgm:t>
    </dgm:pt>
    <dgm:pt modelId="{C3CF070C-ED72-4013-BDB7-47BC4EACC11A}" type="parTrans" cxnId="{4F327307-9388-498D-871E-70794462920F}">
      <dgm:prSet/>
      <dgm:spPr/>
      <dgm:t>
        <a:bodyPr/>
        <a:lstStyle/>
        <a:p>
          <a:endParaRPr lang="ru-RU"/>
        </a:p>
      </dgm:t>
    </dgm:pt>
    <dgm:pt modelId="{8D3D8DE5-2380-4E62-8B9B-6C2532F794F1}" type="sibTrans" cxnId="{4F327307-9388-498D-871E-70794462920F}">
      <dgm:prSet/>
      <dgm:spPr/>
      <dgm:t>
        <a:bodyPr/>
        <a:lstStyle/>
        <a:p>
          <a:endParaRPr lang="ru-RU"/>
        </a:p>
      </dgm:t>
    </dgm:pt>
    <dgm:pt modelId="{2AAE909E-A64F-44B8-AD36-A84E73815850}">
      <dgm:prSet/>
      <dgm:spPr/>
      <dgm:t>
        <a:bodyPr/>
        <a:lstStyle/>
        <a:p>
          <a:pPr rtl="0"/>
          <a:r>
            <a:rPr lang="ru-RU" b="1" i="1" smtClean="0"/>
            <a:t>А6А7 = 10…25</a:t>
          </a:r>
          <a:endParaRPr lang="ru-RU"/>
        </a:p>
      </dgm:t>
    </dgm:pt>
    <dgm:pt modelId="{DF287BB8-81F3-4B99-9171-E818CC362A6C}" type="parTrans" cxnId="{EE4706DD-EA6A-4718-ADED-5E844F728A7A}">
      <dgm:prSet/>
      <dgm:spPr/>
      <dgm:t>
        <a:bodyPr/>
        <a:lstStyle/>
        <a:p>
          <a:endParaRPr lang="ru-RU"/>
        </a:p>
      </dgm:t>
    </dgm:pt>
    <dgm:pt modelId="{1AF4274B-6AF5-49BA-90F5-5785C3B4785D}" type="sibTrans" cxnId="{EE4706DD-EA6A-4718-ADED-5E844F728A7A}">
      <dgm:prSet/>
      <dgm:spPr/>
      <dgm:t>
        <a:bodyPr/>
        <a:lstStyle/>
        <a:p>
          <a:endParaRPr lang="ru-RU"/>
        </a:p>
      </dgm:t>
    </dgm:pt>
    <dgm:pt modelId="{BABD480B-5F19-486A-A6DF-771660178B19}">
      <dgm:prSet/>
      <dgm:spPr/>
      <dgm:t>
        <a:bodyPr/>
        <a:lstStyle/>
        <a:p>
          <a:pPr rtl="0"/>
          <a:r>
            <a:rPr lang="ru-RU" b="1" i="1" smtClean="0"/>
            <a:t>1 2 = 10..25</a:t>
          </a:r>
          <a:endParaRPr lang="ru-RU"/>
        </a:p>
      </dgm:t>
    </dgm:pt>
    <dgm:pt modelId="{270896C5-620F-4AE5-81B3-FC27FDC7C32F}" type="parTrans" cxnId="{96985869-C47C-4C96-AE88-A8CBD0695DB3}">
      <dgm:prSet/>
      <dgm:spPr/>
      <dgm:t>
        <a:bodyPr/>
        <a:lstStyle/>
        <a:p>
          <a:endParaRPr lang="ru-RU"/>
        </a:p>
      </dgm:t>
    </dgm:pt>
    <dgm:pt modelId="{AEBB691A-E60D-41A7-9A99-73713C677D7B}" type="sibTrans" cxnId="{96985869-C47C-4C96-AE88-A8CBD0695DB3}">
      <dgm:prSet/>
      <dgm:spPr/>
      <dgm:t>
        <a:bodyPr/>
        <a:lstStyle/>
        <a:p>
          <a:endParaRPr lang="ru-RU"/>
        </a:p>
      </dgm:t>
    </dgm:pt>
    <dgm:pt modelId="{2092BAB5-C55E-4331-B1FC-A8C0E2790D27}" type="pres">
      <dgm:prSet presAssocID="{55157E2A-45FB-4D29-BEA4-AB3B668E22E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ABA41AD-7C16-4F26-872A-F7490A1A2369}" type="pres">
      <dgm:prSet presAssocID="{BABD480B-5F19-486A-A6DF-771660178B19}" presName="boxAndChildren" presStyleCnt="0"/>
      <dgm:spPr/>
    </dgm:pt>
    <dgm:pt modelId="{701F1594-E72D-4268-A500-7BFFBA6C99F6}" type="pres">
      <dgm:prSet presAssocID="{BABD480B-5F19-486A-A6DF-771660178B19}" presName="parentTextBox" presStyleLbl="node1" presStyleIdx="0" presStyleCnt="9"/>
      <dgm:spPr/>
      <dgm:t>
        <a:bodyPr/>
        <a:lstStyle/>
        <a:p>
          <a:endParaRPr lang="ru-RU"/>
        </a:p>
      </dgm:t>
    </dgm:pt>
    <dgm:pt modelId="{6837F805-D2C5-4E78-B915-444F8C763158}" type="pres">
      <dgm:prSet presAssocID="{1AF4274B-6AF5-49BA-90F5-5785C3B4785D}" presName="sp" presStyleCnt="0"/>
      <dgm:spPr/>
    </dgm:pt>
    <dgm:pt modelId="{51CF7354-935E-45D0-B9AD-AFC7F58FACFA}" type="pres">
      <dgm:prSet presAssocID="{2AAE909E-A64F-44B8-AD36-A84E73815850}" presName="arrowAndChildren" presStyleCnt="0"/>
      <dgm:spPr/>
    </dgm:pt>
    <dgm:pt modelId="{F55B11BE-2D78-406B-A7A2-1E9D695476AB}" type="pres">
      <dgm:prSet presAssocID="{2AAE909E-A64F-44B8-AD36-A84E73815850}" presName="parentTextArrow" presStyleLbl="node1" presStyleIdx="1" presStyleCnt="9"/>
      <dgm:spPr/>
      <dgm:t>
        <a:bodyPr/>
        <a:lstStyle/>
        <a:p>
          <a:endParaRPr lang="ru-RU"/>
        </a:p>
      </dgm:t>
    </dgm:pt>
    <dgm:pt modelId="{FA73759D-9E2F-47CD-9EDC-AF3EF12C53EE}" type="pres">
      <dgm:prSet presAssocID="{8D3D8DE5-2380-4E62-8B9B-6C2532F794F1}" presName="sp" presStyleCnt="0"/>
      <dgm:spPr/>
    </dgm:pt>
    <dgm:pt modelId="{1E4EE510-A193-49A5-BCF4-303487216595}" type="pres">
      <dgm:prSet presAssocID="{C31F9734-87C5-4D81-83C8-0670D0EF345F}" presName="arrowAndChildren" presStyleCnt="0"/>
      <dgm:spPr/>
    </dgm:pt>
    <dgm:pt modelId="{D0434485-A484-4CE3-8ACE-9CB0365D810B}" type="pres">
      <dgm:prSet presAssocID="{C31F9734-87C5-4D81-83C8-0670D0EF345F}" presName="parentTextArrow" presStyleLbl="node1" presStyleIdx="2" presStyleCnt="9"/>
      <dgm:spPr/>
      <dgm:t>
        <a:bodyPr/>
        <a:lstStyle/>
        <a:p>
          <a:endParaRPr lang="ru-RU"/>
        </a:p>
      </dgm:t>
    </dgm:pt>
    <dgm:pt modelId="{FB0ABA08-0F9E-4EBD-8AAF-6C662BD45419}" type="pres">
      <dgm:prSet presAssocID="{93326A5C-C879-4323-ABDE-0E2558E8897D}" presName="sp" presStyleCnt="0"/>
      <dgm:spPr/>
    </dgm:pt>
    <dgm:pt modelId="{688656CC-BB38-44B6-8F04-C9B9EEE638A8}" type="pres">
      <dgm:prSet presAssocID="{966EBDB6-D99D-4F2D-8ED6-19E54E40710C}" presName="arrowAndChildren" presStyleCnt="0"/>
      <dgm:spPr/>
    </dgm:pt>
    <dgm:pt modelId="{E1440D53-FCE3-41BE-8E2A-4BB207EA8A6B}" type="pres">
      <dgm:prSet presAssocID="{966EBDB6-D99D-4F2D-8ED6-19E54E40710C}" presName="parentTextArrow" presStyleLbl="node1" presStyleIdx="3" presStyleCnt="9"/>
      <dgm:spPr/>
      <dgm:t>
        <a:bodyPr/>
        <a:lstStyle/>
        <a:p>
          <a:endParaRPr lang="ru-RU"/>
        </a:p>
      </dgm:t>
    </dgm:pt>
    <dgm:pt modelId="{BD079ACA-C930-456A-8831-E9AC97C76B05}" type="pres">
      <dgm:prSet presAssocID="{6DCB7026-156B-4ECE-882D-2B7C84D36F2D}" presName="sp" presStyleCnt="0"/>
      <dgm:spPr/>
    </dgm:pt>
    <dgm:pt modelId="{CE1116B0-2D95-4A79-ACC1-1D1CFDE6306C}" type="pres">
      <dgm:prSet presAssocID="{C3495F64-EDC2-485B-93C0-F0D7341BE567}" presName="arrowAndChildren" presStyleCnt="0"/>
      <dgm:spPr/>
    </dgm:pt>
    <dgm:pt modelId="{03B627C5-24EB-4BA3-86EC-5ECD7A9C6CA9}" type="pres">
      <dgm:prSet presAssocID="{C3495F64-EDC2-485B-93C0-F0D7341BE567}" presName="parentTextArrow" presStyleLbl="node1" presStyleIdx="4" presStyleCnt="9"/>
      <dgm:spPr/>
      <dgm:t>
        <a:bodyPr/>
        <a:lstStyle/>
        <a:p>
          <a:endParaRPr lang="ru-RU"/>
        </a:p>
      </dgm:t>
    </dgm:pt>
    <dgm:pt modelId="{C1041100-AC17-4480-90A0-C731638899B8}" type="pres">
      <dgm:prSet presAssocID="{9F3AB9B4-76FA-4FB2-A662-2AAF4F341E93}" presName="sp" presStyleCnt="0"/>
      <dgm:spPr/>
    </dgm:pt>
    <dgm:pt modelId="{39700B06-F6D2-410E-A1EA-396E82EAC5F7}" type="pres">
      <dgm:prSet presAssocID="{83D00F38-E980-4E6B-9962-85CF2FAD065A}" presName="arrowAndChildren" presStyleCnt="0"/>
      <dgm:spPr/>
    </dgm:pt>
    <dgm:pt modelId="{F1E6F239-04D6-4C14-9746-F3F30BD4C9AF}" type="pres">
      <dgm:prSet presAssocID="{83D00F38-E980-4E6B-9962-85CF2FAD065A}" presName="parentTextArrow" presStyleLbl="node1" presStyleIdx="5" presStyleCnt="9"/>
      <dgm:spPr/>
      <dgm:t>
        <a:bodyPr/>
        <a:lstStyle/>
        <a:p>
          <a:endParaRPr lang="ru-RU"/>
        </a:p>
      </dgm:t>
    </dgm:pt>
    <dgm:pt modelId="{D2C97E73-FF4B-4084-806A-0450FD80E87C}" type="pres">
      <dgm:prSet presAssocID="{33C20FB4-2E29-46B9-B99B-D2689C18C2BB}" presName="sp" presStyleCnt="0"/>
      <dgm:spPr/>
    </dgm:pt>
    <dgm:pt modelId="{A4171785-4C40-470D-85CA-6970F22B8C00}" type="pres">
      <dgm:prSet presAssocID="{7ED38E10-E697-4E9B-9906-A2FCF492EAA7}" presName="arrowAndChildren" presStyleCnt="0"/>
      <dgm:spPr/>
    </dgm:pt>
    <dgm:pt modelId="{22DA406E-D01D-4A03-8911-0B3669D72638}" type="pres">
      <dgm:prSet presAssocID="{7ED38E10-E697-4E9B-9906-A2FCF492EAA7}" presName="parentTextArrow" presStyleLbl="node1" presStyleIdx="6" presStyleCnt="9"/>
      <dgm:spPr/>
      <dgm:t>
        <a:bodyPr/>
        <a:lstStyle/>
        <a:p>
          <a:endParaRPr lang="ru-RU"/>
        </a:p>
      </dgm:t>
    </dgm:pt>
    <dgm:pt modelId="{0325F99C-68A6-493D-AAC3-1741E2EDF4EA}" type="pres">
      <dgm:prSet presAssocID="{00DE3269-128D-478B-82E3-E7AC5F9DA474}" presName="sp" presStyleCnt="0"/>
      <dgm:spPr/>
    </dgm:pt>
    <dgm:pt modelId="{80DA612A-8765-4A7D-975A-A3C215C9E2E2}" type="pres">
      <dgm:prSet presAssocID="{F40E444F-0C5D-4495-88B5-64A41723319C}" presName="arrowAndChildren" presStyleCnt="0"/>
      <dgm:spPr/>
    </dgm:pt>
    <dgm:pt modelId="{311CAAB2-9A70-4A73-85DA-57B60E55E969}" type="pres">
      <dgm:prSet presAssocID="{F40E444F-0C5D-4495-88B5-64A41723319C}" presName="parentTextArrow" presStyleLbl="node1" presStyleIdx="7" presStyleCnt="9"/>
      <dgm:spPr/>
      <dgm:t>
        <a:bodyPr/>
        <a:lstStyle/>
        <a:p>
          <a:endParaRPr lang="ru-RU"/>
        </a:p>
      </dgm:t>
    </dgm:pt>
    <dgm:pt modelId="{CA47AAD2-56F0-4476-8216-DFB7B6AA7998}" type="pres">
      <dgm:prSet presAssocID="{86F1D2E5-389C-4319-A26F-A6467C75B85F}" presName="sp" presStyleCnt="0"/>
      <dgm:spPr/>
    </dgm:pt>
    <dgm:pt modelId="{4D7EDC14-0FB8-4D5D-B6A1-445E09384FD1}" type="pres">
      <dgm:prSet presAssocID="{B4EB9623-FCC9-43E8-A1EE-0176F0D6670C}" presName="arrowAndChildren" presStyleCnt="0"/>
      <dgm:spPr/>
    </dgm:pt>
    <dgm:pt modelId="{D0FB9726-4FD0-4496-884A-E7A2AF07649C}" type="pres">
      <dgm:prSet presAssocID="{B4EB9623-FCC9-43E8-A1EE-0176F0D6670C}" presName="parentTextArrow" presStyleLbl="node1" presStyleIdx="8" presStyleCnt="9"/>
      <dgm:spPr/>
      <dgm:t>
        <a:bodyPr/>
        <a:lstStyle/>
        <a:p>
          <a:endParaRPr lang="ru-RU"/>
        </a:p>
      </dgm:t>
    </dgm:pt>
  </dgm:ptLst>
  <dgm:cxnLst>
    <dgm:cxn modelId="{13D49870-3C2F-4DAB-951E-54B01B761FBA}" srcId="{55157E2A-45FB-4D29-BEA4-AB3B668E22EB}" destId="{B4EB9623-FCC9-43E8-A1EE-0176F0D6670C}" srcOrd="0" destOrd="0" parTransId="{9A30B98F-088F-43DB-A0F0-34D575EB2761}" sibTransId="{86F1D2E5-389C-4319-A26F-A6467C75B85F}"/>
    <dgm:cxn modelId="{A26AA51C-02A8-4CEE-BFFE-44564617515F}" type="presOf" srcId="{BABD480B-5F19-486A-A6DF-771660178B19}" destId="{701F1594-E72D-4268-A500-7BFFBA6C99F6}" srcOrd="0" destOrd="0" presId="urn:microsoft.com/office/officeart/2005/8/layout/process4"/>
    <dgm:cxn modelId="{EE4706DD-EA6A-4718-ADED-5E844F728A7A}" srcId="{55157E2A-45FB-4D29-BEA4-AB3B668E22EB}" destId="{2AAE909E-A64F-44B8-AD36-A84E73815850}" srcOrd="7" destOrd="0" parTransId="{DF287BB8-81F3-4B99-9171-E818CC362A6C}" sibTransId="{1AF4274B-6AF5-49BA-90F5-5785C3B4785D}"/>
    <dgm:cxn modelId="{09BD6FBA-1034-4C79-A355-A5B9662D850E}" srcId="{55157E2A-45FB-4D29-BEA4-AB3B668E22EB}" destId="{966EBDB6-D99D-4F2D-8ED6-19E54E40710C}" srcOrd="5" destOrd="0" parTransId="{1FC593BC-A79B-497C-895C-963ABA657C28}" sibTransId="{93326A5C-C879-4323-ABDE-0E2558E8897D}"/>
    <dgm:cxn modelId="{543444E6-F5AF-4DE3-A66C-8197B1994ABE}" type="presOf" srcId="{2AAE909E-A64F-44B8-AD36-A84E73815850}" destId="{F55B11BE-2D78-406B-A7A2-1E9D695476AB}" srcOrd="0" destOrd="0" presId="urn:microsoft.com/office/officeart/2005/8/layout/process4"/>
    <dgm:cxn modelId="{18DA1961-AFD4-407A-92F4-4AA34ACA21AD}" type="presOf" srcId="{C31F9734-87C5-4D81-83C8-0670D0EF345F}" destId="{D0434485-A484-4CE3-8ACE-9CB0365D810B}" srcOrd="0" destOrd="0" presId="urn:microsoft.com/office/officeart/2005/8/layout/process4"/>
    <dgm:cxn modelId="{7BA9DB50-D9C7-494C-B758-8BAEEF9D4770}" srcId="{55157E2A-45FB-4D29-BEA4-AB3B668E22EB}" destId="{F40E444F-0C5D-4495-88B5-64A41723319C}" srcOrd="1" destOrd="0" parTransId="{17F49CA9-1921-482C-8A42-BB03315A546B}" sibTransId="{00DE3269-128D-478B-82E3-E7AC5F9DA474}"/>
    <dgm:cxn modelId="{4F327307-9388-498D-871E-70794462920F}" srcId="{55157E2A-45FB-4D29-BEA4-AB3B668E22EB}" destId="{C31F9734-87C5-4D81-83C8-0670D0EF345F}" srcOrd="6" destOrd="0" parTransId="{C3CF070C-ED72-4013-BDB7-47BC4EACC11A}" sibTransId="{8D3D8DE5-2380-4E62-8B9B-6C2532F794F1}"/>
    <dgm:cxn modelId="{C247151B-BD42-4FFB-BF45-0493A00F1957}" srcId="{55157E2A-45FB-4D29-BEA4-AB3B668E22EB}" destId="{C3495F64-EDC2-485B-93C0-F0D7341BE567}" srcOrd="4" destOrd="0" parTransId="{789C91F4-3083-4F60-99A9-4A30D6D60B2A}" sibTransId="{6DCB7026-156B-4ECE-882D-2B7C84D36F2D}"/>
    <dgm:cxn modelId="{565B44EA-9BF9-4002-85D8-FB445E2B794B}" srcId="{55157E2A-45FB-4D29-BEA4-AB3B668E22EB}" destId="{7ED38E10-E697-4E9B-9906-A2FCF492EAA7}" srcOrd="2" destOrd="0" parTransId="{0969476A-412A-4167-8548-5C95C534AFB3}" sibTransId="{33C20FB4-2E29-46B9-B99B-D2689C18C2BB}"/>
    <dgm:cxn modelId="{EF0CB50F-7177-47E7-B7DD-92D3DC75536B}" type="presOf" srcId="{55157E2A-45FB-4D29-BEA4-AB3B668E22EB}" destId="{2092BAB5-C55E-4331-B1FC-A8C0E2790D27}" srcOrd="0" destOrd="0" presId="urn:microsoft.com/office/officeart/2005/8/layout/process4"/>
    <dgm:cxn modelId="{6610D415-2B17-402F-9FA6-A7A51BE6E8E6}" type="presOf" srcId="{F40E444F-0C5D-4495-88B5-64A41723319C}" destId="{311CAAB2-9A70-4A73-85DA-57B60E55E969}" srcOrd="0" destOrd="0" presId="urn:microsoft.com/office/officeart/2005/8/layout/process4"/>
    <dgm:cxn modelId="{5B1F7174-824B-4B0C-9819-1D4B46D48C4D}" type="presOf" srcId="{83D00F38-E980-4E6B-9962-85CF2FAD065A}" destId="{F1E6F239-04D6-4C14-9746-F3F30BD4C9AF}" srcOrd="0" destOrd="0" presId="urn:microsoft.com/office/officeart/2005/8/layout/process4"/>
    <dgm:cxn modelId="{96985869-C47C-4C96-AE88-A8CBD0695DB3}" srcId="{55157E2A-45FB-4D29-BEA4-AB3B668E22EB}" destId="{BABD480B-5F19-486A-A6DF-771660178B19}" srcOrd="8" destOrd="0" parTransId="{270896C5-620F-4AE5-81B3-FC27FDC7C32F}" sibTransId="{AEBB691A-E60D-41A7-9A99-73713C677D7B}"/>
    <dgm:cxn modelId="{DCADBA04-72AC-4220-916E-37AAA62C680A}" type="presOf" srcId="{966EBDB6-D99D-4F2D-8ED6-19E54E40710C}" destId="{E1440D53-FCE3-41BE-8E2A-4BB207EA8A6B}" srcOrd="0" destOrd="0" presId="urn:microsoft.com/office/officeart/2005/8/layout/process4"/>
    <dgm:cxn modelId="{2209E731-B80A-4FF7-9069-C7E1D8A5373E}" type="presOf" srcId="{C3495F64-EDC2-485B-93C0-F0D7341BE567}" destId="{03B627C5-24EB-4BA3-86EC-5ECD7A9C6CA9}" srcOrd="0" destOrd="0" presId="urn:microsoft.com/office/officeart/2005/8/layout/process4"/>
    <dgm:cxn modelId="{A3450E9D-0061-4BBB-AB0C-94CEB2E41416}" srcId="{55157E2A-45FB-4D29-BEA4-AB3B668E22EB}" destId="{83D00F38-E980-4E6B-9962-85CF2FAD065A}" srcOrd="3" destOrd="0" parTransId="{A4D32B45-BFF6-41BB-8060-D5E22AC22429}" sibTransId="{9F3AB9B4-76FA-4FB2-A662-2AAF4F341E93}"/>
    <dgm:cxn modelId="{79DEBFD3-B10B-4DBB-9A43-85230ACA5EB0}" type="presOf" srcId="{B4EB9623-FCC9-43E8-A1EE-0176F0D6670C}" destId="{D0FB9726-4FD0-4496-884A-E7A2AF07649C}" srcOrd="0" destOrd="0" presId="urn:microsoft.com/office/officeart/2005/8/layout/process4"/>
    <dgm:cxn modelId="{7B4EAF99-4EC1-44AA-BBC4-97F733CE6132}" type="presOf" srcId="{7ED38E10-E697-4E9B-9906-A2FCF492EAA7}" destId="{22DA406E-D01D-4A03-8911-0B3669D72638}" srcOrd="0" destOrd="0" presId="urn:microsoft.com/office/officeart/2005/8/layout/process4"/>
    <dgm:cxn modelId="{165F6C11-2766-4D0E-A2FE-56CA422F8D54}" type="presParOf" srcId="{2092BAB5-C55E-4331-B1FC-A8C0E2790D27}" destId="{4ABA41AD-7C16-4F26-872A-F7490A1A2369}" srcOrd="0" destOrd="0" presId="urn:microsoft.com/office/officeart/2005/8/layout/process4"/>
    <dgm:cxn modelId="{EF43B3B2-D2EB-443D-AF17-40A7BC1784A1}" type="presParOf" srcId="{4ABA41AD-7C16-4F26-872A-F7490A1A2369}" destId="{701F1594-E72D-4268-A500-7BFFBA6C99F6}" srcOrd="0" destOrd="0" presId="urn:microsoft.com/office/officeart/2005/8/layout/process4"/>
    <dgm:cxn modelId="{17AFD855-98FC-4C22-8C4D-4BC4EBFF31A8}" type="presParOf" srcId="{2092BAB5-C55E-4331-B1FC-A8C0E2790D27}" destId="{6837F805-D2C5-4E78-B915-444F8C763158}" srcOrd="1" destOrd="0" presId="urn:microsoft.com/office/officeart/2005/8/layout/process4"/>
    <dgm:cxn modelId="{2B214536-F7DD-4967-94EE-E95049C8DED3}" type="presParOf" srcId="{2092BAB5-C55E-4331-B1FC-A8C0E2790D27}" destId="{51CF7354-935E-45D0-B9AD-AFC7F58FACFA}" srcOrd="2" destOrd="0" presId="urn:microsoft.com/office/officeart/2005/8/layout/process4"/>
    <dgm:cxn modelId="{04577205-4BEB-418C-A401-607060AEE160}" type="presParOf" srcId="{51CF7354-935E-45D0-B9AD-AFC7F58FACFA}" destId="{F55B11BE-2D78-406B-A7A2-1E9D695476AB}" srcOrd="0" destOrd="0" presId="urn:microsoft.com/office/officeart/2005/8/layout/process4"/>
    <dgm:cxn modelId="{53322AB0-C002-4387-A215-8AC9B7F468E7}" type="presParOf" srcId="{2092BAB5-C55E-4331-B1FC-A8C0E2790D27}" destId="{FA73759D-9E2F-47CD-9EDC-AF3EF12C53EE}" srcOrd="3" destOrd="0" presId="urn:microsoft.com/office/officeart/2005/8/layout/process4"/>
    <dgm:cxn modelId="{8C5CED93-81C3-4819-9BD7-D2BD996677C1}" type="presParOf" srcId="{2092BAB5-C55E-4331-B1FC-A8C0E2790D27}" destId="{1E4EE510-A193-49A5-BCF4-303487216595}" srcOrd="4" destOrd="0" presId="urn:microsoft.com/office/officeart/2005/8/layout/process4"/>
    <dgm:cxn modelId="{2B802B4E-431E-4C49-918A-0F34641F161B}" type="presParOf" srcId="{1E4EE510-A193-49A5-BCF4-303487216595}" destId="{D0434485-A484-4CE3-8ACE-9CB0365D810B}" srcOrd="0" destOrd="0" presId="urn:microsoft.com/office/officeart/2005/8/layout/process4"/>
    <dgm:cxn modelId="{500BBB5B-1C0E-49EB-B923-49177C20027C}" type="presParOf" srcId="{2092BAB5-C55E-4331-B1FC-A8C0E2790D27}" destId="{FB0ABA08-0F9E-4EBD-8AAF-6C662BD45419}" srcOrd="5" destOrd="0" presId="urn:microsoft.com/office/officeart/2005/8/layout/process4"/>
    <dgm:cxn modelId="{3E2A8AD8-C909-4787-95AD-A6F849BDA1EA}" type="presParOf" srcId="{2092BAB5-C55E-4331-B1FC-A8C0E2790D27}" destId="{688656CC-BB38-44B6-8F04-C9B9EEE638A8}" srcOrd="6" destOrd="0" presId="urn:microsoft.com/office/officeart/2005/8/layout/process4"/>
    <dgm:cxn modelId="{61A57FF6-ADF3-4181-9F7F-5B2309FA6F97}" type="presParOf" srcId="{688656CC-BB38-44B6-8F04-C9B9EEE638A8}" destId="{E1440D53-FCE3-41BE-8E2A-4BB207EA8A6B}" srcOrd="0" destOrd="0" presId="urn:microsoft.com/office/officeart/2005/8/layout/process4"/>
    <dgm:cxn modelId="{9C26C50B-6B1A-4C32-A620-514183E80304}" type="presParOf" srcId="{2092BAB5-C55E-4331-B1FC-A8C0E2790D27}" destId="{BD079ACA-C930-456A-8831-E9AC97C76B05}" srcOrd="7" destOrd="0" presId="urn:microsoft.com/office/officeart/2005/8/layout/process4"/>
    <dgm:cxn modelId="{5A3EF0EF-A552-43EE-8DB4-5712DC0E1EFB}" type="presParOf" srcId="{2092BAB5-C55E-4331-B1FC-A8C0E2790D27}" destId="{CE1116B0-2D95-4A79-ACC1-1D1CFDE6306C}" srcOrd="8" destOrd="0" presId="urn:microsoft.com/office/officeart/2005/8/layout/process4"/>
    <dgm:cxn modelId="{F7982943-F789-42CF-A5C9-642A1CC774A6}" type="presParOf" srcId="{CE1116B0-2D95-4A79-ACC1-1D1CFDE6306C}" destId="{03B627C5-24EB-4BA3-86EC-5ECD7A9C6CA9}" srcOrd="0" destOrd="0" presId="urn:microsoft.com/office/officeart/2005/8/layout/process4"/>
    <dgm:cxn modelId="{46F3F971-D473-4CBE-B225-104E720C0879}" type="presParOf" srcId="{2092BAB5-C55E-4331-B1FC-A8C0E2790D27}" destId="{C1041100-AC17-4480-90A0-C731638899B8}" srcOrd="9" destOrd="0" presId="urn:microsoft.com/office/officeart/2005/8/layout/process4"/>
    <dgm:cxn modelId="{788DBFE0-ED9F-4B46-BDD3-B5420F4AB728}" type="presParOf" srcId="{2092BAB5-C55E-4331-B1FC-A8C0E2790D27}" destId="{39700B06-F6D2-410E-A1EA-396E82EAC5F7}" srcOrd="10" destOrd="0" presId="urn:microsoft.com/office/officeart/2005/8/layout/process4"/>
    <dgm:cxn modelId="{0B52A0A8-D347-4DE1-9118-F7735D463E13}" type="presParOf" srcId="{39700B06-F6D2-410E-A1EA-396E82EAC5F7}" destId="{F1E6F239-04D6-4C14-9746-F3F30BD4C9AF}" srcOrd="0" destOrd="0" presId="urn:microsoft.com/office/officeart/2005/8/layout/process4"/>
    <dgm:cxn modelId="{A3F84392-D954-4D2D-A1EA-01E276C21B98}" type="presParOf" srcId="{2092BAB5-C55E-4331-B1FC-A8C0E2790D27}" destId="{D2C97E73-FF4B-4084-806A-0450FD80E87C}" srcOrd="11" destOrd="0" presId="urn:microsoft.com/office/officeart/2005/8/layout/process4"/>
    <dgm:cxn modelId="{E7771532-27B6-482F-876A-C40229D6A523}" type="presParOf" srcId="{2092BAB5-C55E-4331-B1FC-A8C0E2790D27}" destId="{A4171785-4C40-470D-85CA-6970F22B8C00}" srcOrd="12" destOrd="0" presId="urn:microsoft.com/office/officeart/2005/8/layout/process4"/>
    <dgm:cxn modelId="{822E3A69-D5B1-4FC9-B006-2536F8703779}" type="presParOf" srcId="{A4171785-4C40-470D-85CA-6970F22B8C00}" destId="{22DA406E-D01D-4A03-8911-0B3669D72638}" srcOrd="0" destOrd="0" presId="urn:microsoft.com/office/officeart/2005/8/layout/process4"/>
    <dgm:cxn modelId="{77FB962C-8EC6-41DE-9FF6-BB88A9095B67}" type="presParOf" srcId="{2092BAB5-C55E-4331-B1FC-A8C0E2790D27}" destId="{0325F99C-68A6-493D-AAC3-1741E2EDF4EA}" srcOrd="13" destOrd="0" presId="urn:microsoft.com/office/officeart/2005/8/layout/process4"/>
    <dgm:cxn modelId="{4EFD9D7B-B90E-4CBC-B051-BBDB32A29334}" type="presParOf" srcId="{2092BAB5-C55E-4331-B1FC-A8C0E2790D27}" destId="{80DA612A-8765-4A7D-975A-A3C215C9E2E2}" srcOrd="14" destOrd="0" presId="urn:microsoft.com/office/officeart/2005/8/layout/process4"/>
    <dgm:cxn modelId="{B2AF0F09-B4AF-44E2-9A05-E6F002F7B048}" type="presParOf" srcId="{80DA612A-8765-4A7D-975A-A3C215C9E2E2}" destId="{311CAAB2-9A70-4A73-85DA-57B60E55E969}" srcOrd="0" destOrd="0" presId="urn:microsoft.com/office/officeart/2005/8/layout/process4"/>
    <dgm:cxn modelId="{6734F6D5-047A-418B-A28A-7E440AC477F8}" type="presParOf" srcId="{2092BAB5-C55E-4331-B1FC-A8C0E2790D27}" destId="{CA47AAD2-56F0-4476-8216-DFB7B6AA7998}" srcOrd="15" destOrd="0" presId="urn:microsoft.com/office/officeart/2005/8/layout/process4"/>
    <dgm:cxn modelId="{39A76E4D-FC7C-4D1A-939F-8B7AF2E96A4A}" type="presParOf" srcId="{2092BAB5-C55E-4331-B1FC-A8C0E2790D27}" destId="{4D7EDC14-0FB8-4D5D-B6A1-445E09384FD1}" srcOrd="16" destOrd="0" presId="urn:microsoft.com/office/officeart/2005/8/layout/process4"/>
    <dgm:cxn modelId="{13881760-4067-412B-B927-8CD277DB7FC0}" type="presParOf" srcId="{4D7EDC14-0FB8-4D5D-B6A1-445E09384FD1}" destId="{D0FB9726-4FD0-4496-884A-E7A2AF07649C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D499C4D-8EA3-4127-B991-BA71CE5ADD2A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FABD0613-B040-4EB8-894D-E3FA702DD639}">
      <dgm:prSet/>
      <dgm:spPr/>
      <dgm:t>
        <a:bodyPr/>
        <a:lstStyle/>
        <a:p>
          <a:pPr rtl="0"/>
          <a:r>
            <a:rPr lang="ru-RU" b="1" i="1" smtClean="0"/>
            <a:t>ОВ = 70…80</a:t>
          </a:r>
          <a:endParaRPr lang="ru-RU"/>
        </a:p>
      </dgm:t>
    </dgm:pt>
    <dgm:pt modelId="{6CAD2ABA-CA93-4B3D-8740-E009BEBAC0AF}" type="parTrans" cxnId="{916518EE-0140-4523-9093-8DC5894D641A}">
      <dgm:prSet/>
      <dgm:spPr/>
      <dgm:t>
        <a:bodyPr/>
        <a:lstStyle/>
        <a:p>
          <a:endParaRPr lang="ru-RU"/>
        </a:p>
      </dgm:t>
    </dgm:pt>
    <dgm:pt modelId="{2A2AE782-5DC0-4FB7-8570-B47FD14361E5}" type="sibTrans" cxnId="{916518EE-0140-4523-9093-8DC5894D641A}">
      <dgm:prSet/>
      <dgm:spPr/>
      <dgm:t>
        <a:bodyPr/>
        <a:lstStyle/>
        <a:p>
          <a:endParaRPr lang="ru-RU"/>
        </a:p>
      </dgm:t>
    </dgm:pt>
    <dgm:pt modelId="{2C1754FB-3540-491B-AD76-0600DC0670CE}">
      <dgm:prSet/>
      <dgm:spPr/>
      <dgm:t>
        <a:bodyPr/>
        <a:lstStyle/>
        <a:p>
          <a:pPr rtl="0"/>
          <a:r>
            <a:rPr lang="ru-RU" b="1" i="1" smtClean="0"/>
            <a:t>ОА = Длина горловины – 0,05 ОВ</a:t>
          </a:r>
          <a:endParaRPr lang="ru-RU"/>
        </a:p>
      </dgm:t>
    </dgm:pt>
    <dgm:pt modelId="{BE4CD81A-A396-4C3D-87B1-ADE78BF2457A}" type="parTrans" cxnId="{F194EB63-6055-4B0A-9005-29F6AD49E84A}">
      <dgm:prSet/>
      <dgm:spPr/>
      <dgm:t>
        <a:bodyPr/>
        <a:lstStyle/>
        <a:p>
          <a:endParaRPr lang="ru-RU"/>
        </a:p>
      </dgm:t>
    </dgm:pt>
    <dgm:pt modelId="{B3785613-6A23-41EA-89C5-880D32F31872}" type="sibTrans" cxnId="{F194EB63-6055-4B0A-9005-29F6AD49E84A}">
      <dgm:prSet/>
      <dgm:spPr/>
      <dgm:t>
        <a:bodyPr/>
        <a:lstStyle/>
        <a:p>
          <a:endParaRPr lang="ru-RU"/>
        </a:p>
      </dgm:t>
    </dgm:pt>
    <dgm:pt modelId="{6380D6C0-DBA5-4ECA-9FB0-D24521D59B66}">
      <dgm:prSet/>
      <dgm:spPr/>
      <dgm:t>
        <a:bodyPr/>
        <a:lstStyle/>
        <a:p>
          <a:pPr rtl="0"/>
          <a:r>
            <a:rPr lang="ru-RU" b="1" i="1" smtClean="0"/>
            <a:t>ВВ1 = 40</a:t>
          </a:r>
          <a:endParaRPr lang="ru-RU"/>
        </a:p>
      </dgm:t>
    </dgm:pt>
    <dgm:pt modelId="{D9114C3D-01C9-41AC-91A6-17CA13F75238}" type="parTrans" cxnId="{B969EE73-FC0D-4D4A-A1D0-A7ED3D5AE78D}">
      <dgm:prSet/>
      <dgm:spPr/>
      <dgm:t>
        <a:bodyPr/>
        <a:lstStyle/>
        <a:p>
          <a:endParaRPr lang="ru-RU"/>
        </a:p>
      </dgm:t>
    </dgm:pt>
    <dgm:pt modelId="{A9B1D806-23F5-497D-9C5D-43A03C16B78F}" type="sibTrans" cxnId="{B969EE73-FC0D-4D4A-A1D0-A7ED3D5AE78D}">
      <dgm:prSet/>
      <dgm:spPr/>
      <dgm:t>
        <a:bodyPr/>
        <a:lstStyle/>
        <a:p>
          <a:endParaRPr lang="ru-RU"/>
        </a:p>
      </dgm:t>
    </dgm:pt>
    <dgm:pt modelId="{FF35C706-75C1-4277-A01F-059327E3ADD1}">
      <dgm:prSet/>
      <dgm:spPr/>
      <dgm:t>
        <a:bodyPr/>
        <a:lstStyle/>
        <a:p>
          <a:pPr rtl="0"/>
          <a:r>
            <a:rPr lang="ru-RU" b="1" i="1" smtClean="0"/>
            <a:t>ВВ2 = 60…80</a:t>
          </a:r>
          <a:endParaRPr lang="ru-RU"/>
        </a:p>
      </dgm:t>
    </dgm:pt>
    <dgm:pt modelId="{4D5B2C2A-BC62-4752-8322-F503B5A895A0}" type="parTrans" cxnId="{4A914944-175F-457E-B353-D039FA459D57}">
      <dgm:prSet/>
      <dgm:spPr/>
      <dgm:t>
        <a:bodyPr/>
        <a:lstStyle/>
        <a:p>
          <a:endParaRPr lang="ru-RU"/>
        </a:p>
      </dgm:t>
    </dgm:pt>
    <dgm:pt modelId="{6A8C8913-D083-440B-BF69-5AAD39E9F7E5}" type="sibTrans" cxnId="{4A914944-175F-457E-B353-D039FA459D57}">
      <dgm:prSet/>
      <dgm:spPr/>
      <dgm:t>
        <a:bodyPr/>
        <a:lstStyle/>
        <a:p>
          <a:endParaRPr lang="ru-RU"/>
        </a:p>
      </dgm:t>
    </dgm:pt>
    <dgm:pt modelId="{06E8E00A-3EA5-4C2C-8E77-3734E23BF592}">
      <dgm:prSet/>
      <dgm:spPr/>
      <dgm:t>
        <a:bodyPr/>
        <a:lstStyle/>
        <a:p>
          <a:pPr rtl="0"/>
          <a:r>
            <a:rPr lang="ru-RU" b="1" i="1" smtClean="0"/>
            <a:t>АА2 = 40</a:t>
          </a:r>
          <a:endParaRPr lang="ru-RU"/>
        </a:p>
      </dgm:t>
    </dgm:pt>
    <dgm:pt modelId="{BEF5CAAB-AF75-4299-B20B-7952A85C1145}" type="parTrans" cxnId="{DEC1A2C1-86EF-4B05-B404-D99E1D072C48}">
      <dgm:prSet/>
      <dgm:spPr/>
      <dgm:t>
        <a:bodyPr/>
        <a:lstStyle/>
        <a:p>
          <a:endParaRPr lang="ru-RU"/>
        </a:p>
      </dgm:t>
    </dgm:pt>
    <dgm:pt modelId="{4EB163DF-5D32-4745-AF15-C4353EA186C9}" type="sibTrans" cxnId="{DEC1A2C1-86EF-4B05-B404-D99E1D072C48}">
      <dgm:prSet/>
      <dgm:spPr/>
      <dgm:t>
        <a:bodyPr/>
        <a:lstStyle/>
        <a:p>
          <a:endParaRPr lang="ru-RU"/>
        </a:p>
      </dgm:t>
    </dgm:pt>
    <dgm:pt modelId="{951A76C1-8FD0-41E4-9961-8C69F5136AEE}">
      <dgm:prSet/>
      <dgm:spPr/>
      <dgm:t>
        <a:bodyPr/>
        <a:lstStyle/>
        <a:p>
          <a:pPr rtl="0"/>
          <a:r>
            <a:rPr lang="ru-RU" b="1" i="1" smtClean="0"/>
            <a:t>АА3 = ВВ2 + 10</a:t>
          </a:r>
          <a:endParaRPr lang="ru-RU"/>
        </a:p>
      </dgm:t>
    </dgm:pt>
    <dgm:pt modelId="{E1D884A8-E961-4621-9218-AEE85A4CC41D}" type="parTrans" cxnId="{063FB264-1881-40E7-BF51-DDF4F61D7D05}">
      <dgm:prSet/>
      <dgm:spPr/>
      <dgm:t>
        <a:bodyPr/>
        <a:lstStyle/>
        <a:p>
          <a:endParaRPr lang="ru-RU"/>
        </a:p>
      </dgm:t>
    </dgm:pt>
    <dgm:pt modelId="{70072CB1-98FF-4B55-9130-4380E4650FCB}" type="sibTrans" cxnId="{063FB264-1881-40E7-BF51-DDF4F61D7D05}">
      <dgm:prSet/>
      <dgm:spPr/>
      <dgm:t>
        <a:bodyPr/>
        <a:lstStyle/>
        <a:p>
          <a:endParaRPr lang="ru-RU"/>
        </a:p>
      </dgm:t>
    </dgm:pt>
    <dgm:pt modelId="{A2B1868B-BC7E-49D8-862D-452EF23281F1}">
      <dgm:prSet/>
      <dgm:spPr/>
      <dgm:t>
        <a:bodyPr/>
        <a:lstStyle/>
        <a:p>
          <a:pPr rtl="0"/>
          <a:r>
            <a:rPr lang="ru-RU" b="1" i="1" smtClean="0"/>
            <a:t>А3А4 = 40…..50</a:t>
          </a:r>
          <a:endParaRPr lang="ru-RU"/>
        </a:p>
      </dgm:t>
    </dgm:pt>
    <dgm:pt modelId="{68C7A900-8243-4DD5-BAD8-C36170E28688}" type="parTrans" cxnId="{6FED824B-AD92-4CEA-899B-89E52A112E36}">
      <dgm:prSet/>
      <dgm:spPr/>
      <dgm:t>
        <a:bodyPr/>
        <a:lstStyle/>
        <a:p>
          <a:endParaRPr lang="ru-RU"/>
        </a:p>
      </dgm:t>
    </dgm:pt>
    <dgm:pt modelId="{3981D81B-962F-4964-9613-A53A063432F1}" type="sibTrans" cxnId="{6FED824B-AD92-4CEA-899B-89E52A112E36}">
      <dgm:prSet/>
      <dgm:spPr/>
      <dgm:t>
        <a:bodyPr/>
        <a:lstStyle/>
        <a:p>
          <a:endParaRPr lang="ru-RU"/>
        </a:p>
      </dgm:t>
    </dgm:pt>
    <dgm:pt modelId="{58E5CC04-E5E5-4173-9B6A-1A8C6209B1CE}">
      <dgm:prSet/>
      <dgm:spPr/>
      <dgm:t>
        <a:bodyPr/>
        <a:lstStyle/>
        <a:p>
          <a:pPr rtl="0"/>
          <a:r>
            <a:rPr lang="ru-RU" b="1" i="1" smtClean="0"/>
            <a:t>А6А7 = 10…25</a:t>
          </a:r>
          <a:endParaRPr lang="ru-RU"/>
        </a:p>
      </dgm:t>
    </dgm:pt>
    <dgm:pt modelId="{2674474E-A717-4BF9-BDC4-02ED819F2543}" type="parTrans" cxnId="{9B52A13E-B2CB-451E-A696-54AF871F7868}">
      <dgm:prSet/>
      <dgm:spPr/>
      <dgm:t>
        <a:bodyPr/>
        <a:lstStyle/>
        <a:p>
          <a:endParaRPr lang="ru-RU"/>
        </a:p>
      </dgm:t>
    </dgm:pt>
    <dgm:pt modelId="{1FCD47F0-DC87-4676-98A9-8531225BDBA5}" type="sibTrans" cxnId="{9B52A13E-B2CB-451E-A696-54AF871F7868}">
      <dgm:prSet/>
      <dgm:spPr/>
      <dgm:t>
        <a:bodyPr/>
        <a:lstStyle/>
        <a:p>
          <a:endParaRPr lang="ru-RU"/>
        </a:p>
      </dgm:t>
    </dgm:pt>
    <dgm:pt modelId="{0B072B5F-D9C9-4FF1-9A48-4473D9D28AD5}">
      <dgm:prSet/>
      <dgm:spPr/>
      <dgm:t>
        <a:bodyPr/>
        <a:lstStyle/>
        <a:p>
          <a:pPr rtl="0"/>
          <a:r>
            <a:rPr lang="ru-RU" b="1" i="1" smtClean="0"/>
            <a:t>в1 в2= 15</a:t>
          </a:r>
          <a:endParaRPr lang="ru-RU"/>
        </a:p>
      </dgm:t>
    </dgm:pt>
    <dgm:pt modelId="{313D7160-C004-4045-93C8-6D799EF4EF7E}" type="parTrans" cxnId="{8417C641-5FAA-4A70-9BA8-94AC68826C0B}">
      <dgm:prSet/>
      <dgm:spPr/>
      <dgm:t>
        <a:bodyPr/>
        <a:lstStyle/>
        <a:p>
          <a:endParaRPr lang="ru-RU"/>
        </a:p>
      </dgm:t>
    </dgm:pt>
    <dgm:pt modelId="{12AB2571-363E-4F88-A66C-D5235CC6B801}" type="sibTrans" cxnId="{8417C641-5FAA-4A70-9BA8-94AC68826C0B}">
      <dgm:prSet/>
      <dgm:spPr/>
      <dgm:t>
        <a:bodyPr/>
        <a:lstStyle/>
        <a:p>
          <a:endParaRPr lang="ru-RU"/>
        </a:p>
      </dgm:t>
    </dgm:pt>
    <dgm:pt modelId="{5EE272C7-08DD-47D6-804E-A0B403D7673B}" type="pres">
      <dgm:prSet presAssocID="{6D499C4D-8EA3-4127-B991-BA71CE5ADD2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ED8E9EF-5E2C-4BEC-89A2-E55AF747FDCF}" type="pres">
      <dgm:prSet presAssocID="{0B072B5F-D9C9-4FF1-9A48-4473D9D28AD5}" presName="boxAndChildren" presStyleCnt="0"/>
      <dgm:spPr/>
    </dgm:pt>
    <dgm:pt modelId="{4F54EF4D-AD9E-4A9F-B567-B4104BB1A7B3}" type="pres">
      <dgm:prSet presAssocID="{0B072B5F-D9C9-4FF1-9A48-4473D9D28AD5}" presName="parentTextBox" presStyleLbl="node1" presStyleIdx="0" presStyleCnt="9"/>
      <dgm:spPr/>
      <dgm:t>
        <a:bodyPr/>
        <a:lstStyle/>
        <a:p>
          <a:endParaRPr lang="ru-RU"/>
        </a:p>
      </dgm:t>
    </dgm:pt>
    <dgm:pt modelId="{DB0012C5-0717-4D07-8276-BC6A96150711}" type="pres">
      <dgm:prSet presAssocID="{1FCD47F0-DC87-4676-98A9-8531225BDBA5}" presName="sp" presStyleCnt="0"/>
      <dgm:spPr/>
    </dgm:pt>
    <dgm:pt modelId="{8D04BF90-C272-4AE4-A4CC-BF73D4613A50}" type="pres">
      <dgm:prSet presAssocID="{58E5CC04-E5E5-4173-9B6A-1A8C6209B1CE}" presName="arrowAndChildren" presStyleCnt="0"/>
      <dgm:spPr/>
    </dgm:pt>
    <dgm:pt modelId="{CBCDE4B1-C6F0-4BB7-ACD5-31EC87159297}" type="pres">
      <dgm:prSet presAssocID="{58E5CC04-E5E5-4173-9B6A-1A8C6209B1CE}" presName="parentTextArrow" presStyleLbl="node1" presStyleIdx="1" presStyleCnt="9"/>
      <dgm:spPr/>
      <dgm:t>
        <a:bodyPr/>
        <a:lstStyle/>
        <a:p>
          <a:endParaRPr lang="ru-RU"/>
        </a:p>
      </dgm:t>
    </dgm:pt>
    <dgm:pt modelId="{7EF5AEAF-71C9-425D-AE0D-316ED4272E91}" type="pres">
      <dgm:prSet presAssocID="{3981D81B-962F-4964-9613-A53A063432F1}" presName="sp" presStyleCnt="0"/>
      <dgm:spPr/>
    </dgm:pt>
    <dgm:pt modelId="{8359F8C7-E675-4B1D-8F05-F601EED2E038}" type="pres">
      <dgm:prSet presAssocID="{A2B1868B-BC7E-49D8-862D-452EF23281F1}" presName="arrowAndChildren" presStyleCnt="0"/>
      <dgm:spPr/>
    </dgm:pt>
    <dgm:pt modelId="{52678955-D9E1-4DC1-9E84-8AA23C04D71E}" type="pres">
      <dgm:prSet presAssocID="{A2B1868B-BC7E-49D8-862D-452EF23281F1}" presName="parentTextArrow" presStyleLbl="node1" presStyleIdx="2" presStyleCnt="9"/>
      <dgm:spPr/>
      <dgm:t>
        <a:bodyPr/>
        <a:lstStyle/>
        <a:p>
          <a:endParaRPr lang="ru-RU"/>
        </a:p>
      </dgm:t>
    </dgm:pt>
    <dgm:pt modelId="{869B96AD-A265-4DC7-9DD4-E61C84CC3949}" type="pres">
      <dgm:prSet presAssocID="{70072CB1-98FF-4B55-9130-4380E4650FCB}" presName="sp" presStyleCnt="0"/>
      <dgm:spPr/>
    </dgm:pt>
    <dgm:pt modelId="{FD3C5C60-4AF8-4F9C-8E12-96085A31DA7C}" type="pres">
      <dgm:prSet presAssocID="{951A76C1-8FD0-41E4-9961-8C69F5136AEE}" presName="arrowAndChildren" presStyleCnt="0"/>
      <dgm:spPr/>
    </dgm:pt>
    <dgm:pt modelId="{A878837D-43E4-4CBC-A3AB-32FED7235A11}" type="pres">
      <dgm:prSet presAssocID="{951A76C1-8FD0-41E4-9961-8C69F5136AEE}" presName="parentTextArrow" presStyleLbl="node1" presStyleIdx="3" presStyleCnt="9"/>
      <dgm:spPr/>
      <dgm:t>
        <a:bodyPr/>
        <a:lstStyle/>
        <a:p>
          <a:endParaRPr lang="ru-RU"/>
        </a:p>
      </dgm:t>
    </dgm:pt>
    <dgm:pt modelId="{16FA8041-7AFC-4A27-AAC4-C2A48E9BE870}" type="pres">
      <dgm:prSet presAssocID="{4EB163DF-5D32-4745-AF15-C4353EA186C9}" presName="sp" presStyleCnt="0"/>
      <dgm:spPr/>
    </dgm:pt>
    <dgm:pt modelId="{4C1AF5F4-C5B9-4BBE-A086-BE53531250BF}" type="pres">
      <dgm:prSet presAssocID="{06E8E00A-3EA5-4C2C-8E77-3734E23BF592}" presName="arrowAndChildren" presStyleCnt="0"/>
      <dgm:spPr/>
    </dgm:pt>
    <dgm:pt modelId="{A6C7A044-16D5-4B88-AEBA-254356BAF69F}" type="pres">
      <dgm:prSet presAssocID="{06E8E00A-3EA5-4C2C-8E77-3734E23BF592}" presName="parentTextArrow" presStyleLbl="node1" presStyleIdx="4" presStyleCnt="9"/>
      <dgm:spPr/>
      <dgm:t>
        <a:bodyPr/>
        <a:lstStyle/>
        <a:p>
          <a:endParaRPr lang="ru-RU"/>
        </a:p>
      </dgm:t>
    </dgm:pt>
    <dgm:pt modelId="{06A2D4A2-053B-48D8-88EA-929F834F0102}" type="pres">
      <dgm:prSet presAssocID="{6A8C8913-D083-440B-BF69-5AAD39E9F7E5}" presName="sp" presStyleCnt="0"/>
      <dgm:spPr/>
    </dgm:pt>
    <dgm:pt modelId="{88775019-551F-4820-9750-D808AE68E732}" type="pres">
      <dgm:prSet presAssocID="{FF35C706-75C1-4277-A01F-059327E3ADD1}" presName="arrowAndChildren" presStyleCnt="0"/>
      <dgm:spPr/>
    </dgm:pt>
    <dgm:pt modelId="{D6E82AEB-E1FE-4388-9D88-E8520C775071}" type="pres">
      <dgm:prSet presAssocID="{FF35C706-75C1-4277-A01F-059327E3ADD1}" presName="parentTextArrow" presStyleLbl="node1" presStyleIdx="5" presStyleCnt="9"/>
      <dgm:spPr/>
      <dgm:t>
        <a:bodyPr/>
        <a:lstStyle/>
        <a:p>
          <a:endParaRPr lang="ru-RU"/>
        </a:p>
      </dgm:t>
    </dgm:pt>
    <dgm:pt modelId="{A35979F1-3C72-4250-B767-B2EF5FDBF7F6}" type="pres">
      <dgm:prSet presAssocID="{A9B1D806-23F5-497D-9C5D-43A03C16B78F}" presName="sp" presStyleCnt="0"/>
      <dgm:spPr/>
    </dgm:pt>
    <dgm:pt modelId="{6113341B-26AC-4901-9ED7-E5E3D7CC2240}" type="pres">
      <dgm:prSet presAssocID="{6380D6C0-DBA5-4ECA-9FB0-D24521D59B66}" presName="arrowAndChildren" presStyleCnt="0"/>
      <dgm:spPr/>
    </dgm:pt>
    <dgm:pt modelId="{37083FF5-8B56-46A1-BDE5-BF0E4D57B95E}" type="pres">
      <dgm:prSet presAssocID="{6380D6C0-DBA5-4ECA-9FB0-D24521D59B66}" presName="parentTextArrow" presStyleLbl="node1" presStyleIdx="6" presStyleCnt="9"/>
      <dgm:spPr/>
      <dgm:t>
        <a:bodyPr/>
        <a:lstStyle/>
        <a:p>
          <a:endParaRPr lang="ru-RU"/>
        </a:p>
      </dgm:t>
    </dgm:pt>
    <dgm:pt modelId="{88D29E04-068D-49E7-B07D-590C68E80610}" type="pres">
      <dgm:prSet presAssocID="{B3785613-6A23-41EA-89C5-880D32F31872}" presName="sp" presStyleCnt="0"/>
      <dgm:spPr/>
    </dgm:pt>
    <dgm:pt modelId="{6737568F-C2BB-4B63-A0A8-A82E40B71C15}" type="pres">
      <dgm:prSet presAssocID="{2C1754FB-3540-491B-AD76-0600DC0670CE}" presName="arrowAndChildren" presStyleCnt="0"/>
      <dgm:spPr/>
    </dgm:pt>
    <dgm:pt modelId="{18712EE9-9A16-4423-A334-C966F0CFB7BF}" type="pres">
      <dgm:prSet presAssocID="{2C1754FB-3540-491B-AD76-0600DC0670CE}" presName="parentTextArrow" presStyleLbl="node1" presStyleIdx="7" presStyleCnt="9"/>
      <dgm:spPr/>
      <dgm:t>
        <a:bodyPr/>
        <a:lstStyle/>
        <a:p>
          <a:endParaRPr lang="ru-RU"/>
        </a:p>
      </dgm:t>
    </dgm:pt>
    <dgm:pt modelId="{F8178878-5BE5-4D5E-ACC9-C935A356EA86}" type="pres">
      <dgm:prSet presAssocID="{2A2AE782-5DC0-4FB7-8570-B47FD14361E5}" presName="sp" presStyleCnt="0"/>
      <dgm:spPr/>
    </dgm:pt>
    <dgm:pt modelId="{3D2DB3A8-3108-4854-8A24-03037DEE4789}" type="pres">
      <dgm:prSet presAssocID="{FABD0613-B040-4EB8-894D-E3FA702DD639}" presName="arrowAndChildren" presStyleCnt="0"/>
      <dgm:spPr/>
    </dgm:pt>
    <dgm:pt modelId="{ECA4A9E7-4612-4063-9401-6EB5A0618065}" type="pres">
      <dgm:prSet presAssocID="{FABD0613-B040-4EB8-894D-E3FA702DD639}" presName="parentTextArrow" presStyleLbl="node1" presStyleIdx="8" presStyleCnt="9"/>
      <dgm:spPr/>
      <dgm:t>
        <a:bodyPr/>
        <a:lstStyle/>
        <a:p>
          <a:endParaRPr lang="ru-RU"/>
        </a:p>
      </dgm:t>
    </dgm:pt>
  </dgm:ptLst>
  <dgm:cxnLst>
    <dgm:cxn modelId="{06D76D48-A7E6-4164-AF56-81E30405B83C}" type="presOf" srcId="{FF35C706-75C1-4277-A01F-059327E3ADD1}" destId="{D6E82AEB-E1FE-4388-9D88-E8520C775071}" srcOrd="0" destOrd="0" presId="urn:microsoft.com/office/officeart/2005/8/layout/process4"/>
    <dgm:cxn modelId="{7FA382C4-4C8C-4CE7-81FF-71100BADCA90}" type="presOf" srcId="{6D499C4D-8EA3-4127-B991-BA71CE5ADD2A}" destId="{5EE272C7-08DD-47D6-804E-A0B403D7673B}" srcOrd="0" destOrd="0" presId="urn:microsoft.com/office/officeart/2005/8/layout/process4"/>
    <dgm:cxn modelId="{FD07D059-4385-433E-8C3F-6ABBCFDCB777}" type="presOf" srcId="{A2B1868B-BC7E-49D8-862D-452EF23281F1}" destId="{52678955-D9E1-4DC1-9E84-8AA23C04D71E}" srcOrd="0" destOrd="0" presId="urn:microsoft.com/office/officeart/2005/8/layout/process4"/>
    <dgm:cxn modelId="{0F656454-C969-4038-B5DE-61B53551603D}" type="presOf" srcId="{0B072B5F-D9C9-4FF1-9A48-4473D9D28AD5}" destId="{4F54EF4D-AD9E-4A9F-B567-B4104BB1A7B3}" srcOrd="0" destOrd="0" presId="urn:microsoft.com/office/officeart/2005/8/layout/process4"/>
    <dgm:cxn modelId="{B969EE73-FC0D-4D4A-A1D0-A7ED3D5AE78D}" srcId="{6D499C4D-8EA3-4127-B991-BA71CE5ADD2A}" destId="{6380D6C0-DBA5-4ECA-9FB0-D24521D59B66}" srcOrd="2" destOrd="0" parTransId="{D9114C3D-01C9-41AC-91A6-17CA13F75238}" sibTransId="{A9B1D806-23F5-497D-9C5D-43A03C16B78F}"/>
    <dgm:cxn modelId="{DEC1A2C1-86EF-4B05-B404-D99E1D072C48}" srcId="{6D499C4D-8EA3-4127-B991-BA71CE5ADD2A}" destId="{06E8E00A-3EA5-4C2C-8E77-3734E23BF592}" srcOrd="4" destOrd="0" parTransId="{BEF5CAAB-AF75-4299-B20B-7952A85C1145}" sibTransId="{4EB163DF-5D32-4745-AF15-C4353EA186C9}"/>
    <dgm:cxn modelId="{9B52A13E-B2CB-451E-A696-54AF871F7868}" srcId="{6D499C4D-8EA3-4127-B991-BA71CE5ADD2A}" destId="{58E5CC04-E5E5-4173-9B6A-1A8C6209B1CE}" srcOrd="7" destOrd="0" parTransId="{2674474E-A717-4BF9-BDC4-02ED819F2543}" sibTransId="{1FCD47F0-DC87-4676-98A9-8531225BDBA5}"/>
    <dgm:cxn modelId="{6FED824B-AD92-4CEA-899B-89E52A112E36}" srcId="{6D499C4D-8EA3-4127-B991-BA71CE5ADD2A}" destId="{A2B1868B-BC7E-49D8-862D-452EF23281F1}" srcOrd="6" destOrd="0" parTransId="{68C7A900-8243-4DD5-BAD8-C36170E28688}" sibTransId="{3981D81B-962F-4964-9613-A53A063432F1}"/>
    <dgm:cxn modelId="{916518EE-0140-4523-9093-8DC5894D641A}" srcId="{6D499C4D-8EA3-4127-B991-BA71CE5ADD2A}" destId="{FABD0613-B040-4EB8-894D-E3FA702DD639}" srcOrd="0" destOrd="0" parTransId="{6CAD2ABA-CA93-4B3D-8740-E009BEBAC0AF}" sibTransId="{2A2AE782-5DC0-4FB7-8570-B47FD14361E5}"/>
    <dgm:cxn modelId="{8417C641-5FAA-4A70-9BA8-94AC68826C0B}" srcId="{6D499C4D-8EA3-4127-B991-BA71CE5ADD2A}" destId="{0B072B5F-D9C9-4FF1-9A48-4473D9D28AD5}" srcOrd="8" destOrd="0" parTransId="{313D7160-C004-4045-93C8-6D799EF4EF7E}" sibTransId="{12AB2571-363E-4F88-A66C-D5235CC6B801}"/>
    <dgm:cxn modelId="{1C627EA7-ED15-4800-B16D-1B1541854031}" type="presOf" srcId="{06E8E00A-3EA5-4C2C-8E77-3734E23BF592}" destId="{A6C7A044-16D5-4B88-AEBA-254356BAF69F}" srcOrd="0" destOrd="0" presId="urn:microsoft.com/office/officeart/2005/8/layout/process4"/>
    <dgm:cxn modelId="{CA56ACCE-E7E4-4D14-BB72-F3BF23077A7C}" type="presOf" srcId="{FABD0613-B040-4EB8-894D-E3FA702DD639}" destId="{ECA4A9E7-4612-4063-9401-6EB5A0618065}" srcOrd="0" destOrd="0" presId="urn:microsoft.com/office/officeart/2005/8/layout/process4"/>
    <dgm:cxn modelId="{99DB1A36-9B79-414C-8D6C-718E3CCFDEFF}" type="presOf" srcId="{2C1754FB-3540-491B-AD76-0600DC0670CE}" destId="{18712EE9-9A16-4423-A334-C966F0CFB7BF}" srcOrd="0" destOrd="0" presId="urn:microsoft.com/office/officeart/2005/8/layout/process4"/>
    <dgm:cxn modelId="{4A914944-175F-457E-B353-D039FA459D57}" srcId="{6D499C4D-8EA3-4127-B991-BA71CE5ADD2A}" destId="{FF35C706-75C1-4277-A01F-059327E3ADD1}" srcOrd="3" destOrd="0" parTransId="{4D5B2C2A-BC62-4752-8322-F503B5A895A0}" sibTransId="{6A8C8913-D083-440B-BF69-5AAD39E9F7E5}"/>
    <dgm:cxn modelId="{31C3E88C-5A1A-4C9A-A702-988EB98A64B6}" type="presOf" srcId="{6380D6C0-DBA5-4ECA-9FB0-D24521D59B66}" destId="{37083FF5-8B56-46A1-BDE5-BF0E4D57B95E}" srcOrd="0" destOrd="0" presId="urn:microsoft.com/office/officeart/2005/8/layout/process4"/>
    <dgm:cxn modelId="{063FB264-1881-40E7-BF51-DDF4F61D7D05}" srcId="{6D499C4D-8EA3-4127-B991-BA71CE5ADD2A}" destId="{951A76C1-8FD0-41E4-9961-8C69F5136AEE}" srcOrd="5" destOrd="0" parTransId="{E1D884A8-E961-4621-9218-AEE85A4CC41D}" sibTransId="{70072CB1-98FF-4B55-9130-4380E4650FCB}"/>
    <dgm:cxn modelId="{F194EB63-6055-4B0A-9005-29F6AD49E84A}" srcId="{6D499C4D-8EA3-4127-B991-BA71CE5ADD2A}" destId="{2C1754FB-3540-491B-AD76-0600DC0670CE}" srcOrd="1" destOrd="0" parTransId="{BE4CD81A-A396-4C3D-87B1-ADE78BF2457A}" sibTransId="{B3785613-6A23-41EA-89C5-880D32F31872}"/>
    <dgm:cxn modelId="{5D9D0791-502C-49D8-8FE2-73891B2A32A8}" type="presOf" srcId="{58E5CC04-E5E5-4173-9B6A-1A8C6209B1CE}" destId="{CBCDE4B1-C6F0-4BB7-ACD5-31EC87159297}" srcOrd="0" destOrd="0" presId="urn:microsoft.com/office/officeart/2005/8/layout/process4"/>
    <dgm:cxn modelId="{A6F68828-D75F-4A14-AA75-43FE05F091FC}" type="presOf" srcId="{951A76C1-8FD0-41E4-9961-8C69F5136AEE}" destId="{A878837D-43E4-4CBC-A3AB-32FED7235A11}" srcOrd="0" destOrd="0" presId="urn:microsoft.com/office/officeart/2005/8/layout/process4"/>
    <dgm:cxn modelId="{1FAA9333-6356-4FDC-BAD3-3E9988E30D38}" type="presParOf" srcId="{5EE272C7-08DD-47D6-804E-A0B403D7673B}" destId="{DED8E9EF-5E2C-4BEC-89A2-E55AF747FDCF}" srcOrd="0" destOrd="0" presId="urn:microsoft.com/office/officeart/2005/8/layout/process4"/>
    <dgm:cxn modelId="{93FA98A5-7A4A-497B-BE6C-6B1DD78AF9E7}" type="presParOf" srcId="{DED8E9EF-5E2C-4BEC-89A2-E55AF747FDCF}" destId="{4F54EF4D-AD9E-4A9F-B567-B4104BB1A7B3}" srcOrd="0" destOrd="0" presId="urn:microsoft.com/office/officeart/2005/8/layout/process4"/>
    <dgm:cxn modelId="{7791ABD9-64F7-4FE1-952B-A80AFDC01990}" type="presParOf" srcId="{5EE272C7-08DD-47D6-804E-A0B403D7673B}" destId="{DB0012C5-0717-4D07-8276-BC6A96150711}" srcOrd="1" destOrd="0" presId="urn:microsoft.com/office/officeart/2005/8/layout/process4"/>
    <dgm:cxn modelId="{2754C3AC-08F3-4829-9573-4E96208003C1}" type="presParOf" srcId="{5EE272C7-08DD-47D6-804E-A0B403D7673B}" destId="{8D04BF90-C272-4AE4-A4CC-BF73D4613A50}" srcOrd="2" destOrd="0" presId="urn:microsoft.com/office/officeart/2005/8/layout/process4"/>
    <dgm:cxn modelId="{67D2C199-93DC-4249-9581-2BB771FF0C1B}" type="presParOf" srcId="{8D04BF90-C272-4AE4-A4CC-BF73D4613A50}" destId="{CBCDE4B1-C6F0-4BB7-ACD5-31EC87159297}" srcOrd="0" destOrd="0" presId="urn:microsoft.com/office/officeart/2005/8/layout/process4"/>
    <dgm:cxn modelId="{87621C82-EB69-48B0-BCB7-113A17CD831B}" type="presParOf" srcId="{5EE272C7-08DD-47D6-804E-A0B403D7673B}" destId="{7EF5AEAF-71C9-425D-AE0D-316ED4272E91}" srcOrd="3" destOrd="0" presId="urn:microsoft.com/office/officeart/2005/8/layout/process4"/>
    <dgm:cxn modelId="{04349046-2E61-4FF6-B0FE-6D8ABAC60511}" type="presParOf" srcId="{5EE272C7-08DD-47D6-804E-A0B403D7673B}" destId="{8359F8C7-E675-4B1D-8F05-F601EED2E038}" srcOrd="4" destOrd="0" presId="urn:microsoft.com/office/officeart/2005/8/layout/process4"/>
    <dgm:cxn modelId="{0C7C0884-46F7-4E4A-A03A-87ED2250D5CB}" type="presParOf" srcId="{8359F8C7-E675-4B1D-8F05-F601EED2E038}" destId="{52678955-D9E1-4DC1-9E84-8AA23C04D71E}" srcOrd="0" destOrd="0" presId="urn:microsoft.com/office/officeart/2005/8/layout/process4"/>
    <dgm:cxn modelId="{31152A5A-83D7-471E-8934-BE917E97B4BF}" type="presParOf" srcId="{5EE272C7-08DD-47D6-804E-A0B403D7673B}" destId="{869B96AD-A265-4DC7-9DD4-E61C84CC3949}" srcOrd="5" destOrd="0" presId="urn:microsoft.com/office/officeart/2005/8/layout/process4"/>
    <dgm:cxn modelId="{4B31CE21-6FF1-4ACD-B43C-CE7F2988B3C9}" type="presParOf" srcId="{5EE272C7-08DD-47D6-804E-A0B403D7673B}" destId="{FD3C5C60-4AF8-4F9C-8E12-96085A31DA7C}" srcOrd="6" destOrd="0" presId="urn:microsoft.com/office/officeart/2005/8/layout/process4"/>
    <dgm:cxn modelId="{ABB90D2C-80E0-49AF-B9B0-6DE704B4C7DE}" type="presParOf" srcId="{FD3C5C60-4AF8-4F9C-8E12-96085A31DA7C}" destId="{A878837D-43E4-4CBC-A3AB-32FED7235A11}" srcOrd="0" destOrd="0" presId="urn:microsoft.com/office/officeart/2005/8/layout/process4"/>
    <dgm:cxn modelId="{7C8D9C64-ECD5-4FF6-805A-F41C90A7F012}" type="presParOf" srcId="{5EE272C7-08DD-47D6-804E-A0B403D7673B}" destId="{16FA8041-7AFC-4A27-AAC4-C2A48E9BE870}" srcOrd="7" destOrd="0" presId="urn:microsoft.com/office/officeart/2005/8/layout/process4"/>
    <dgm:cxn modelId="{F654AD17-7DA8-4BFD-A47E-818746BC8B3E}" type="presParOf" srcId="{5EE272C7-08DD-47D6-804E-A0B403D7673B}" destId="{4C1AF5F4-C5B9-4BBE-A086-BE53531250BF}" srcOrd="8" destOrd="0" presId="urn:microsoft.com/office/officeart/2005/8/layout/process4"/>
    <dgm:cxn modelId="{0D613D4A-EAEF-420C-99DA-A3B61F96BC85}" type="presParOf" srcId="{4C1AF5F4-C5B9-4BBE-A086-BE53531250BF}" destId="{A6C7A044-16D5-4B88-AEBA-254356BAF69F}" srcOrd="0" destOrd="0" presId="urn:microsoft.com/office/officeart/2005/8/layout/process4"/>
    <dgm:cxn modelId="{9074EE0C-5E5C-40B1-A704-EE14542B218C}" type="presParOf" srcId="{5EE272C7-08DD-47D6-804E-A0B403D7673B}" destId="{06A2D4A2-053B-48D8-88EA-929F834F0102}" srcOrd="9" destOrd="0" presId="urn:microsoft.com/office/officeart/2005/8/layout/process4"/>
    <dgm:cxn modelId="{BEEE096D-F57A-45DE-B091-F7A6712201EA}" type="presParOf" srcId="{5EE272C7-08DD-47D6-804E-A0B403D7673B}" destId="{88775019-551F-4820-9750-D808AE68E732}" srcOrd="10" destOrd="0" presId="urn:microsoft.com/office/officeart/2005/8/layout/process4"/>
    <dgm:cxn modelId="{D087C860-34B1-4DE9-9392-4A2BF606C094}" type="presParOf" srcId="{88775019-551F-4820-9750-D808AE68E732}" destId="{D6E82AEB-E1FE-4388-9D88-E8520C775071}" srcOrd="0" destOrd="0" presId="urn:microsoft.com/office/officeart/2005/8/layout/process4"/>
    <dgm:cxn modelId="{670F1D1E-7EFD-45DC-B14E-44F19ACACD30}" type="presParOf" srcId="{5EE272C7-08DD-47D6-804E-A0B403D7673B}" destId="{A35979F1-3C72-4250-B767-B2EF5FDBF7F6}" srcOrd="11" destOrd="0" presId="urn:microsoft.com/office/officeart/2005/8/layout/process4"/>
    <dgm:cxn modelId="{880389C2-ED50-4B64-9949-74126EB478B4}" type="presParOf" srcId="{5EE272C7-08DD-47D6-804E-A0B403D7673B}" destId="{6113341B-26AC-4901-9ED7-E5E3D7CC2240}" srcOrd="12" destOrd="0" presId="urn:microsoft.com/office/officeart/2005/8/layout/process4"/>
    <dgm:cxn modelId="{5CB47E77-9F91-4C54-BFA3-5EFE8E560DEF}" type="presParOf" srcId="{6113341B-26AC-4901-9ED7-E5E3D7CC2240}" destId="{37083FF5-8B56-46A1-BDE5-BF0E4D57B95E}" srcOrd="0" destOrd="0" presId="urn:microsoft.com/office/officeart/2005/8/layout/process4"/>
    <dgm:cxn modelId="{1FAD90C5-5056-4C83-BB11-024E03804EDD}" type="presParOf" srcId="{5EE272C7-08DD-47D6-804E-A0B403D7673B}" destId="{88D29E04-068D-49E7-B07D-590C68E80610}" srcOrd="13" destOrd="0" presId="urn:microsoft.com/office/officeart/2005/8/layout/process4"/>
    <dgm:cxn modelId="{305F3289-659A-405B-9F78-09EDDCFA0D7F}" type="presParOf" srcId="{5EE272C7-08DD-47D6-804E-A0B403D7673B}" destId="{6737568F-C2BB-4B63-A0A8-A82E40B71C15}" srcOrd="14" destOrd="0" presId="urn:microsoft.com/office/officeart/2005/8/layout/process4"/>
    <dgm:cxn modelId="{A9121E23-2812-4964-8F2B-0EAC6871F833}" type="presParOf" srcId="{6737568F-C2BB-4B63-A0A8-A82E40B71C15}" destId="{18712EE9-9A16-4423-A334-C966F0CFB7BF}" srcOrd="0" destOrd="0" presId="urn:microsoft.com/office/officeart/2005/8/layout/process4"/>
    <dgm:cxn modelId="{1279C210-CA1B-45DD-95D5-DF206EEF658D}" type="presParOf" srcId="{5EE272C7-08DD-47D6-804E-A0B403D7673B}" destId="{F8178878-5BE5-4D5E-ACC9-C935A356EA86}" srcOrd="15" destOrd="0" presId="urn:microsoft.com/office/officeart/2005/8/layout/process4"/>
    <dgm:cxn modelId="{39F774AD-0FF4-48C7-ADD0-D2833A958784}" type="presParOf" srcId="{5EE272C7-08DD-47D6-804E-A0B403D7673B}" destId="{3D2DB3A8-3108-4854-8A24-03037DEE4789}" srcOrd="16" destOrd="0" presId="urn:microsoft.com/office/officeart/2005/8/layout/process4"/>
    <dgm:cxn modelId="{58E0AE81-D04B-4879-9FF6-6BDA56455979}" type="presParOf" srcId="{3D2DB3A8-3108-4854-8A24-03037DEE4789}" destId="{ECA4A9E7-4612-4063-9401-6EB5A0618065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4CD4BC6-8C33-4E9C-B5F5-7EBBF0A827BA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E659EA16-F11D-4D1A-8D52-CBACFD99AEEA}">
      <dgm:prSet/>
      <dgm:spPr/>
      <dgm:t>
        <a:bodyPr/>
        <a:lstStyle/>
        <a:p>
          <a:pPr rtl="0"/>
          <a:r>
            <a:rPr lang="ru-RU" b="1" i="1" smtClean="0"/>
            <a:t>ОВ = 70…80</a:t>
          </a:r>
          <a:endParaRPr lang="ru-RU"/>
        </a:p>
      </dgm:t>
    </dgm:pt>
    <dgm:pt modelId="{52E72F31-6888-46FA-B698-6FAC21EFD1CC}" type="parTrans" cxnId="{199E10D6-24DE-4570-96C4-B39FE79980BE}">
      <dgm:prSet/>
      <dgm:spPr/>
      <dgm:t>
        <a:bodyPr/>
        <a:lstStyle/>
        <a:p>
          <a:endParaRPr lang="ru-RU"/>
        </a:p>
      </dgm:t>
    </dgm:pt>
    <dgm:pt modelId="{77A0AFFA-0EA9-441E-9F4F-C87D3B7ED4F4}" type="sibTrans" cxnId="{199E10D6-24DE-4570-96C4-B39FE79980BE}">
      <dgm:prSet/>
      <dgm:spPr/>
      <dgm:t>
        <a:bodyPr/>
        <a:lstStyle/>
        <a:p>
          <a:endParaRPr lang="ru-RU"/>
        </a:p>
      </dgm:t>
    </dgm:pt>
    <dgm:pt modelId="{960A5F29-0257-400F-9CCA-26CE9276E2B4}">
      <dgm:prSet/>
      <dgm:spPr/>
      <dgm:t>
        <a:bodyPr/>
        <a:lstStyle/>
        <a:p>
          <a:pPr rtl="0"/>
          <a:r>
            <a:rPr lang="ru-RU" b="1" i="1" smtClean="0"/>
            <a:t>ОА = Длина горловины – 0,05 ОВ</a:t>
          </a:r>
          <a:endParaRPr lang="ru-RU"/>
        </a:p>
      </dgm:t>
    </dgm:pt>
    <dgm:pt modelId="{08F0E7B4-C726-4F22-9DA1-462F8D468BBF}" type="parTrans" cxnId="{40F581D1-8CC4-4C5E-94FE-F3DCD1273080}">
      <dgm:prSet/>
      <dgm:spPr/>
      <dgm:t>
        <a:bodyPr/>
        <a:lstStyle/>
        <a:p>
          <a:endParaRPr lang="ru-RU"/>
        </a:p>
      </dgm:t>
    </dgm:pt>
    <dgm:pt modelId="{BEFBB656-EE94-4C7B-87FF-E643C023E6A4}" type="sibTrans" cxnId="{40F581D1-8CC4-4C5E-94FE-F3DCD1273080}">
      <dgm:prSet/>
      <dgm:spPr/>
      <dgm:t>
        <a:bodyPr/>
        <a:lstStyle/>
        <a:p>
          <a:endParaRPr lang="ru-RU"/>
        </a:p>
      </dgm:t>
    </dgm:pt>
    <dgm:pt modelId="{89D68A57-F65D-445E-BF25-46B758534176}">
      <dgm:prSet/>
      <dgm:spPr/>
      <dgm:t>
        <a:bodyPr/>
        <a:lstStyle/>
        <a:p>
          <a:pPr rtl="0"/>
          <a:r>
            <a:rPr lang="ru-RU" b="1" i="1" smtClean="0"/>
            <a:t>ВВ1 = 40</a:t>
          </a:r>
          <a:endParaRPr lang="ru-RU"/>
        </a:p>
      </dgm:t>
    </dgm:pt>
    <dgm:pt modelId="{1FFD2F12-BD52-4A3F-A67D-5702DFFAB96A}" type="parTrans" cxnId="{144DC776-A514-426A-B5ED-5F9146806094}">
      <dgm:prSet/>
      <dgm:spPr/>
      <dgm:t>
        <a:bodyPr/>
        <a:lstStyle/>
        <a:p>
          <a:endParaRPr lang="ru-RU"/>
        </a:p>
      </dgm:t>
    </dgm:pt>
    <dgm:pt modelId="{F7F72453-EB59-496F-BBDE-7266AE9EC6C8}" type="sibTrans" cxnId="{144DC776-A514-426A-B5ED-5F9146806094}">
      <dgm:prSet/>
      <dgm:spPr/>
      <dgm:t>
        <a:bodyPr/>
        <a:lstStyle/>
        <a:p>
          <a:endParaRPr lang="ru-RU"/>
        </a:p>
      </dgm:t>
    </dgm:pt>
    <dgm:pt modelId="{B26A63C0-B2A3-44AB-A8CA-31EB75D295C4}">
      <dgm:prSet/>
      <dgm:spPr/>
      <dgm:t>
        <a:bodyPr/>
        <a:lstStyle/>
        <a:p>
          <a:pPr rtl="0"/>
          <a:r>
            <a:rPr lang="ru-RU" b="1" i="1" smtClean="0"/>
            <a:t>ВВ2 = 60…80</a:t>
          </a:r>
          <a:endParaRPr lang="ru-RU"/>
        </a:p>
      </dgm:t>
    </dgm:pt>
    <dgm:pt modelId="{AAE8FCCE-4F92-45EB-98C9-36CE2605EE94}" type="parTrans" cxnId="{B9B88AB0-35AA-4765-91F4-37BC0879C80C}">
      <dgm:prSet/>
      <dgm:spPr/>
      <dgm:t>
        <a:bodyPr/>
        <a:lstStyle/>
        <a:p>
          <a:endParaRPr lang="ru-RU"/>
        </a:p>
      </dgm:t>
    </dgm:pt>
    <dgm:pt modelId="{D8BF915F-F4AA-4F5F-856F-5A18D29B0886}" type="sibTrans" cxnId="{B9B88AB0-35AA-4765-91F4-37BC0879C80C}">
      <dgm:prSet/>
      <dgm:spPr/>
      <dgm:t>
        <a:bodyPr/>
        <a:lstStyle/>
        <a:p>
          <a:endParaRPr lang="ru-RU"/>
        </a:p>
      </dgm:t>
    </dgm:pt>
    <dgm:pt modelId="{D765260F-EDC6-4C45-9A6C-E5D62BA30AE0}">
      <dgm:prSet/>
      <dgm:spPr/>
      <dgm:t>
        <a:bodyPr/>
        <a:lstStyle/>
        <a:p>
          <a:pPr rtl="0"/>
          <a:r>
            <a:rPr lang="ru-RU" b="1" i="1" smtClean="0"/>
            <a:t>АА2 = 40</a:t>
          </a:r>
          <a:endParaRPr lang="ru-RU"/>
        </a:p>
      </dgm:t>
    </dgm:pt>
    <dgm:pt modelId="{B64D4172-4E14-4CC3-968D-6E47DB752B53}" type="parTrans" cxnId="{17E207E5-E73F-4D9C-BEAB-EE041967780B}">
      <dgm:prSet/>
      <dgm:spPr/>
      <dgm:t>
        <a:bodyPr/>
        <a:lstStyle/>
        <a:p>
          <a:endParaRPr lang="ru-RU"/>
        </a:p>
      </dgm:t>
    </dgm:pt>
    <dgm:pt modelId="{80B32064-2030-4849-90CF-13D469247AB8}" type="sibTrans" cxnId="{17E207E5-E73F-4D9C-BEAB-EE041967780B}">
      <dgm:prSet/>
      <dgm:spPr/>
      <dgm:t>
        <a:bodyPr/>
        <a:lstStyle/>
        <a:p>
          <a:endParaRPr lang="ru-RU"/>
        </a:p>
      </dgm:t>
    </dgm:pt>
    <dgm:pt modelId="{F43FD275-B647-41FD-918B-44A88CB3778E}">
      <dgm:prSet/>
      <dgm:spPr/>
      <dgm:t>
        <a:bodyPr/>
        <a:lstStyle/>
        <a:p>
          <a:pPr rtl="0"/>
          <a:r>
            <a:rPr lang="ru-RU" b="1" i="1" smtClean="0"/>
            <a:t>АА3 = ВВ2 + 10</a:t>
          </a:r>
          <a:endParaRPr lang="ru-RU"/>
        </a:p>
      </dgm:t>
    </dgm:pt>
    <dgm:pt modelId="{5B6B1AAE-5D83-4824-A627-A90372757047}" type="parTrans" cxnId="{3DD496B4-AA87-4970-AF27-908F18098D42}">
      <dgm:prSet/>
      <dgm:spPr/>
      <dgm:t>
        <a:bodyPr/>
        <a:lstStyle/>
        <a:p>
          <a:endParaRPr lang="ru-RU"/>
        </a:p>
      </dgm:t>
    </dgm:pt>
    <dgm:pt modelId="{66637CF2-394C-4693-81B5-314EB2B41F4D}" type="sibTrans" cxnId="{3DD496B4-AA87-4970-AF27-908F18098D42}">
      <dgm:prSet/>
      <dgm:spPr/>
      <dgm:t>
        <a:bodyPr/>
        <a:lstStyle/>
        <a:p>
          <a:endParaRPr lang="ru-RU"/>
        </a:p>
      </dgm:t>
    </dgm:pt>
    <dgm:pt modelId="{895CB81C-89CB-4333-95C4-FC2403A70650}">
      <dgm:prSet/>
      <dgm:spPr/>
      <dgm:t>
        <a:bodyPr/>
        <a:lstStyle/>
        <a:p>
          <a:pPr rtl="0"/>
          <a:r>
            <a:rPr lang="ru-RU" b="1" i="1" smtClean="0"/>
            <a:t>А3А4 = 40…..50</a:t>
          </a:r>
          <a:endParaRPr lang="ru-RU"/>
        </a:p>
      </dgm:t>
    </dgm:pt>
    <dgm:pt modelId="{7E4CA8DD-ED6E-4E2D-8D93-3FA5626548C3}" type="parTrans" cxnId="{EC055131-9421-4512-A91A-C2DD1DA77B5B}">
      <dgm:prSet/>
      <dgm:spPr/>
      <dgm:t>
        <a:bodyPr/>
        <a:lstStyle/>
        <a:p>
          <a:endParaRPr lang="ru-RU"/>
        </a:p>
      </dgm:t>
    </dgm:pt>
    <dgm:pt modelId="{A97DE3EC-E63F-410F-9192-1B9B5EEF8B69}" type="sibTrans" cxnId="{EC055131-9421-4512-A91A-C2DD1DA77B5B}">
      <dgm:prSet/>
      <dgm:spPr/>
      <dgm:t>
        <a:bodyPr/>
        <a:lstStyle/>
        <a:p>
          <a:endParaRPr lang="ru-RU"/>
        </a:p>
      </dgm:t>
    </dgm:pt>
    <dgm:pt modelId="{93DF9ADC-7316-4C97-B5D2-B55B4521F4FA}">
      <dgm:prSet/>
      <dgm:spPr/>
      <dgm:t>
        <a:bodyPr/>
        <a:lstStyle/>
        <a:p>
          <a:pPr rtl="0"/>
          <a:r>
            <a:rPr lang="ru-RU" b="1" i="1" smtClean="0"/>
            <a:t>в1 в2= 15</a:t>
          </a:r>
          <a:endParaRPr lang="ru-RU"/>
        </a:p>
      </dgm:t>
    </dgm:pt>
    <dgm:pt modelId="{79A8C855-988C-4576-B11B-F1D4DB5373DC}" type="parTrans" cxnId="{B8D5683D-1063-4611-87FD-807BBF130892}">
      <dgm:prSet/>
      <dgm:spPr/>
      <dgm:t>
        <a:bodyPr/>
        <a:lstStyle/>
        <a:p>
          <a:endParaRPr lang="ru-RU"/>
        </a:p>
      </dgm:t>
    </dgm:pt>
    <dgm:pt modelId="{B71456E7-ACF9-4CFC-940A-234266BC2B66}" type="sibTrans" cxnId="{B8D5683D-1063-4611-87FD-807BBF130892}">
      <dgm:prSet/>
      <dgm:spPr/>
      <dgm:t>
        <a:bodyPr/>
        <a:lstStyle/>
        <a:p>
          <a:endParaRPr lang="ru-RU"/>
        </a:p>
      </dgm:t>
    </dgm:pt>
    <dgm:pt modelId="{75F4E8EC-4530-4B31-9A87-9EE65B7E52DB}" type="pres">
      <dgm:prSet presAssocID="{E4CD4BC6-8C33-4E9C-B5F5-7EBBF0A827B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6FAEBF0-E15E-4F25-AB3D-E2A5EBF61927}" type="pres">
      <dgm:prSet presAssocID="{93DF9ADC-7316-4C97-B5D2-B55B4521F4FA}" presName="boxAndChildren" presStyleCnt="0"/>
      <dgm:spPr/>
    </dgm:pt>
    <dgm:pt modelId="{54B17D3E-5E73-4425-87C5-FBC570E988D1}" type="pres">
      <dgm:prSet presAssocID="{93DF9ADC-7316-4C97-B5D2-B55B4521F4FA}" presName="parentTextBox" presStyleLbl="node1" presStyleIdx="0" presStyleCnt="8"/>
      <dgm:spPr/>
      <dgm:t>
        <a:bodyPr/>
        <a:lstStyle/>
        <a:p>
          <a:endParaRPr lang="ru-RU"/>
        </a:p>
      </dgm:t>
    </dgm:pt>
    <dgm:pt modelId="{55E3DDA3-40F8-4A90-BFD6-F2232B329FCB}" type="pres">
      <dgm:prSet presAssocID="{A97DE3EC-E63F-410F-9192-1B9B5EEF8B69}" presName="sp" presStyleCnt="0"/>
      <dgm:spPr/>
    </dgm:pt>
    <dgm:pt modelId="{B7738C61-89C6-4CF1-9402-8A6771960594}" type="pres">
      <dgm:prSet presAssocID="{895CB81C-89CB-4333-95C4-FC2403A70650}" presName="arrowAndChildren" presStyleCnt="0"/>
      <dgm:spPr/>
    </dgm:pt>
    <dgm:pt modelId="{3591DA53-5761-4F6F-A6C0-6919ED02EA31}" type="pres">
      <dgm:prSet presAssocID="{895CB81C-89CB-4333-95C4-FC2403A70650}" presName="parentTextArrow" presStyleLbl="node1" presStyleIdx="1" presStyleCnt="8"/>
      <dgm:spPr/>
      <dgm:t>
        <a:bodyPr/>
        <a:lstStyle/>
        <a:p>
          <a:endParaRPr lang="ru-RU"/>
        </a:p>
      </dgm:t>
    </dgm:pt>
    <dgm:pt modelId="{09A8BD83-6B65-4050-8C43-9E4C523086D0}" type="pres">
      <dgm:prSet presAssocID="{66637CF2-394C-4693-81B5-314EB2B41F4D}" presName="sp" presStyleCnt="0"/>
      <dgm:spPr/>
    </dgm:pt>
    <dgm:pt modelId="{13C4A152-E97B-42D5-A152-A632720C0F91}" type="pres">
      <dgm:prSet presAssocID="{F43FD275-B647-41FD-918B-44A88CB3778E}" presName="arrowAndChildren" presStyleCnt="0"/>
      <dgm:spPr/>
    </dgm:pt>
    <dgm:pt modelId="{D92C8477-315C-411F-BA36-3263BC0FAA64}" type="pres">
      <dgm:prSet presAssocID="{F43FD275-B647-41FD-918B-44A88CB3778E}" presName="parentTextArrow" presStyleLbl="node1" presStyleIdx="2" presStyleCnt="8"/>
      <dgm:spPr/>
      <dgm:t>
        <a:bodyPr/>
        <a:lstStyle/>
        <a:p>
          <a:endParaRPr lang="ru-RU"/>
        </a:p>
      </dgm:t>
    </dgm:pt>
    <dgm:pt modelId="{8F45A418-A48B-49E9-99FF-DB72A4F5AE62}" type="pres">
      <dgm:prSet presAssocID="{80B32064-2030-4849-90CF-13D469247AB8}" presName="sp" presStyleCnt="0"/>
      <dgm:spPr/>
    </dgm:pt>
    <dgm:pt modelId="{9BB597EA-18B1-46CC-9E94-34D9CCF50804}" type="pres">
      <dgm:prSet presAssocID="{D765260F-EDC6-4C45-9A6C-E5D62BA30AE0}" presName="arrowAndChildren" presStyleCnt="0"/>
      <dgm:spPr/>
    </dgm:pt>
    <dgm:pt modelId="{9399727A-50CB-4080-9514-621F6AAA1058}" type="pres">
      <dgm:prSet presAssocID="{D765260F-EDC6-4C45-9A6C-E5D62BA30AE0}" presName="parentTextArrow" presStyleLbl="node1" presStyleIdx="3" presStyleCnt="8"/>
      <dgm:spPr/>
      <dgm:t>
        <a:bodyPr/>
        <a:lstStyle/>
        <a:p>
          <a:endParaRPr lang="ru-RU"/>
        </a:p>
      </dgm:t>
    </dgm:pt>
    <dgm:pt modelId="{67E189F5-45BC-4573-A9EB-2BC961C7C5B4}" type="pres">
      <dgm:prSet presAssocID="{D8BF915F-F4AA-4F5F-856F-5A18D29B0886}" presName="sp" presStyleCnt="0"/>
      <dgm:spPr/>
    </dgm:pt>
    <dgm:pt modelId="{F26CD39C-B7EA-4717-812E-B55CE192EE3F}" type="pres">
      <dgm:prSet presAssocID="{B26A63C0-B2A3-44AB-A8CA-31EB75D295C4}" presName="arrowAndChildren" presStyleCnt="0"/>
      <dgm:spPr/>
    </dgm:pt>
    <dgm:pt modelId="{EFC7786B-4D7A-4EAB-BD01-AA671ABD0B11}" type="pres">
      <dgm:prSet presAssocID="{B26A63C0-B2A3-44AB-A8CA-31EB75D295C4}" presName="parentTextArrow" presStyleLbl="node1" presStyleIdx="4" presStyleCnt="8"/>
      <dgm:spPr/>
      <dgm:t>
        <a:bodyPr/>
        <a:lstStyle/>
        <a:p>
          <a:endParaRPr lang="ru-RU"/>
        </a:p>
      </dgm:t>
    </dgm:pt>
    <dgm:pt modelId="{72610E9F-0865-4D0D-993B-B85199278276}" type="pres">
      <dgm:prSet presAssocID="{F7F72453-EB59-496F-BBDE-7266AE9EC6C8}" presName="sp" presStyleCnt="0"/>
      <dgm:spPr/>
    </dgm:pt>
    <dgm:pt modelId="{DA97DDC3-632D-472D-89EF-13A053210C2D}" type="pres">
      <dgm:prSet presAssocID="{89D68A57-F65D-445E-BF25-46B758534176}" presName="arrowAndChildren" presStyleCnt="0"/>
      <dgm:spPr/>
    </dgm:pt>
    <dgm:pt modelId="{9043823B-7891-4C5A-8AA6-751EC6214943}" type="pres">
      <dgm:prSet presAssocID="{89D68A57-F65D-445E-BF25-46B758534176}" presName="parentTextArrow" presStyleLbl="node1" presStyleIdx="5" presStyleCnt="8"/>
      <dgm:spPr/>
      <dgm:t>
        <a:bodyPr/>
        <a:lstStyle/>
        <a:p>
          <a:endParaRPr lang="ru-RU"/>
        </a:p>
      </dgm:t>
    </dgm:pt>
    <dgm:pt modelId="{2001545C-580F-4560-A208-03B3099C8B15}" type="pres">
      <dgm:prSet presAssocID="{BEFBB656-EE94-4C7B-87FF-E643C023E6A4}" presName="sp" presStyleCnt="0"/>
      <dgm:spPr/>
    </dgm:pt>
    <dgm:pt modelId="{ECB4F1EB-BCD1-4FCF-B36B-CA920F4179CD}" type="pres">
      <dgm:prSet presAssocID="{960A5F29-0257-400F-9CCA-26CE9276E2B4}" presName="arrowAndChildren" presStyleCnt="0"/>
      <dgm:spPr/>
    </dgm:pt>
    <dgm:pt modelId="{B07096CB-F02F-4CF0-9150-DF6D58FD0F62}" type="pres">
      <dgm:prSet presAssocID="{960A5F29-0257-400F-9CCA-26CE9276E2B4}" presName="parentTextArrow" presStyleLbl="node1" presStyleIdx="6" presStyleCnt="8"/>
      <dgm:spPr/>
      <dgm:t>
        <a:bodyPr/>
        <a:lstStyle/>
        <a:p>
          <a:endParaRPr lang="ru-RU"/>
        </a:p>
      </dgm:t>
    </dgm:pt>
    <dgm:pt modelId="{3340A535-2283-4BD9-B5B2-197483E5710A}" type="pres">
      <dgm:prSet presAssocID="{77A0AFFA-0EA9-441E-9F4F-C87D3B7ED4F4}" presName="sp" presStyleCnt="0"/>
      <dgm:spPr/>
    </dgm:pt>
    <dgm:pt modelId="{8AC73129-A613-45CD-A4D4-E6CCCC3D4CFE}" type="pres">
      <dgm:prSet presAssocID="{E659EA16-F11D-4D1A-8D52-CBACFD99AEEA}" presName="arrowAndChildren" presStyleCnt="0"/>
      <dgm:spPr/>
    </dgm:pt>
    <dgm:pt modelId="{D7414F14-3538-41C8-BBBF-19F54C93765E}" type="pres">
      <dgm:prSet presAssocID="{E659EA16-F11D-4D1A-8D52-CBACFD99AEEA}" presName="parentTextArrow" presStyleLbl="node1" presStyleIdx="7" presStyleCnt="8"/>
      <dgm:spPr/>
      <dgm:t>
        <a:bodyPr/>
        <a:lstStyle/>
        <a:p>
          <a:endParaRPr lang="ru-RU"/>
        </a:p>
      </dgm:t>
    </dgm:pt>
  </dgm:ptLst>
  <dgm:cxnLst>
    <dgm:cxn modelId="{6CD86AB3-56CD-46DF-B66B-FF9E21B196F2}" type="presOf" srcId="{E4CD4BC6-8C33-4E9C-B5F5-7EBBF0A827BA}" destId="{75F4E8EC-4530-4B31-9A87-9EE65B7E52DB}" srcOrd="0" destOrd="0" presId="urn:microsoft.com/office/officeart/2005/8/layout/process4"/>
    <dgm:cxn modelId="{B8D5683D-1063-4611-87FD-807BBF130892}" srcId="{E4CD4BC6-8C33-4E9C-B5F5-7EBBF0A827BA}" destId="{93DF9ADC-7316-4C97-B5D2-B55B4521F4FA}" srcOrd="7" destOrd="0" parTransId="{79A8C855-988C-4576-B11B-F1D4DB5373DC}" sibTransId="{B71456E7-ACF9-4CFC-940A-234266BC2B66}"/>
    <dgm:cxn modelId="{3DD496B4-AA87-4970-AF27-908F18098D42}" srcId="{E4CD4BC6-8C33-4E9C-B5F5-7EBBF0A827BA}" destId="{F43FD275-B647-41FD-918B-44A88CB3778E}" srcOrd="5" destOrd="0" parTransId="{5B6B1AAE-5D83-4824-A627-A90372757047}" sibTransId="{66637CF2-394C-4693-81B5-314EB2B41F4D}"/>
    <dgm:cxn modelId="{A6354539-5851-4D01-A2ED-29F41F47DEF4}" type="presOf" srcId="{E659EA16-F11D-4D1A-8D52-CBACFD99AEEA}" destId="{D7414F14-3538-41C8-BBBF-19F54C93765E}" srcOrd="0" destOrd="0" presId="urn:microsoft.com/office/officeart/2005/8/layout/process4"/>
    <dgm:cxn modelId="{2F2E7820-903A-4821-84ED-EF2F2A170498}" type="presOf" srcId="{B26A63C0-B2A3-44AB-A8CA-31EB75D295C4}" destId="{EFC7786B-4D7A-4EAB-BD01-AA671ABD0B11}" srcOrd="0" destOrd="0" presId="urn:microsoft.com/office/officeart/2005/8/layout/process4"/>
    <dgm:cxn modelId="{15333DA0-D158-42B8-8EA5-5731443A7B89}" type="presOf" srcId="{89D68A57-F65D-445E-BF25-46B758534176}" destId="{9043823B-7891-4C5A-8AA6-751EC6214943}" srcOrd="0" destOrd="0" presId="urn:microsoft.com/office/officeart/2005/8/layout/process4"/>
    <dgm:cxn modelId="{4C6A5261-6DD3-48E3-987B-C1AFA0F5F061}" type="presOf" srcId="{F43FD275-B647-41FD-918B-44A88CB3778E}" destId="{D92C8477-315C-411F-BA36-3263BC0FAA64}" srcOrd="0" destOrd="0" presId="urn:microsoft.com/office/officeart/2005/8/layout/process4"/>
    <dgm:cxn modelId="{A7AFA15D-5797-4C89-B5AD-04F0A2ACDFF8}" type="presOf" srcId="{93DF9ADC-7316-4C97-B5D2-B55B4521F4FA}" destId="{54B17D3E-5E73-4425-87C5-FBC570E988D1}" srcOrd="0" destOrd="0" presId="urn:microsoft.com/office/officeart/2005/8/layout/process4"/>
    <dgm:cxn modelId="{45D93EFE-2B7F-4F19-AA0F-FA1E3D27579E}" type="presOf" srcId="{D765260F-EDC6-4C45-9A6C-E5D62BA30AE0}" destId="{9399727A-50CB-4080-9514-621F6AAA1058}" srcOrd="0" destOrd="0" presId="urn:microsoft.com/office/officeart/2005/8/layout/process4"/>
    <dgm:cxn modelId="{40F581D1-8CC4-4C5E-94FE-F3DCD1273080}" srcId="{E4CD4BC6-8C33-4E9C-B5F5-7EBBF0A827BA}" destId="{960A5F29-0257-400F-9CCA-26CE9276E2B4}" srcOrd="1" destOrd="0" parTransId="{08F0E7B4-C726-4F22-9DA1-462F8D468BBF}" sibTransId="{BEFBB656-EE94-4C7B-87FF-E643C023E6A4}"/>
    <dgm:cxn modelId="{62A01936-74D2-439A-B937-B19D6D339237}" type="presOf" srcId="{895CB81C-89CB-4333-95C4-FC2403A70650}" destId="{3591DA53-5761-4F6F-A6C0-6919ED02EA31}" srcOrd="0" destOrd="0" presId="urn:microsoft.com/office/officeart/2005/8/layout/process4"/>
    <dgm:cxn modelId="{EC055131-9421-4512-A91A-C2DD1DA77B5B}" srcId="{E4CD4BC6-8C33-4E9C-B5F5-7EBBF0A827BA}" destId="{895CB81C-89CB-4333-95C4-FC2403A70650}" srcOrd="6" destOrd="0" parTransId="{7E4CA8DD-ED6E-4E2D-8D93-3FA5626548C3}" sibTransId="{A97DE3EC-E63F-410F-9192-1B9B5EEF8B69}"/>
    <dgm:cxn modelId="{144DC776-A514-426A-B5ED-5F9146806094}" srcId="{E4CD4BC6-8C33-4E9C-B5F5-7EBBF0A827BA}" destId="{89D68A57-F65D-445E-BF25-46B758534176}" srcOrd="2" destOrd="0" parTransId="{1FFD2F12-BD52-4A3F-A67D-5702DFFAB96A}" sibTransId="{F7F72453-EB59-496F-BBDE-7266AE9EC6C8}"/>
    <dgm:cxn modelId="{39E1B241-D155-46C5-B910-A28BA088FCF1}" type="presOf" srcId="{960A5F29-0257-400F-9CCA-26CE9276E2B4}" destId="{B07096CB-F02F-4CF0-9150-DF6D58FD0F62}" srcOrd="0" destOrd="0" presId="urn:microsoft.com/office/officeart/2005/8/layout/process4"/>
    <dgm:cxn modelId="{199E10D6-24DE-4570-96C4-B39FE79980BE}" srcId="{E4CD4BC6-8C33-4E9C-B5F5-7EBBF0A827BA}" destId="{E659EA16-F11D-4D1A-8D52-CBACFD99AEEA}" srcOrd="0" destOrd="0" parTransId="{52E72F31-6888-46FA-B698-6FAC21EFD1CC}" sibTransId="{77A0AFFA-0EA9-441E-9F4F-C87D3B7ED4F4}"/>
    <dgm:cxn modelId="{17E207E5-E73F-4D9C-BEAB-EE041967780B}" srcId="{E4CD4BC6-8C33-4E9C-B5F5-7EBBF0A827BA}" destId="{D765260F-EDC6-4C45-9A6C-E5D62BA30AE0}" srcOrd="4" destOrd="0" parTransId="{B64D4172-4E14-4CC3-968D-6E47DB752B53}" sibTransId="{80B32064-2030-4849-90CF-13D469247AB8}"/>
    <dgm:cxn modelId="{B9B88AB0-35AA-4765-91F4-37BC0879C80C}" srcId="{E4CD4BC6-8C33-4E9C-B5F5-7EBBF0A827BA}" destId="{B26A63C0-B2A3-44AB-A8CA-31EB75D295C4}" srcOrd="3" destOrd="0" parTransId="{AAE8FCCE-4F92-45EB-98C9-36CE2605EE94}" sibTransId="{D8BF915F-F4AA-4F5F-856F-5A18D29B0886}"/>
    <dgm:cxn modelId="{38A9160A-0143-469F-A8DD-6CD0029D5A43}" type="presParOf" srcId="{75F4E8EC-4530-4B31-9A87-9EE65B7E52DB}" destId="{46FAEBF0-E15E-4F25-AB3D-E2A5EBF61927}" srcOrd="0" destOrd="0" presId="urn:microsoft.com/office/officeart/2005/8/layout/process4"/>
    <dgm:cxn modelId="{1F78D37A-F833-4C60-86C1-EB1FB171ADB8}" type="presParOf" srcId="{46FAEBF0-E15E-4F25-AB3D-E2A5EBF61927}" destId="{54B17D3E-5E73-4425-87C5-FBC570E988D1}" srcOrd="0" destOrd="0" presId="urn:microsoft.com/office/officeart/2005/8/layout/process4"/>
    <dgm:cxn modelId="{79B32392-7343-402A-A196-D56B6017CF7D}" type="presParOf" srcId="{75F4E8EC-4530-4B31-9A87-9EE65B7E52DB}" destId="{55E3DDA3-40F8-4A90-BFD6-F2232B329FCB}" srcOrd="1" destOrd="0" presId="urn:microsoft.com/office/officeart/2005/8/layout/process4"/>
    <dgm:cxn modelId="{5B04C714-B181-4EEB-96E0-032501BC6108}" type="presParOf" srcId="{75F4E8EC-4530-4B31-9A87-9EE65B7E52DB}" destId="{B7738C61-89C6-4CF1-9402-8A6771960594}" srcOrd="2" destOrd="0" presId="urn:microsoft.com/office/officeart/2005/8/layout/process4"/>
    <dgm:cxn modelId="{11AC2F29-EBAB-4934-B2BF-355C78A96CA9}" type="presParOf" srcId="{B7738C61-89C6-4CF1-9402-8A6771960594}" destId="{3591DA53-5761-4F6F-A6C0-6919ED02EA31}" srcOrd="0" destOrd="0" presId="urn:microsoft.com/office/officeart/2005/8/layout/process4"/>
    <dgm:cxn modelId="{50FBB7C5-43FF-4BB6-B8DC-6EB6D3CC8ECF}" type="presParOf" srcId="{75F4E8EC-4530-4B31-9A87-9EE65B7E52DB}" destId="{09A8BD83-6B65-4050-8C43-9E4C523086D0}" srcOrd="3" destOrd="0" presId="urn:microsoft.com/office/officeart/2005/8/layout/process4"/>
    <dgm:cxn modelId="{2F010E7D-6226-453D-9FC2-09C60F056EC9}" type="presParOf" srcId="{75F4E8EC-4530-4B31-9A87-9EE65B7E52DB}" destId="{13C4A152-E97B-42D5-A152-A632720C0F91}" srcOrd="4" destOrd="0" presId="urn:microsoft.com/office/officeart/2005/8/layout/process4"/>
    <dgm:cxn modelId="{9F93E965-A2E7-452B-B54C-397E14CAB692}" type="presParOf" srcId="{13C4A152-E97B-42D5-A152-A632720C0F91}" destId="{D92C8477-315C-411F-BA36-3263BC0FAA64}" srcOrd="0" destOrd="0" presId="urn:microsoft.com/office/officeart/2005/8/layout/process4"/>
    <dgm:cxn modelId="{1237CD9D-FF53-4641-882A-D5F25D9DBC4E}" type="presParOf" srcId="{75F4E8EC-4530-4B31-9A87-9EE65B7E52DB}" destId="{8F45A418-A48B-49E9-99FF-DB72A4F5AE62}" srcOrd="5" destOrd="0" presId="urn:microsoft.com/office/officeart/2005/8/layout/process4"/>
    <dgm:cxn modelId="{D93FBDFE-02B3-419C-8E2D-795862C746E9}" type="presParOf" srcId="{75F4E8EC-4530-4B31-9A87-9EE65B7E52DB}" destId="{9BB597EA-18B1-46CC-9E94-34D9CCF50804}" srcOrd="6" destOrd="0" presId="urn:microsoft.com/office/officeart/2005/8/layout/process4"/>
    <dgm:cxn modelId="{6C2BA4B7-0A5F-4D10-B6F0-88EE43A9A151}" type="presParOf" srcId="{9BB597EA-18B1-46CC-9E94-34D9CCF50804}" destId="{9399727A-50CB-4080-9514-621F6AAA1058}" srcOrd="0" destOrd="0" presId="urn:microsoft.com/office/officeart/2005/8/layout/process4"/>
    <dgm:cxn modelId="{0F4C3331-113F-4EBD-B489-1A247100759E}" type="presParOf" srcId="{75F4E8EC-4530-4B31-9A87-9EE65B7E52DB}" destId="{67E189F5-45BC-4573-A9EB-2BC961C7C5B4}" srcOrd="7" destOrd="0" presId="urn:microsoft.com/office/officeart/2005/8/layout/process4"/>
    <dgm:cxn modelId="{C5E13687-3BB1-4902-A2AD-BE8E002BBCA9}" type="presParOf" srcId="{75F4E8EC-4530-4B31-9A87-9EE65B7E52DB}" destId="{F26CD39C-B7EA-4717-812E-B55CE192EE3F}" srcOrd="8" destOrd="0" presId="urn:microsoft.com/office/officeart/2005/8/layout/process4"/>
    <dgm:cxn modelId="{8FB93819-A65E-4E0F-BCD2-8B4D385B7710}" type="presParOf" srcId="{F26CD39C-B7EA-4717-812E-B55CE192EE3F}" destId="{EFC7786B-4D7A-4EAB-BD01-AA671ABD0B11}" srcOrd="0" destOrd="0" presId="urn:microsoft.com/office/officeart/2005/8/layout/process4"/>
    <dgm:cxn modelId="{B3213889-A107-4898-848A-38D390725D60}" type="presParOf" srcId="{75F4E8EC-4530-4B31-9A87-9EE65B7E52DB}" destId="{72610E9F-0865-4D0D-993B-B85199278276}" srcOrd="9" destOrd="0" presId="urn:microsoft.com/office/officeart/2005/8/layout/process4"/>
    <dgm:cxn modelId="{BD0EA4E8-F267-4D20-99FC-EFF473BC9C4D}" type="presParOf" srcId="{75F4E8EC-4530-4B31-9A87-9EE65B7E52DB}" destId="{DA97DDC3-632D-472D-89EF-13A053210C2D}" srcOrd="10" destOrd="0" presId="urn:microsoft.com/office/officeart/2005/8/layout/process4"/>
    <dgm:cxn modelId="{89514B60-3C3F-4780-977D-4AB498D4D5EF}" type="presParOf" srcId="{DA97DDC3-632D-472D-89EF-13A053210C2D}" destId="{9043823B-7891-4C5A-8AA6-751EC6214943}" srcOrd="0" destOrd="0" presId="urn:microsoft.com/office/officeart/2005/8/layout/process4"/>
    <dgm:cxn modelId="{32FBA707-CF52-4A60-AB4E-9EE98A9A03EC}" type="presParOf" srcId="{75F4E8EC-4530-4B31-9A87-9EE65B7E52DB}" destId="{2001545C-580F-4560-A208-03B3099C8B15}" srcOrd="11" destOrd="0" presId="urn:microsoft.com/office/officeart/2005/8/layout/process4"/>
    <dgm:cxn modelId="{8073B7EE-14EE-4F84-97FC-014A29B22EA3}" type="presParOf" srcId="{75F4E8EC-4530-4B31-9A87-9EE65B7E52DB}" destId="{ECB4F1EB-BCD1-4FCF-B36B-CA920F4179CD}" srcOrd="12" destOrd="0" presId="urn:microsoft.com/office/officeart/2005/8/layout/process4"/>
    <dgm:cxn modelId="{992970E3-53B5-4812-BD80-F757F2CF927B}" type="presParOf" srcId="{ECB4F1EB-BCD1-4FCF-B36B-CA920F4179CD}" destId="{B07096CB-F02F-4CF0-9150-DF6D58FD0F62}" srcOrd="0" destOrd="0" presId="urn:microsoft.com/office/officeart/2005/8/layout/process4"/>
    <dgm:cxn modelId="{B46A21DD-FAFC-4517-916F-C6DFB0229AC8}" type="presParOf" srcId="{75F4E8EC-4530-4B31-9A87-9EE65B7E52DB}" destId="{3340A535-2283-4BD9-B5B2-197483E5710A}" srcOrd="13" destOrd="0" presId="urn:microsoft.com/office/officeart/2005/8/layout/process4"/>
    <dgm:cxn modelId="{82388BC9-4B82-428C-B896-1073E90DDA4B}" type="presParOf" srcId="{75F4E8EC-4530-4B31-9A87-9EE65B7E52DB}" destId="{8AC73129-A613-45CD-A4D4-E6CCCC3D4CFE}" srcOrd="14" destOrd="0" presId="urn:microsoft.com/office/officeart/2005/8/layout/process4"/>
    <dgm:cxn modelId="{F5DF14DB-D210-4238-9D81-0E8A450940D8}" type="presParOf" srcId="{8AC73129-A613-45CD-A4D4-E6CCCC3D4CFE}" destId="{D7414F14-3538-41C8-BBBF-19F54C93765E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9EFA4E-D390-4E96-B8CB-0A2E3EC5EE36}">
      <dsp:nvSpPr>
        <dsp:cNvPr id="0" name=""/>
        <dsp:cNvSpPr/>
      </dsp:nvSpPr>
      <dsp:spPr>
        <a:xfrm>
          <a:off x="2484844" y="21654"/>
          <a:ext cx="1495680" cy="68703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400" kern="1200" dirty="0" smtClean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kern="1200" dirty="0" smtClean="0"/>
            <a:t>Стойка со скошенными концами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/>
        </a:p>
      </dsp:txBody>
      <dsp:txXfrm>
        <a:off x="2518382" y="55192"/>
        <a:ext cx="1428604" cy="619956"/>
      </dsp:txXfrm>
    </dsp:sp>
    <dsp:sp modelId="{F75F0BB7-16B0-4301-9A66-F28D3298854B}">
      <dsp:nvSpPr>
        <dsp:cNvPr id="0" name=""/>
        <dsp:cNvSpPr/>
      </dsp:nvSpPr>
      <dsp:spPr>
        <a:xfrm>
          <a:off x="1310676" y="395081"/>
          <a:ext cx="3924186" cy="3924186"/>
        </a:xfrm>
        <a:custGeom>
          <a:avLst/>
          <a:gdLst/>
          <a:ahLst/>
          <a:cxnLst/>
          <a:rect l="0" t="0" r="0" b="0"/>
          <a:pathLst>
            <a:path>
              <a:moveTo>
                <a:pt x="2674107" y="133748"/>
              </a:moveTo>
              <a:arcTo wR="1962093" hR="1962093" stAng="17476649" swAng="78603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953A45-79F8-40A1-9CDF-CB3E724ED227}">
      <dsp:nvSpPr>
        <dsp:cNvPr id="0" name=""/>
        <dsp:cNvSpPr/>
      </dsp:nvSpPr>
      <dsp:spPr>
        <a:xfrm>
          <a:off x="4063849" y="740384"/>
          <a:ext cx="1347229" cy="68703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400" kern="1200" dirty="0" smtClean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kern="1200" dirty="0" smtClean="0"/>
            <a:t>Воротник с лацканами 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4097387" y="773922"/>
        <a:ext cx="1280153" cy="619956"/>
      </dsp:txXfrm>
    </dsp:sp>
    <dsp:sp modelId="{51664288-E244-41CF-9B3F-23BE539A5972}">
      <dsp:nvSpPr>
        <dsp:cNvPr id="0" name=""/>
        <dsp:cNvSpPr/>
      </dsp:nvSpPr>
      <dsp:spPr>
        <a:xfrm>
          <a:off x="1241344" y="345153"/>
          <a:ext cx="3924186" cy="3924186"/>
        </a:xfrm>
        <a:custGeom>
          <a:avLst/>
          <a:gdLst/>
          <a:ahLst/>
          <a:cxnLst/>
          <a:rect l="0" t="0" r="0" b="0"/>
          <a:pathLst>
            <a:path>
              <a:moveTo>
                <a:pt x="3720300" y="1091164"/>
              </a:moveTo>
              <a:arcTo wR="1962093" hR="1962093" stAng="20018909" swAng="172683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EF0597-B562-4666-BB2F-68B173914A21}">
      <dsp:nvSpPr>
        <dsp:cNvPr id="0" name=""/>
        <dsp:cNvSpPr/>
      </dsp:nvSpPr>
      <dsp:spPr>
        <a:xfrm>
          <a:off x="4377634" y="2400336"/>
          <a:ext cx="1477405" cy="68703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400" kern="1200" dirty="0" smtClean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kern="1200" dirty="0" smtClean="0"/>
            <a:t>Итонский воротник 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/>
        </a:p>
      </dsp:txBody>
      <dsp:txXfrm>
        <a:off x="4411172" y="2433874"/>
        <a:ext cx="1410329" cy="619956"/>
      </dsp:txXfrm>
    </dsp:sp>
    <dsp:sp modelId="{F1816EB9-CE2A-428C-BE9C-79D3DCFB578D}">
      <dsp:nvSpPr>
        <dsp:cNvPr id="0" name=""/>
        <dsp:cNvSpPr/>
      </dsp:nvSpPr>
      <dsp:spPr>
        <a:xfrm>
          <a:off x="1241344" y="345153"/>
          <a:ext cx="3924186" cy="3924186"/>
        </a:xfrm>
        <a:custGeom>
          <a:avLst/>
          <a:gdLst/>
          <a:ahLst/>
          <a:cxnLst/>
          <a:rect l="0" t="0" r="0" b="0"/>
          <a:pathLst>
            <a:path>
              <a:moveTo>
                <a:pt x="3759290" y="2749423"/>
              </a:moveTo>
              <a:arcTo wR="1962093" hR="1962093" stAng="1419459" swAng="135935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BAE301-81EF-4C23-9B5E-7AEE4C654C1F}">
      <dsp:nvSpPr>
        <dsp:cNvPr id="0" name=""/>
        <dsp:cNvSpPr/>
      </dsp:nvSpPr>
      <dsp:spPr>
        <a:xfrm>
          <a:off x="3375811" y="3731514"/>
          <a:ext cx="1357893" cy="68703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400" kern="1200" dirty="0" smtClean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kern="1200" dirty="0" smtClean="0"/>
            <a:t>Воротник-стойка 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/>
        </a:p>
      </dsp:txBody>
      <dsp:txXfrm>
        <a:off x="3409349" y="3765052"/>
        <a:ext cx="1290817" cy="619956"/>
      </dsp:txXfrm>
    </dsp:sp>
    <dsp:sp modelId="{28B4EDBA-A8B7-4274-9AB4-A7520AD71143}">
      <dsp:nvSpPr>
        <dsp:cNvPr id="0" name=""/>
        <dsp:cNvSpPr/>
      </dsp:nvSpPr>
      <dsp:spPr>
        <a:xfrm>
          <a:off x="1241344" y="345153"/>
          <a:ext cx="3924186" cy="3924186"/>
        </a:xfrm>
        <a:custGeom>
          <a:avLst/>
          <a:gdLst/>
          <a:ahLst/>
          <a:cxnLst/>
          <a:rect l="0" t="0" r="0" b="0"/>
          <a:pathLst>
            <a:path>
              <a:moveTo>
                <a:pt x="2131494" y="3916859"/>
              </a:moveTo>
              <a:arcTo wR="1962093" hR="1962093" stAng="5102825" swAng="51272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971665-1121-4074-BE57-EE8F6BBB5C95}">
      <dsp:nvSpPr>
        <dsp:cNvPr id="0" name=""/>
        <dsp:cNvSpPr/>
      </dsp:nvSpPr>
      <dsp:spPr>
        <a:xfrm>
          <a:off x="1626716" y="3731514"/>
          <a:ext cx="1450801" cy="68703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400" kern="1200" dirty="0" smtClean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kern="1200" dirty="0" smtClean="0"/>
            <a:t>Воротник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kern="1200" dirty="0" smtClean="0"/>
            <a:t> </a:t>
          </a:r>
          <a:r>
            <a:rPr lang="ru-RU" sz="1400" kern="1200" dirty="0" err="1" smtClean="0"/>
            <a:t>таб</a:t>
          </a:r>
          <a:r>
            <a:rPr lang="ru-RU" sz="1400" kern="1200" dirty="0" smtClean="0"/>
            <a:t> 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/>
        </a:p>
      </dsp:txBody>
      <dsp:txXfrm>
        <a:off x="1660254" y="3765052"/>
        <a:ext cx="1383725" cy="619956"/>
      </dsp:txXfrm>
    </dsp:sp>
    <dsp:sp modelId="{7E0F4C7D-9E80-4B8A-A0FE-3C220B0D60D5}">
      <dsp:nvSpPr>
        <dsp:cNvPr id="0" name=""/>
        <dsp:cNvSpPr/>
      </dsp:nvSpPr>
      <dsp:spPr>
        <a:xfrm>
          <a:off x="1241344" y="345153"/>
          <a:ext cx="3924186" cy="3924186"/>
        </a:xfrm>
        <a:custGeom>
          <a:avLst/>
          <a:gdLst/>
          <a:ahLst/>
          <a:cxnLst/>
          <a:rect l="0" t="0" r="0" b="0"/>
          <a:pathLst>
            <a:path>
              <a:moveTo>
                <a:pt x="606852" y="3380942"/>
              </a:moveTo>
              <a:arcTo wR="1962093" hR="1962093" stAng="8021187" swAng="135935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D24775-6D97-4D71-AA1A-4E2BEB9DDD59}">
      <dsp:nvSpPr>
        <dsp:cNvPr id="0" name=""/>
        <dsp:cNvSpPr/>
      </dsp:nvSpPr>
      <dsp:spPr>
        <a:xfrm>
          <a:off x="511670" y="2400336"/>
          <a:ext cx="1557735" cy="68703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Воротник-кадет</a:t>
          </a:r>
          <a:endParaRPr lang="ru-RU" sz="1700" kern="1200" dirty="0"/>
        </a:p>
      </dsp:txBody>
      <dsp:txXfrm>
        <a:off x="545208" y="2433874"/>
        <a:ext cx="1490659" cy="619956"/>
      </dsp:txXfrm>
    </dsp:sp>
    <dsp:sp modelId="{725DB5FE-E201-40CA-B7A6-917356C25F10}">
      <dsp:nvSpPr>
        <dsp:cNvPr id="0" name=""/>
        <dsp:cNvSpPr/>
      </dsp:nvSpPr>
      <dsp:spPr>
        <a:xfrm>
          <a:off x="1241344" y="345153"/>
          <a:ext cx="3924186" cy="3924186"/>
        </a:xfrm>
        <a:custGeom>
          <a:avLst/>
          <a:gdLst/>
          <a:ahLst/>
          <a:cxnLst/>
          <a:rect l="0" t="0" r="0" b="0"/>
          <a:pathLst>
            <a:path>
              <a:moveTo>
                <a:pt x="1756" y="2045096"/>
              </a:moveTo>
              <a:arcTo wR="1962093" hR="1962093" stAng="10654527" swAng="175377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A74211-5DD0-492B-ACC8-484494C9B104}">
      <dsp:nvSpPr>
        <dsp:cNvPr id="0" name=""/>
        <dsp:cNvSpPr/>
      </dsp:nvSpPr>
      <dsp:spPr>
        <a:xfrm>
          <a:off x="891981" y="754372"/>
          <a:ext cx="1554860" cy="6590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Воротник бабочка </a:t>
          </a:r>
          <a:endParaRPr lang="ru-RU" sz="1400" kern="1200" dirty="0"/>
        </a:p>
      </dsp:txBody>
      <dsp:txXfrm>
        <a:off x="924153" y="786544"/>
        <a:ext cx="1490516" cy="594712"/>
      </dsp:txXfrm>
    </dsp:sp>
    <dsp:sp modelId="{C5ABF067-62CC-4C5F-819F-68336248CDC5}">
      <dsp:nvSpPr>
        <dsp:cNvPr id="0" name=""/>
        <dsp:cNvSpPr/>
      </dsp:nvSpPr>
      <dsp:spPr>
        <a:xfrm>
          <a:off x="1183468" y="388178"/>
          <a:ext cx="3924186" cy="3924186"/>
        </a:xfrm>
        <a:custGeom>
          <a:avLst/>
          <a:gdLst/>
          <a:ahLst/>
          <a:cxnLst/>
          <a:rect l="0" t="0" r="0" b="0"/>
          <a:pathLst>
            <a:path>
              <a:moveTo>
                <a:pt x="825056" y="363044"/>
              </a:moveTo>
              <a:arcTo wR="1962093" hR="1962093" stAng="14075070" swAng="93471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9EFA4E-D390-4E96-B8CB-0A2E3EC5EE36}">
      <dsp:nvSpPr>
        <dsp:cNvPr id="0" name=""/>
        <dsp:cNvSpPr/>
      </dsp:nvSpPr>
      <dsp:spPr>
        <a:xfrm>
          <a:off x="2380559" y="0"/>
          <a:ext cx="1495680" cy="68703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400" kern="1200" dirty="0" smtClean="0"/>
        </a:p>
        <a:p>
          <a:pPr marL="0" marR="0" lvl="0" indent="0" algn="ctr" defTabSz="5778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1400" kern="1200" dirty="0" smtClean="0"/>
            <a:t>Воротник берта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/>
        </a:p>
      </dsp:txBody>
      <dsp:txXfrm>
        <a:off x="2414097" y="33538"/>
        <a:ext cx="1428604" cy="619956"/>
      </dsp:txXfrm>
    </dsp:sp>
    <dsp:sp modelId="{F75F0BB7-16B0-4301-9A66-F28D3298854B}">
      <dsp:nvSpPr>
        <dsp:cNvPr id="0" name=""/>
        <dsp:cNvSpPr/>
      </dsp:nvSpPr>
      <dsp:spPr>
        <a:xfrm>
          <a:off x="1252910" y="337113"/>
          <a:ext cx="3924186" cy="3924186"/>
        </a:xfrm>
        <a:custGeom>
          <a:avLst/>
          <a:gdLst/>
          <a:ahLst/>
          <a:cxnLst/>
          <a:rect l="0" t="0" r="0" b="0"/>
          <a:pathLst>
            <a:path>
              <a:moveTo>
                <a:pt x="2629010" y="116820"/>
              </a:moveTo>
              <a:arcTo wR="1962093" hR="1962093" stAng="17392251" swAng="104086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953A45-79F8-40A1-9CDF-CB3E724ED227}">
      <dsp:nvSpPr>
        <dsp:cNvPr id="0" name=""/>
        <dsp:cNvSpPr/>
      </dsp:nvSpPr>
      <dsp:spPr>
        <a:xfrm>
          <a:off x="4086006" y="740384"/>
          <a:ext cx="1347229" cy="68703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kern="1200" dirty="0" smtClean="0"/>
            <a:t>Воротник -шалька </a:t>
          </a:r>
        </a:p>
      </dsp:txBody>
      <dsp:txXfrm>
        <a:off x="4119544" y="773922"/>
        <a:ext cx="1280153" cy="619956"/>
      </dsp:txXfrm>
    </dsp:sp>
    <dsp:sp modelId="{51664288-E244-41CF-9B3F-23BE539A5972}">
      <dsp:nvSpPr>
        <dsp:cNvPr id="0" name=""/>
        <dsp:cNvSpPr/>
      </dsp:nvSpPr>
      <dsp:spPr>
        <a:xfrm>
          <a:off x="1263501" y="345153"/>
          <a:ext cx="3924186" cy="3924186"/>
        </a:xfrm>
        <a:custGeom>
          <a:avLst/>
          <a:gdLst/>
          <a:ahLst/>
          <a:cxnLst/>
          <a:rect l="0" t="0" r="0" b="0"/>
          <a:pathLst>
            <a:path>
              <a:moveTo>
                <a:pt x="3720300" y="1091164"/>
              </a:moveTo>
              <a:arcTo wR="1962093" hR="1962093" stAng="20018909" swAng="172683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EF0597-B562-4666-BB2F-68B173914A21}">
      <dsp:nvSpPr>
        <dsp:cNvPr id="0" name=""/>
        <dsp:cNvSpPr/>
      </dsp:nvSpPr>
      <dsp:spPr>
        <a:xfrm>
          <a:off x="4399791" y="2400336"/>
          <a:ext cx="1477405" cy="68703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400" kern="1200" dirty="0" smtClean="0"/>
        </a:p>
        <a:p>
          <a:pPr marL="0" marR="0" lvl="0" indent="0" algn="ctr" defTabSz="3556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1400" kern="1200" dirty="0" smtClean="0"/>
            <a:t>Воротник-</a:t>
          </a:r>
          <a:r>
            <a:rPr lang="ru-RU" sz="1400" kern="1200" dirty="0" err="1" smtClean="0"/>
            <a:t>аскот</a:t>
          </a:r>
          <a:r>
            <a:rPr lang="ru-RU" sz="1400" kern="1200" dirty="0" smtClean="0"/>
            <a:t> 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/>
        </a:p>
      </dsp:txBody>
      <dsp:txXfrm>
        <a:off x="4433329" y="2433874"/>
        <a:ext cx="1410329" cy="619956"/>
      </dsp:txXfrm>
    </dsp:sp>
    <dsp:sp modelId="{F1816EB9-CE2A-428C-BE9C-79D3DCFB578D}">
      <dsp:nvSpPr>
        <dsp:cNvPr id="0" name=""/>
        <dsp:cNvSpPr/>
      </dsp:nvSpPr>
      <dsp:spPr>
        <a:xfrm>
          <a:off x="1175446" y="592564"/>
          <a:ext cx="3924186" cy="3924186"/>
        </a:xfrm>
        <a:custGeom>
          <a:avLst/>
          <a:gdLst/>
          <a:ahLst/>
          <a:cxnLst/>
          <a:rect l="0" t="0" r="0" b="0"/>
          <a:pathLst>
            <a:path>
              <a:moveTo>
                <a:pt x="3848604" y="2501429"/>
              </a:moveTo>
              <a:arcTo wR="1962093" hR="1962093" stAng="957286" swAng="118890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BAE301-81EF-4C23-9B5E-7AEE4C654C1F}">
      <dsp:nvSpPr>
        <dsp:cNvPr id="0" name=""/>
        <dsp:cNvSpPr/>
      </dsp:nvSpPr>
      <dsp:spPr>
        <a:xfrm>
          <a:off x="3628268" y="3707145"/>
          <a:ext cx="1357893" cy="68703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400" kern="1200" dirty="0" smtClean="0"/>
        </a:p>
        <a:p>
          <a:pPr marL="0" marR="0" lvl="0" indent="0" algn="ctr" defTabSz="3556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1400" kern="1200" dirty="0" smtClean="0"/>
            <a:t>Воротник -мандарин 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/>
        </a:p>
      </dsp:txBody>
      <dsp:txXfrm>
        <a:off x="3661806" y="3740683"/>
        <a:ext cx="1290817" cy="619956"/>
      </dsp:txXfrm>
    </dsp:sp>
    <dsp:sp modelId="{28B4EDBA-A8B7-4274-9AB4-A7520AD71143}">
      <dsp:nvSpPr>
        <dsp:cNvPr id="0" name=""/>
        <dsp:cNvSpPr/>
      </dsp:nvSpPr>
      <dsp:spPr>
        <a:xfrm>
          <a:off x="1057045" y="491785"/>
          <a:ext cx="3924186" cy="3924186"/>
        </a:xfrm>
        <a:custGeom>
          <a:avLst/>
          <a:gdLst/>
          <a:ahLst/>
          <a:cxnLst/>
          <a:rect l="0" t="0" r="0" b="0"/>
          <a:pathLst>
            <a:path>
              <a:moveTo>
                <a:pt x="2562623" y="3830025"/>
              </a:moveTo>
              <a:arcTo wR="1962093" hR="1962093" stAng="4330660" swAng="156639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971665-1121-4074-BE57-EE8F6BBB5C95}">
      <dsp:nvSpPr>
        <dsp:cNvPr id="0" name=""/>
        <dsp:cNvSpPr/>
      </dsp:nvSpPr>
      <dsp:spPr>
        <a:xfrm>
          <a:off x="821685" y="3707142"/>
          <a:ext cx="2306707" cy="68703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400" kern="1200" dirty="0" smtClean="0"/>
        </a:p>
        <a:p>
          <a:pPr lvl="0" algn="ctr">
            <a:spcBef>
              <a:spcPct val="0"/>
            </a:spcBef>
          </a:pPr>
          <a:r>
            <a:rPr lang="ru-RU" sz="1400" kern="1200" dirty="0" smtClean="0"/>
            <a:t>Пасторский воротник, </a:t>
          </a:r>
        </a:p>
        <a:p>
          <a:pPr lvl="0" algn="ctr">
            <a:spcBef>
              <a:spcPct val="0"/>
            </a:spcBef>
          </a:pPr>
          <a:r>
            <a:rPr lang="ru-RU" sz="1400" kern="1200" dirty="0" smtClean="0"/>
            <a:t>романский воротник 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/>
        </a:p>
      </dsp:txBody>
      <dsp:txXfrm>
        <a:off x="855223" y="3740680"/>
        <a:ext cx="2239631" cy="619956"/>
      </dsp:txXfrm>
    </dsp:sp>
    <dsp:sp modelId="{7E0F4C7D-9E80-4B8A-A0FE-3C220B0D60D5}">
      <dsp:nvSpPr>
        <dsp:cNvPr id="0" name=""/>
        <dsp:cNvSpPr/>
      </dsp:nvSpPr>
      <dsp:spPr>
        <a:xfrm>
          <a:off x="961156" y="296631"/>
          <a:ext cx="3924186" cy="3924186"/>
        </a:xfrm>
        <a:custGeom>
          <a:avLst/>
          <a:gdLst/>
          <a:ahLst/>
          <a:cxnLst/>
          <a:rect l="0" t="0" r="0" b="0"/>
          <a:pathLst>
            <a:path>
              <a:moveTo>
                <a:pt x="634368" y="3406723"/>
              </a:moveTo>
              <a:arcTo wR="1962093" hR="1962093" stAng="7955122" swAng="96604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D24775-6D97-4D71-AA1A-4E2BEB9DDD59}">
      <dsp:nvSpPr>
        <dsp:cNvPr id="0" name=""/>
        <dsp:cNvSpPr/>
      </dsp:nvSpPr>
      <dsp:spPr>
        <a:xfrm>
          <a:off x="241445" y="2214161"/>
          <a:ext cx="1646363" cy="10595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Косой воротник,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воротник акула,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 визитка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 dirty="0"/>
        </a:p>
      </dsp:txBody>
      <dsp:txXfrm>
        <a:off x="293167" y="2265883"/>
        <a:ext cx="1542919" cy="956077"/>
      </dsp:txXfrm>
    </dsp:sp>
    <dsp:sp modelId="{725DB5FE-E201-40CA-B7A6-917356C25F10}">
      <dsp:nvSpPr>
        <dsp:cNvPr id="0" name=""/>
        <dsp:cNvSpPr/>
      </dsp:nvSpPr>
      <dsp:spPr>
        <a:xfrm>
          <a:off x="1000117" y="550295"/>
          <a:ext cx="3924186" cy="3924186"/>
        </a:xfrm>
        <a:custGeom>
          <a:avLst/>
          <a:gdLst/>
          <a:ahLst/>
          <a:cxnLst/>
          <a:rect l="0" t="0" r="0" b="0"/>
          <a:pathLst>
            <a:path>
              <a:moveTo>
                <a:pt x="24086" y="1655596"/>
              </a:moveTo>
              <a:arcTo wR="1962093" hR="1962093" stAng="11339215" swAng="144852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A74211-5DD0-492B-ACC8-484494C9B104}">
      <dsp:nvSpPr>
        <dsp:cNvPr id="0" name=""/>
        <dsp:cNvSpPr/>
      </dsp:nvSpPr>
      <dsp:spPr>
        <a:xfrm>
          <a:off x="735672" y="773997"/>
          <a:ext cx="1554860" cy="6590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Перевёрнутый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воротник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767844" y="806169"/>
        <a:ext cx="1490516" cy="594712"/>
      </dsp:txXfrm>
    </dsp:sp>
    <dsp:sp modelId="{C5ABF067-62CC-4C5F-819F-68336248CDC5}">
      <dsp:nvSpPr>
        <dsp:cNvPr id="0" name=""/>
        <dsp:cNvSpPr/>
      </dsp:nvSpPr>
      <dsp:spPr>
        <a:xfrm>
          <a:off x="874322" y="478283"/>
          <a:ext cx="3924186" cy="3924186"/>
        </a:xfrm>
        <a:custGeom>
          <a:avLst/>
          <a:gdLst/>
          <a:ahLst/>
          <a:cxnLst/>
          <a:rect l="0" t="0" r="0" b="0"/>
          <a:pathLst>
            <a:path>
              <a:moveTo>
                <a:pt x="931582" y="292405"/>
              </a:moveTo>
              <a:arcTo wR="1962093" hR="1962093" stAng="14299057" swAng="108386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1A6089-59AA-4A8D-84D0-D841A98207AC}">
      <dsp:nvSpPr>
        <dsp:cNvPr id="0" name=""/>
        <dsp:cNvSpPr/>
      </dsp:nvSpPr>
      <dsp:spPr>
        <a:xfrm>
          <a:off x="0" y="4211911"/>
          <a:ext cx="3517704" cy="3949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smtClean="0"/>
            <a:t>А6 ┴А7 = 10…25</a:t>
          </a:r>
          <a:endParaRPr lang="ru-RU" sz="1400" kern="1200"/>
        </a:p>
      </dsp:txBody>
      <dsp:txXfrm>
        <a:off x="0" y="4211911"/>
        <a:ext cx="3517704" cy="394918"/>
      </dsp:txXfrm>
    </dsp:sp>
    <dsp:sp modelId="{32AF7E2A-2680-46AB-881A-053CB10496CA}">
      <dsp:nvSpPr>
        <dsp:cNvPr id="0" name=""/>
        <dsp:cNvSpPr/>
      </dsp:nvSpPr>
      <dsp:spPr>
        <a:xfrm rot="10800000">
          <a:off x="0" y="3610450"/>
          <a:ext cx="3517704" cy="607385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smtClean="0"/>
            <a:t>1 ┴2 = 10..25</a:t>
          </a:r>
          <a:endParaRPr lang="ru-RU" sz="1400" kern="1200"/>
        </a:p>
      </dsp:txBody>
      <dsp:txXfrm rot="10800000">
        <a:off x="0" y="3610450"/>
        <a:ext cx="3517704" cy="394661"/>
      </dsp:txXfrm>
    </dsp:sp>
    <dsp:sp modelId="{5FB9E2E8-9716-4C52-9F77-884F58F8E0A9}">
      <dsp:nvSpPr>
        <dsp:cNvPr id="0" name=""/>
        <dsp:cNvSpPr/>
      </dsp:nvSpPr>
      <dsp:spPr>
        <a:xfrm rot="10800000">
          <a:off x="0" y="3008988"/>
          <a:ext cx="3517704" cy="607385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smtClean="0"/>
            <a:t>А3А4 = 40…..50</a:t>
          </a:r>
          <a:endParaRPr lang="ru-RU" sz="1400" kern="1200"/>
        </a:p>
      </dsp:txBody>
      <dsp:txXfrm rot="10800000">
        <a:off x="0" y="3008988"/>
        <a:ext cx="3517704" cy="394661"/>
      </dsp:txXfrm>
    </dsp:sp>
    <dsp:sp modelId="{E9DC5EAA-7EE0-403C-A837-4AF21DE3A9E0}">
      <dsp:nvSpPr>
        <dsp:cNvPr id="0" name=""/>
        <dsp:cNvSpPr/>
      </dsp:nvSpPr>
      <dsp:spPr>
        <a:xfrm rot="10800000">
          <a:off x="0" y="2407527"/>
          <a:ext cx="3517704" cy="607385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smtClean="0"/>
            <a:t>АА3 = ВВ2 + 10</a:t>
          </a:r>
          <a:endParaRPr lang="ru-RU" sz="1400" kern="1200"/>
        </a:p>
      </dsp:txBody>
      <dsp:txXfrm rot="10800000">
        <a:off x="0" y="2407527"/>
        <a:ext cx="3517704" cy="394661"/>
      </dsp:txXfrm>
    </dsp:sp>
    <dsp:sp modelId="{529B308A-45E3-47E6-B4C4-2C51D8F84441}">
      <dsp:nvSpPr>
        <dsp:cNvPr id="0" name=""/>
        <dsp:cNvSpPr/>
      </dsp:nvSpPr>
      <dsp:spPr>
        <a:xfrm rot="10800000">
          <a:off x="0" y="1806065"/>
          <a:ext cx="3517704" cy="607385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smtClean="0"/>
            <a:t>ВВ2 = 80…140</a:t>
          </a:r>
          <a:endParaRPr lang="ru-RU" sz="1400" kern="1200"/>
        </a:p>
      </dsp:txBody>
      <dsp:txXfrm rot="10800000">
        <a:off x="0" y="1806065"/>
        <a:ext cx="3517704" cy="394661"/>
      </dsp:txXfrm>
    </dsp:sp>
    <dsp:sp modelId="{4134169B-BB16-42CE-9B3B-342717965C61}">
      <dsp:nvSpPr>
        <dsp:cNvPr id="0" name=""/>
        <dsp:cNvSpPr/>
      </dsp:nvSpPr>
      <dsp:spPr>
        <a:xfrm rot="10800000">
          <a:off x="0" y="1204604"/>
          <a:ext cx="3517704" cy="607385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smtClean="0"/>
            <a:t>ВВ1 = 20….35</a:t>
          </a:r>
          <a:endParaRPr lang="ru-RU" sz="1400" kern="1200"/>
        </a:p>
      </dsp:txBody>
      <dsp:txXfrm rot="10800000">
        <a:off x="0" y="1204604"/>
        <a:ext cx="3517704" cy="394661"/>
      </dsp:txXfrm>
    </dsp:sp>
    <dsp:sp modelId="{F420ED9F-459D-4487-A3E4-677E36D758B8}">
      <dsp:nvSpPr>
        <dsp:cNvPr id="0" name=""/>
        <dsp:cNvSpPr/>
      </dsp:nvSpPr>
      <dsp:spPr>
        <a:xfrm rot="10800000">
          <a:off x="0" y="603142"/>
          <a:ext cx="3517704" cy="607385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/>
            <a:t>ОА = Длина горловины – 0,05 ОВ</a:t>
          </a:r>
          <a:endParaRPr lang="ru-RU" sz="1400" kern="1200" dirty="0"/>
        </a:p>
      </dsp:txBody>
      <dsp:txXfrm rot="10800000">
        <a:off x="0" y="603142"/>
        <a:ext cx="3517704" cy="394661"/>
      </dsp:txXfrm>
    </dsp:sp>
    <dsp:sp modelId="{224BAC3F-A4AA-4355-83A6-2CA71184C148}">
      <dsp:nvSpPr>
        <dsp:cNvPr id="0" name=""/>
        <dsp:cNvSpPr/>
      </dsp:nvSpPr>
      <dsp:spPr>
        <a:xfrm rot="10800000">
          <a:off x="0" y="1681"/>
          <a:ext cx="3517704" cy="607385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/>
            <a:t>ОВ = 15-100 </a:t>
          </a:r>
          <a:endParaRPr lang="ru-RU" sz="1400" kern="1200" dirty="0"/>
        </a:p>
      </dsp:txBody>
      <dsp:txXfrm rot="10800000">
        <a:off x="0" y="1681"/>
        <a:ext cx="3517704" cy="39466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ECA012-F596-4D39-B611-9964E7F323F0}">
      <dsp:nvSpPr>
        <dsp:cNvPr id="0" name=""/>
        <dsp:cNvSpPr/>
      </dsp:nvSpPr>
      <dsp:spPr>
        <a:xfrm>
          <a:off x="0" y="4363014"/>
          <a:ext cx="3733728" cy="3579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/>
            <a:t>А6 ┴А7 = 10…25</a:t>
          </a:r>
          <a:endParaRPr lang="ru-RU" sz="1600" kern="1200" dirty="0"/>
        </a:p>
      </dsp:txBody>
      <dsp:txXfrm>
        <a:off x="0" y="4363014"/>
        <a:ext cx="3733728" cy="357981"/>
      </dsp:txXfrm>
    </dsp:sp>
    <dsp:sp modelId="{68670AD8-3D8C-49C3-BEBC-1D8895DD2E74}">
      <dsp:nvSpPr>
        <dsp:cNvPr id="0" name=""/>
        <dsp:cNvSpPr/>
      </dsp:nvSpPr>
      <dsp:spPr>
        <a:xfrm rot="10800000">
          <a:off x="0" y="3817808"/>
          <a:ext cx="3733728" cy="550575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/>
            <a:t>А3 ┴А4 = 40…..50</a:t>
          </a:r>
          <a:endParaRPr lang="ru-RU" sz="1600" kern="1200" dirty="0"/>
        </a:p>
      </dsp:txBody>
      <dsp:txXfrm rot="10800000">
        <a:off x="0" y="3817808"/>
        <a:ext cx="3733728" cy="357747"/>
      </dsp:txXfrm>
    </dsp:sp>
    <dsp:sp modelId="{D7743D6D-6349-42C8-86E7-0E5BB9B0F586}">
      <dsp:nvSpPr>
        <dsp:cNvPr id="0" name=""/>
        <dsp:cNvSpPr/>
      </dsp:nvSpPr>
      <dsp:spPr>
        <a:xfrm rot="10800000">
          <a:off x="0" y="3272601"/>
          <a:ext cx="3733728" cy="550575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/>
            <a:t>АА3 = ВВ2 + 10</a:t>
          </a:r>
          <a:endParaRPr lang="ru-RU" sz="1600" kern="1200" dirty="0"/>
        </a:p>
      </dsp:txBody>
      <dsp:txXfrm rot="10800000">
        <a:off x="0" y="3272601"/>
        <a:ext cx="3733728" cy="357747"/>
      </dsp:txXfrm>
    </dsp:sp>
    <dsp:sp modelId="{33965D55-3B2B-4A88-977E-0E817080D05E}">
      <dsp:nvSpPr>
        <dsp:cNvPr id="0" name=""/>
        <dsp:cNvSpPr/>
      </dsp:nvSpPr>
      <dsp:spPr>
        <a:xfrm rot="10800000">
          <a:off x="0" y="2727395"/>
          <a:ext cx="3733728" cy="550575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/>
            <a:t>АА1 = 1/3 ОА</a:t>
          </a:r>
          <a:endParaRPr lang="ru-RU" sz="1600" kern="1200" dirty="0"/>
        </a:p>
      </dsp:txBody>
      <dsp:txXfrm rot="10800000">
        <a:off x="0" y="2727395"/>
        <a:ext cx="3733728" cy="357747"/>
      </dsp:txXfrm>
    </dsp:sp>
    <dsp:sp modelId="{E7FFCA44-CA44-4D0D-9977-51D16D1CF473}">
      <dsp:nvSpPr>
        <dsp:cNvPr id="0" name=""/>
        <dsp:cNvSpPr/>
      </dsp:nvSpPr>
      <dsp:spPr>
        <a:xfrm rot="10800000">
          <a:off x="0" y="2182189"/>
          <a:ext cx="3733728" cy="550575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/>
            <a:t>АА2 = 10</a:t>
          </a:r>
          <a:endParaRPr lang="ru-RU" sz="1600" kern="1200" dirty="0"/>
        </a:p>
      </dsp:txBody>
      <dsp:txXfrm rot="10800000">
        <a:off x="0" y="2182189"/>
        <a:ext cx="3733728" cy="357747"/>
      </dsp:txXfrm>
    </dsp:sp>
    <dsp:sp modelId="{4B11BF1C-1785-4E6B-A260-6BE01C6105C0}">
      <dsp:nvSpPr>
        <dsp:cNvPr id="0" name=""/>
        <dsp:cNvSpPr/>
      </dsp:nvSpPr>
      <dsp:spPr>
        <a:xfrm rot="10800000">
          <a:off x="0" y="1636983"/>
          <a:ext cx="3733728" cy="550575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/>
            <a:t>ВВ2 = 80…140</a:t>
          </a:r>
          <a:endParaRPr lang="ru-RU" sz="1600" kern="1200" dirty="0"/>
        </a:p>
      </dsp:txBody>
      <dsp:txXfrm rot="10800000">
        <a:off x="0" y="1636983"/>
        <a:ext cx="3733728" cy="357747"/>
      </dsp:txXfrm>
    </dsp:sp>
    <dsp:sp modelId="{206D98E6-F2ED-471D-846A-4AC6B6082B9F}">
      <dsp:nvSpPr>
        <dsp:cNvPr id="0" name=""/>
        <dsp:cNvSpPr/>
      </dsp:nvSpPr>
      <dsp:spPr>
        <a:xfrm rot="10800000">
          <a:off x="0" y="1091777"/>
          <a:ext cx="3733728" cy="550575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/>
            <a:t>ВВ1 = 30…35</a:t>
          </a:r>
          <a:endParaRPr lang="ru-RU" sz="1800" kern="1200" dirty="0"/>
        </a:p>
      </dsp:txBody>
      <dsp:txXfrm rot="10800000">
        <a:off x="0" y="1091777"/>
        <a:ext cx="3733728" cy="357747"/>
      </dsp:txXfrm>
    </dsp:sp>
    <dsp:sp modelId="{81906C28-59CC-4AEF-A3A3-97A4A07350A5}">
      <dsp:nvSpPr>
        <dsp:cNvPr id="0" name=""/>
        <dsp:cNvSpPr/>
      </dsp:nvSpPr>
      <dsp:spPr>
        <a:xfrm rot="10800000">
          <a:off x="0" y="546571"/>
          <a:ext cx="3733728" cy="550575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/>
            <a:t>ОА = Длина горловины – 0,05 ОВ</a:t>
          </a:r>
          <a:endParaRPr lang="ru-RU" sz="1600" kern="1200" dirty="0"/>
        </a:p>
      </dsp:txBody>
      <dsp:txXfrm rot="10800000">
        <a:off x="0" y="546571"/>
        <a:ext cx="3733728" cy="357747"/>
      </dsp:txXfrm>
    </dsp:sp>
    <dsp:sp modelId="{90E28983-A5FC-4D93-BCBE-87C65C030D92}">
      <dsp:nvSpPr>
        <dsp:cNvPr id="0" name=""/>
        <dsp:cNvSpPr/>
      </dsp:nvSpPr>
      <dsp:spPr>
        <a:xfrm rot="10800000">
          <a:off x="0" y="1365"/>
          <a:ext cx="3733728" cy="550575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/>
            <a:t>ОВ = 20</a:t>
          </a:r>
          <a:endParaRPr lang="ru-RU" sz="1800" kern="1200" dirty="0"/>
        </a:p>
      </dsp:txBody>
      <dsp:txXfrm rot="10800000">
        <a:off x="0" y="1365"/>
        <a:ext cx="3733728" cy="35774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1F1594-E72D-4268-A500-7BFFBA6C99F6}">
      <dsp:nvSpPr>
        <dsp:cNvPr id="0" name=""/>
        <dsp:cNvSpPr/>
      </dsp:nvSpPr>
      <dsp:spPr>
        <a:xfrm>
          <a:off x="0" y="4392068"/>
          <a:ext cx="3517704" cy="3603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1" kern="1200" smtClean="0"/>
            <a:t>1 2 = 10..25</a:t>
          </a:r>
          <a:endParaRPr lang="ru-RU" sz="1200" kern="1200"/>
        </a:p>
      </dsp:txBody>
      <dsp:txXfrm>
        <a:off x="0" y="4392068"/>
        <a:ext cx="3517704" cy="360365"/>
      </dsp:txXfrm>
    </dsp:sp>
    <dsp:sp modelId="{F55B11BE-2D78-406B-A7A2-1E9D695476AB}">
      <dsp:nvSpPr>
        <dsp:cNvPr id="0" name=""/>
        <dsp:cNvSpPr/>
      </dsp:nvSpPr>
      <dsp:spPr>
        <a:xfrm rot="10800000">
          <a:off x="0" y="3843231"/>
          <a:ext cx="3517704" cy="554242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1" kern="1200" smtClean="0"/>
            <a:t>А6А7 = 10…25</a:t>
          </a:r>
          <a:endParaRPr lang="ru-RU" sz="1200" kern="1200"/>
        </a:p>
      </dsp:txBody>
      <dsp:txXfrm rot="10800000">
        <a:off x="0" y="3843231"/>
        <a:ext cx="3517704" cy="360130"/>
      </dsp:txXfrm>
    </dsp:sp>
    <dsp:sp modelId="{D0434485-A484-4CE3-8ACE-9CB0365D810B}">
      <dsp:nvSpPr>
        <dsp:cNvPr id="0" name=""/>
        <dsp:cNvSpPr/>
      </dsp:nvSpPr>
      <dsp:spPr>
        <a:xfrm rot="10800000">
          <a:off x="0" y="3294394"/>
          <a:ext cx="3517704" cy="554242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1" kern="1200" smtClean="0"/>
            <a:t>А3А4 = 40…..50</a:t>
          </a:r>
          <a:endParaRPr lang="ru-RU" sz="1200" kern="1200"/>
        </a:p>
      </dsp:txBody>
      <dsp:txXfrm rot="10800000">
        <a:off x="0" y="3294394"/>
        <a:ext cx="3517704" cy="360130"/>
      </dsp:txXfrm>
    </dsp:sp>
    <dsp:sp modelId="{E1440D53-FCE3-41BE-8E2A-4BB207EA8A6B}">
      <dsp:nvSpPr>
        <dsp:cNvPr id="0" name=""/>
        <dsp:cNvSpPr/>
      </dsp:nvSpPr>
      <dsp:spPr>
        <a:xfrm rot="10800000">
          <a:off x="0" y="2745557"/>
          <a:ext cx="3517704" cy="554242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1" kern="1200" smtClean="0"/>
            <a:t>АА3 = ВВ2 + 10</a:t>
          </a:r>
          <a:endParaRPr lang="ru-RU" sz="1200" kern="1200"/>
        </a:p>
      </dsp:txBody>
      <dsp:txXfrm rot="10800000">
        <a:off x="0" y="2745557"/>
        <a:ext cx="3517704" cy="360130"/>
      </dsp:txXfrm>
    </dsp:sp>
    <dsp:sp modelId="{03B627C5-24EB-4BA3-86EC-5ECD7A9C6CA9}">
      <dsp:nvSpPr>
        <dsp:cNvPr id="0" name=""/>
        <dsp:cNvSpPr/>
      </dsp:nvSpPr>
      <dsp:spPr>
        <a:xfrm rot="10800000">
          <a:off x="0" y="2196721"/>
          <a:ext cx="3517704" cy="554242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1" kern="1200" smtClean="0"/>
            <a:t>АА2 = 35…40</a:t>
          </a:r>
          <a:endParaRPr lang="ru-RU" sz="1200" kern="1200"/>
        </a:p>
      </dsp:txBody>
      <dsp:txXfrm rot="10800000">
        <a:off x="0" y="2196721"/>
        <a:ext cx="3517704" cy="360130"/>
      </dsp:txXfrm>
    </dsp:sp>
    <dsp:sp modelId="{F1E6F239-04D6-4C14-9746-F3F30BD4C9AF}">
      <dsp:nvSpPr>
        <dsp:cNvPr id="0" name=""/>
        <dsp:cNvSpPr/>
      </dsp:nvSpPr>
      <dsp:spPr>
        <a:xfrm rot="10800000">
          <a:off x="0" y="1647884"/>
          <a:ext cx="3517704" cy="554242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1" kern="1200" smtClean="0"/>
            <a:t>ВВ2 = 100….110</a:t>
          </a:r>
          <a:endParaRPr lang="ru-RU" sz="1200" kern="1200"/>
        </a:p>
      </dsp:txBody>
      <dsp:txXfrm rot="10800000">
        <a:off x="0" y="1647884"/>
        <a:ext cx="3517704" cy="360130"/>
      </dsp:txXfrm>
    </dsp:sp>
    <dsp:sp modelId="{22DA406E-D01D-4A03-8911-0B3669D72638}">
      <dsp:nvSpPr>
        <dsp:cNvPr id="0" name=""/>
        <dsp:cNvSpPr/>
      </dsp:nvSpPr>
      <dsp:spPr>
        <a:xfrm rot="10800000">
          <a:off x="0" y="1099047"/>
          <a:ext cx="3517704" cy="554242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1" kern="1200" smtClean="0"/>
            <a:t>ВВ1 = 35…40</a:t>
          </a:r>
          <a:endParaRPr lang="ru-RU" sz="1200" kern="1200"/>
        </a:p>
      </dsp:txBody>
      <dsp:txXfrm rot="10800000">
        <a:off x="0" y="1099047"/>
        <a:ext cx="3517704" cy="360130"/>
      </dsp:txXfrm>
    </dsp:sp>
    <dsp:sp modelId="{311CAAB2-9A70-4A73-85DA-57B60E55E969}">
      <dsp:nvSpPr>
        <dsp:cNvPr id="0" name=""/>
        <dsp:cNvSpPr/>
      </dsp:nvSpPr>
      <dsp:spPr>
        <a:xfrm rot="10800000">
          <a:off x="0" y="550210"/>
          <a:ext cx="3517704" cy="554242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1" kern="1200" smtClean="0"/>
            <a:t>ОА = Длина горловины – 0,05 ОВ</a:t>
          </a:r>
          <a:endParaRPr lang="ru-RU" sz="1200" kern="1200"/>
        </a:p>
      </dsp:txBody>
      <dsp:txXfrm rot="10800000">
        <a:off x="0" y="550210"/>
        <a:ext cx="3517704" cy="360130"/>
      </dsp:txXfrm>
    </dsp:sp>
    <dsp:sp modelId="{D0FB9726-4FD0-4496-884A-E7A2AF07649C}">
      <dsp:nvSpPr>
        <dsp:cNvPr id="0" name=""/>
        <dsp:cNvSpPr/>
      </dsp:nvSpPr>
      <dsp:spPr>
        <a:xfrm rot="10800000">
          <a:off x="0" y="1374"/>
          <a:ext cx="3517704" cy="554242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1" kern="1200" smtClean="0"/>
            <a:t>ОВ = 15…50</a:t>
          </a:r>
          <a:endParaRPr lang="ru-RU" sz="1200" kern="1200"/>
        </a:p>
      </dsp:txBody>
      <dsp:txXfrm rot="10800000">
        <a:off x="0" y="1374"/>
        <a:ext cx="3517704" cy="36013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54EF4D-AD9E-4A9F-B567-B4104BB1A7B3}">
      <dsp:nvSpPr>
        <dsp:cNvPr id="0" name=""/>
        <dsp:cNvSpPr/>
      </dsp:nvSpPr>
      <dsp:spPr>
        <a:xfrm>
          <a:off x="0" y="4392068"/>
          <a:ext cx="3517704" cy="3603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1" kern="1200" smtClean="0"/>
            <a:t>в1 в2= 15</a:t>
          </a:r>
          <a:endParaRPr lang="ru-RU" sz="1200" kern="1200"/>
        </a:p>
      </dsp:txBody>
      <dsp:txXfrm>
        <a:off x="0" y="4392068"/>
        <a:ext cx="3517704" cy="360365"/>
      </dsp:txXfrm>
    </dsp:sp>
    <dsp:sp modelId="{CBCDE4B1-C6F0-4BB7-ACD5-31EC87159297}">
      <dsp:nvSpPr>
        <dsp:cNvPr id="0" name=""/>
        <dsp:cNvSpPr/>
      </dsp:nvSpPr>
      <dsp:spPr>
        <a:xfrm rot="10800000">
          <a:off x="0" y="3843231"/>
          <a:ext cx="3517704" cy="554242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1" kern="1200" smtClean="0"/>
            <a:t>А6А7 = 10…25</a:t>
          </a:r>
          <a:endParaRPr lang="ru-RU" sz="1200" kern="1200"/>
        </a:p>
      </dsp:txBody>
      <dsp:txXfrm rot="10800000">
        <a:off x="0" y="3843231"/>
        <a:ext cx="3517704" cy="360130"/>
      </dsp:txXfrm>
    </dsp:sp>
    <dsp:sp modelId="{52678955-D9E1-4DC1-9E84-8AA23C04D71E}">
      <dsp:nvSpPr>
        <dsp:cNvPr id="0" name=""/>
        <dsp:cNvSpPr/>
      </dsp:nvSpPr>
      <dsp:spPr>
        <a:xfrm rot="10800000">
          <a:off x="0" y="3294394"/>
          <a:ext cx="3517704" cy="554242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1" kern="1200" smtClean="0"/>
            <a:t>А3А4 = 40…..50</a:t>
          </a:r>
          <a:endParaRPr lang="ru-RU" sz="1200" kern="1200"/>
        </a:p>
      </dsp:txBody>
      <dsp:txXfrm rot="10800000">
        <a:off x="0" y="3294394"/>
        <a:ext cx="3517704" cy="360130"/>
      </dsp:txXfrm>
    </dsp:sp>
    <dsp:sp modelId="{A878837D-43E4-4CBC-A3AB-32FED7235A11}">
      <dsp:nvSpPr>
        <dsp:cNvPr id="0" name=""/>
        <dsp:cNvSpPr/>
      </dsp:nvSpPr>
      <dsp:spPr>
        <a:xfrm rot="10800000">
          <a:off x="0" y="2745557"/>
          <a:ext cx="3517704" cy="554242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1" kern="1200" smtClean="0"/>
            <a:t>АА3 = ВВ2 + 10</a:t>
          </a:r>
          <a:endParaRPr lang="ru-RU" sz="1200" kern="1200"/>
        </a:p>
      </dsp:txBody>
      <dsp:txXfrm rot="10800000">
        <a:off x="0" y="2745557"/>
        <a:ext cx="3517704" cy="360130"/>
      </dsp:txXfrm>
    </dsp:sp>
    <dsp:sp modelId="{A6C7A044-16D5-4B88-AEBA-254356BAF69F}">
      <dsp:nvSpPr>
        <dsp:cNvPr id="0" name=""/>
        <dsp:cNvSpPr/>
      </dsp:nvSpPr>
      <dsp:spPr>
        <a:xfrm rot="10800000">
          <a:off x="0" y="2196721"/>
          <a:ext cx="3517704" cy="554242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1" kern="1200" smtClean="0"/>
            <a:t>АА2 = 40</a:t>
          </a:r>
          <a:endParaRPr lang="ru-RU" sz="1200" kern="1200"/>
        </a:p>
      </dsp:txBody>
      <dsp:txXfrm rot="10800000">
        <a:off x="0" y="2196721"/>
        <a:ext cx="3517704" cy="360130"/>
      </dsp:txXfrm>
    </dsp:sp>
    <dsp:sp modelId="{D6E82AEB-E1FE-4388-9D88-E8520C775071}">
      <dsp:nvSpPr>
        <dsp:cNvPr id="0" name=""/>
        <dsp:cNvSpPr/>
      </dsp:nvSpPr>
      <dsp:spPr>
        <a:xfrm rot="10800000">
          <a:off x="0" y="1647884"/>
          <a:ext cx="3517704" cy="554242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1" kern="1200" smtClean="0"/>
            <a:t>ВВ2 = 60…80</a:t>
          </a:r>
          <a:endParaRPr lang="ru-RU" sz="1200" kern="1200"/>
        </a:p>
      </dsp:txBody>
      <dsp:txXfrm rot="10800000">
        <a:off x="0" y="1647884"/>
        <a:ext cx="3517704" cy="360130"/>
      </dsp:txXfrm>
    </dsp:sp>
    <dsp:sp modelId="{37083FF5-8B56-46A1-BDE5-BF0E4D57B95E}">
      <dsp:nvSpPr>
        <dsp:cNvPr id="0" name=""/>
        <dsp:cNvSpPr/>
      </dsp:nvSpPr>
      <dsp:spPr>
        <a:xfrm rot="10800000">
          <a:off x="0" y="1099047"/>
          <a:ext cx="3517704" cy="554242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1" kern="1200" smtClean="0"/>
            <a:t>ВВ1 = 40</a:t>
          </a:r>
          <a:endParaRPr lang="ru-RU" sz="1200" kern="1200"/>
        </a:p>
      </dsp:txBody>
      <dsp:txXfrm rot="10800000">
        <a:off x="0" y="1099047"/>
        <a:ext cx="3517704" cy="360130"/>
      </dsp:txXfrm>
    </dsp:sp>
    <dsp:sp modelId="{18712EE9-9A16-4423-A334-C966F0CFB7BF}">
      <dsp:nvSpPr>
        <dsp:cNvPr id="0" name=""/>
        <dsp:cNvSpPr/>
      </dsp:nvSpPr>
      <dsp:spPr>
        <a:xfrm rot="10800000">
          <a:off x="0" y="550210"/>
          <a:ext cx="3517704" cy="554242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1" kern="1200" smtClean="0"/>
            <a:t>ОА = Длина горловины – 0,05 ОВ</a:t>
          </a:r>
          <a:endParaRPr lang="ru-RU" sz="1200" kern="1200"/>
        </a:p>
      </dsp:txBody>
      <dsp:txXfrm rot="10800000">
        <a:off x="0" y="550210"/>
        <a:ext cx="3517704" cy="360130"/>
      </dsp:txXfrm>
    </dsp:sp>
    <dsp:sp modelId="{ECA4A9E7-4612-4063-9401-6EB5A0618065}">
      <dsp:nvSpPr>
        <dsp:cNvPr id="0" name=""/>
        <dsp:cNvSpPr/>
      </dsp:nvSpPr>
      <dsp:spPr>
        <a:xfrm rot="10800000">
          <a:off x="0" y="1374"/>
          <a:ext cx="3517704" cy="554242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1" kern="1200" smtClean="0"/>
            <a:t>ОВ = 70…80</a:t>
          </a:r>
          <a:endParaRPr lang="ru-RU" sz="1200" kern="1200"/>
        </a:p>
      </dsp:txBody>
      <dsp:txXfrm rot="10800000">
        <a:off x="0" y="1374"/>
        <a:ext cx="3517704" cy="36013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B17D3E-5E73-4425-87C5-FBC570E988D1}">
      <dsp:nvSpPr>
        <dsp:cNvPr id="0" name=""/>
        <dsp:cNvSpPr/>
      </dsp:nvSpPr>
      <dsp:spPr>
        <a:xfrm>
          <a:off x="0" y="4374799"/>
          <a:ext cx="3517704" cy="4101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smtClean="0"/>
            <a:t>в1 в2= 15</a:t>
          </a:r>
          <a:endParaRPr lang="ru-RU" sz="1400" kern="1200"/>
        </a:p>
      </dsp:txBody>
      <dsp:txXfrm>
        <a:off x="0" y="4374799"/>
        <a:ext cx="3517704" cy="410191"/>
      </dsp:txXfrm>
    </dsp:sp>
    <dsp:sp modelId="{3591DA53-5761-4F6F-A6C0-6919ED02EA31}">
      <dsp:nvSpPr>
        <dsp:cNvPr id="0" name=""/>
        <dsp:cNvSpPr/>
      </dsp:nvSpPr>
      <dsp:spPr>
        <a:xfrm rot="10800000">
          <a:off x="0" y="3750077"/>
          <a:ext cx="3517704" cy="630874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smtClean="0"/>
            <a:t>А3А4 = 40…..50</a:t>
          </a:r>
          <a:endParaRPr lang="ru-RU" sz="1400" kern="1200"/>
        </a:p>
      </dsp:txBody>
      <dsp:txXfrm rot="10800000">
        <a:off x="0" y="3750077"/>
        <a:ext cx="3517704" cy="409923"/>
      </dsp:txXfrm>
    </dsp:sp>
    <dsp:sp modelId="{D92C8477-315C-411F-BA36-3263BC0FAA64}">
      <dsp:nvSpPr>
        <dsp:cNvPr id="0" name=""/>
        <dsp:cNvSpPr/>
      </dsp:nvSpPr>
      <dsp:spPr>
        <a:xfrm rot="10800000">
          <a:off x="0" y="3125356"/>
          <a:ext cx="3517704" cy="630874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smtClean="0"/>
            <a:t>АА3 = ВВ2 + 10</a:t>
          </a:r>
          <a:endParaRPr lang="ru-RU" sz="1400" kern="1200"/>
        </a:p>
      </dsp:txBody>
      <dsp:txXfrm rot="10800000">
        <a:off x="0" y="3125356"/>
        <a:ext cx="3517704" cy="409923"/>
      </dsp:txXfrm>
    </dsp:sp>
    <dsp:sp modelId="{9399727A-50CB-4080-9514-621F6AAA1058}">
      <dsp:nvSpPr>
        <dsp:cNvPr id="0" name=""/>
        <dsp:cNvSpPr/>
      </dsp:nvSpPr>
      <dsp:spPr>
        <a:xfrm rot="10800000">
          <a:off x="0" y="2500634"/>
          <a:ext cx="3517704" cy="630874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smtClean="0"/>
            <a:t>АА2 = 40</a:t>
          </a:r>
          <a:endParaRPr lang="ru-RU" sz="1400" kern="1200"/>
        </a:p>
      </dsp:txBody>
      <dsp:txXfrm rot="10800000">
        <a:off x="0" y="2500634"/>
        <a:ext cx="3517704" cy="409923"/>
      </dsp:txXfrm>
    </dsp:sp>
    <dsp:sp modelId="{EFC7786B-4D7A-4EAB-BD01-AA671ABD0B11}">
      <dsp:nvSpPr>
        <dsp:cNvPr id="0" name=""/>
        <dsp:cNvSpPr/>
      </dsp:nvSpPr>
      <dsp:spPr>
        <a:xfrm rot="10800000">
          <a:off x="0" y="1875912"/>
          <a:ext cx="3517704" cy="630874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smtClean="0"/>
            <a:t>ВВ2 = 60…80</a:t>
          </a:r>
          <a:endParaRPr lang="ru-RU" sz="1400" kern="1200"/>
        </a:p>
      </dsp:txBody>
      <dsp:txXfrm rot="10800000">
        <a:off x="0" y="1875912"/>
        <a:ext cx="3517704" cy="409923"/>
      </dsp:txXfrm>
    </dsp:sp>
    <dsp:sp modelId="{9043823B-7891-4C5A-8AA6-751EC6214943}">
      <dsp:nvSpPr>
        <dsp:cNvPr id="0" name=""/>
        <dsp:cNvSpPr/>
      </dsp:nvSpPr>
      <dsp:spPr>
        <a:xfrm rot="10800000">
          <a:off x="0" y="1251190"/>
          <a:ext cx="3517704" cy="630874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smtClean="0"/>
            <a:t>ВВ1 = 40</a:t>
          </a:r>
          <a:endParaRPr lang="ru-RU" sz="1400" kern="1200"/>
        </a:p>
      </dsp:txBody>
      <dsp:txXfrm rot="10800000">
        <a:off x="0" y="1251190"/>
        <a:ext cx="3517704" cy="409923"/>
      </dsp:txXfrm>
    </dsp:sp>
    <dsp:sp modelId="{B07096CB-F02F-4CF0-9150-DF6D58FD0F62}">
      <dsp:nvSpPr>
        <dsp:cNvPr id="0" name=""/>
        <dsp:cNvSpPr/>
      </dsp:nvSpPr>
      <dsp:spPr>
        <a:xfrm rot="10800000">
          <a:off x="0" y="626468"/>
          <a:ext cx="3517704" cy="630874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smtClean="0"/>
            <a:t>ОА = Длина горловины – 0,05 ОВ</a:t>
          </a:r>
          <a:endParaRPr lang="ru-RU" sz="1400" kern="1200"/>
        </a:p>
      </dsp:txBody>
      <dsp:txXfrm rot="10800000">
        <a:off x="0" y="626468"/>
        <a:ext cx="3517704" cy="409923"/>
      </dsp:txXfrm>
    </dsp:sp>
    <dsp:sp modelId="{D7414F14-3538-41C8-BBBF-19F54C93765E}">
      <dsp:nvSpPr>
        <dsp:cNvPr id="0" name=""/>
        <dsp:cNvSpPr/>
      </dsp:nvSpPr>
      <dsp:spPr>
        <a:xfrm rot="10800000">
          <a:off x="0" y="1746"/>
          <a:ext cx="3517704" cy="630874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smtClean="0"/>
            <a:t>ОВ = 70…80</a:t>
          </a:r>
          <a:endParaRPr lang="ru-RU" sz="1400" kern="1200"/>
        </a:p>
      </dsp:txBody>
      <dsp:txXfrm rot="10800000">
        <a:off x="0" y="1746"/>
        <a:ext cx="3517704" cy="4099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D8E27B39-597D-4797-BA51-347E0404638B}" type="datetimeFigureOut">
              <a:rPr lang="ru-RU" smtClean="0"/>
              <a:t>12.12.2015</a:t>
            </a:fld>
            <a:endParaRPr lang="ru-RU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0B53B7-96D5-4B4C-AC1E-64B9792B5F8B}" type="slidenum">
              <a:rPr lang="ru-RU" smtClean="0"/>
              <a:t>‹#›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27B39-597D-4797-BA51-347E0404638B}" type="datetimeFigureOut">
              <a:rPr lang="ru-RU" smtClean="0"/>
              <a:t>12.12.2015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B53B7-96D5-4B4C-AC1E-64B9792B5F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27B39-597D-4797-BA51-347E0404638B}" type="datetimeFigureOut">
              <a:rPr lang="ru-RU" smtClean="0"/>
              <a:t>12.12.2015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B53B7-96D5-4B4C-AC1E-64B9792B5F8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8E27B39-597D-4797-BA51-347E0404638B}" type="datetimeFigureOut">
              <a:rPr lang="ru-RU" smtClean="0"/>
              <a:t>12.12.2015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80B53B7-96D5-4B4C-AC1E-64B9792B5F8B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27B39-597D-4797-BA51-347E0404638B}" type="datetimeFigureOut">
              <a:rPr lang="ru-RU" smtClean="0"/>
              <a:t>12.12.2015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0B53B7-96D5-4B4C-AC1E-64B9792B5F8B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8E27B39-597D-4797-BA51-347E0404638B}" type="datetimeFigureOut">
              <a:rPr lang="ru-RU" smtClean="0"/>
              <a:t>12.12.2015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80B53B7-96D5-4B4C-AC1E-64B9792B5F8B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D8E27B39-597D-4797-BA51-347E0404638B}" type="datetimeFigureOut">
              <a:rPr lang="ru-RU" smtClean="0"/>
              <a:t>12.12.2015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80B53B7-96D5-4B4C-AC1E-64B9792B5F8B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27B39-597D-4797-BA51-347E0404638B}" type="datetimeFigureOut">
              <a:rPr lang="ru-RU" smtClean="0"/>
              <a:t>12.12.2015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0B53B7-96D5-4B4C-AC1E-64B9792B5F8B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27B39-597D-4797-BA51-347E0404638B}" type="datetimeFigureOut">
              <a:rPr lang="ru-RU" smtClean="0"/>
              <a:t>12.12.2015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0B53B7-96D5-4B4C-AC1E-64B9792B5F8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8E27B39-597D-4797-BA51-347E0404638B}" type="datetimeFigureOut">
              <a:rPr lang="ru-RU" smtClean="0"/>
              <a:t>12.12.2015</a:t>
            </a:fld>
            <a:endParaRPr lang="ru-RU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80B53B7-96D5-4B4C-AC1E-64B9792B5F8B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D8E27B39-597D-4797-BA51-347E0404638B}" type="datetimeFigureOut">
              <a:rPr lang="ru-RU" smtClean="0"/>
              <a:t>12.12.2015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180B53B7-96D5-4B4C-AC1E-64B9792B5F8B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D8E27B39-597D-4797-BA51-347E0404638B}" type="datetimeFigureOut">
              <a:rPr lang="ru-RU" smtClean="0"/>
              <a:t>12.12.2015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180B53B7-96D5-4B4C-AC1E-64B9792B5F8B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microsoft.com/office/2007/relationships/diagramDrawing" Target="../diagrams/drawing1.xml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diagramColors" Target="../diagrams/colors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diagramQuickStyle" Target="../diagrams/quickStyle1.xml"/><Relationship Id="rId5" Type="http://schemas.openxmlformats.org/officeDocument/2006/relationships/image" Target="../media/image14.png"/><Relationship Id="rId10" Type="http://schemas.openxmlformats.org/officeDocument/2006/relationships/diagramLayout" Target="../diagrams/layout1.xml"/><Relationship Id="rId4" Type="http://schemas.openxmlformats.org/officeDocument/2006/relationships/image" Target="../media/image13.png"/><Relationship Id="rId9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microsoft.com/office/2007/relationships/diagramDrawing" Target="../diagrams/drawing2.xml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diagramColors" Target="../diagrams/colors2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diagramQuickStyle" Target="../diagrams/quickStyle2.xml"/><Relationship Id="rId5" Type="http://schemas.openxmlformats.org/officeDocument/2006/relationships/image" Target="../media/image21.png"/><Relationship Id="rId10" Type="http://schemas.openxmlformats.org/officeDocument/2006/relationships/diagramLayout" Target="../diagrams/layout2.xml"/><Relationship Id="rId4" Type="http://schemas.openxmlformats.org/officeDocument/2006/relationships/image" Target="../media/image20.png"/><Relationship Id="rId9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6160" y="261523"/>
            <a:ext cx="828015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Построение конструкций</a:t>
            </a:r>
          </a:p>
          <a:p>
            <a:pPr algn="ctr"/>
            <a:r>
              <a:rPr lang="ru-RU" sz="3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различных видов </a:t>
            </a:r>
            <a:r>
              <a:rPr lang="ru-RU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воротников </a:t>
            </a:r>
          </a:p>
          <a:p>
            <a:pPr algn="ctr"/>
            <a:r>
              <a:rPr lang="ru-RU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 среде САПР </a:t>
            </a:r>
            <a:r>
              <a:rPr lang="en-US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AutoCAD</a:t>
            </a:r>
            <a:endParaRPr lang="ru-RU" sz="3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2555776" y="2398837"/>
            <a:ext cx="4045086" cy="1069993"/>
            <a:chOff x="2555775" y="2398837"/>
            <a:chExt cx="3973078" cy="1069993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600" r="13361" b="36796"/>
            <a:stretch/>
          </p:blipFill>
          <p:spPr bwMode="auto">
            <a:xfrm>
              <a:off x="4949923" y="2398837"/>
              <a:ext cx="749026" cy="1067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66" r="14774"/>
            <a:stretch/>
          </p:blipFill>
          <p:spPr bwMode="auto">
            <a:xfrm>
              <a:off x="2555775" y="2401335"/>
              <a:ext cx="749399" cy="10674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85" r="-1"/>
            <a:stretch/>
          </p:blipFill>
          <p:spPr bwMode="auto">
            <a:xfrm>
              <a:off x="3305174" y="2401336"/>
              <a:ext cx="823326" cy="10674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97" r="7183"/>
            <a:stretch/>
          </p:blipFill>
          <p:spPr bwMode="auto">
            <a:xfrm>
              <a:off x="4128500" y="2401497"/>
              <a:ext cx="821423" cy="10673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625" r="19011" b="22408"/>
            <a:stretch/>
          </p:blipFill>
          <p:spPr bwMode="auto">
            <a:xfrm>
              <a:off x="5698948" y="2401498"/>
              <a:ext cx="829905" cy="10646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42101" y="4581128"/>
            <a:ext cx="4425702" cy="1896616"/>
          </a:xfrm>
          <a:solidFill>
            <a:schemeClr val="bg1"/>
          </a:solidFill>
          <a:ln w="53975" cmpd="dbl">
            <a:solidFill>
              <a:schemeClr val="tx1">
                <a:lumMod val="95000"/>
              </a:schemeClr>
            </a:solidFill>
          </a:ln>
        </p:spPr>
        <p:txBody>
          <a:bodyPr>
            <a:normAutofit/>
          </a:bodyPr>
          <a:lstStyle/>
          <a:p>
            <a:endParaRPr lang="ru-RU" sz="1800" dirty="0" smtClean="0">
              <a:solidFill>
                <a:schemeClr val="tx2">
                  <a:lumMod val="90000"/>
                </a:schemeClr>
              </a:solidFill>
            </a:endParaRPr>
          </a:p>
          <a:p>
            <a:r>
              <a:rPr lang="ru-RU" sz="1800" dirty="0" smtClean="0">
                <a:solidFill>
                  <a:schemeClr val="tx2">
                    <a:lumMod val="90000"/>
                  </a:schemeClr>
                </a:solidFill>
              </a:rPr>
              <a:t>Разработала</a:t>
            </a:r>
          </a:p>
          <a:p>
            <a:r>
              <a:rPr lang="ru-RU" sz="1800" dirty="0" err="1" smtClean="0">
                <a:solidFill>
                  <a:schemeClr val="tx2">
                    <a:lumMod val="90000"/>
                  </a:schemeClr>
                </a:solidFill>
              </a:rPr>
              <a:t>Пнева</a:t>
            </a:r>
            <a:r>
              <a:rPr lang="ru-RU" sz="1800" dirty="0" smtClean="0">
                <a:solidFill>
                  <a:schemeClr val="tx2">
                    <a:lumMod val="90000"/>
                  </a:schemeClr>
                </a:solidFill>
              </a:rPr>
              <a:t> Анна Геннадьевна</a:t>
            </a:r>
          </a:p>
          <a:p>
            <a:r>
              <a:rPr lang="ru-RU" sz="1800" dirty="0">
                <a:solidFill>
                  <a:schemeClr val="tx2">
                    <a:lumMod val="90000"/>
                  </a:schemeClr>
                </a:solidFill>
              </a:rPr>
              <a:t>п</a:t>
            </a:r>
            <a:r>
              <a:rPr lang="ru-RU" sz="1800" dirty="0" smtClean="0">
                <a:solidFill>
                  <a:schemeClr val="tx2">
                    <a:lumMod val="90000"/>
                  </a:schemeClr>
                </a:solidFill>
              </a:rPr>
              <a:t>реподаватель </a:t>
            </a:r>
            <a:r>
              <a:rPr lang="ru-RU" sz="1800" smtClean="0">
                <a:solidFill>
                  <a:schemeClr val="tx2">
                    <a:lumMod val="90000"/>
                  </a:schemeClr>
                </a:solidFill>
              </a:rPr>
              <a:t>БПОУ ОО «Сибирский</a:t>
            </a:r>
            <a:r>
              <a:rPr lang="ru-RU" sz="1800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sz="1800" dirty="0" smtClean="0">
                <a:solidFill>
                  <a:schemeClr val="tx2">
                    <a:lumMod val="90000"/>
                  </a:schemeClr>
                </a:solidFill>
              </a:rPr>
              <a:t>профессиональный колледж»</a:t>
            </a:r>
            <a:endParaRPr lang="ru-RU" sz="1800" dirty="0">
              <a:solidFill>
                <a:schemeClr val="tx2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045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13" name="Группа 4112"/>
          <p:cNvGrpSpPr/>
          <p:nvPr/>
        </p:nvGrpSpPr>
        <p:grpSpPr>
          <a:xfrm>
            <a:off x="3506005" y="3141606"/>
            <a:ext cx="211861" cy="158191"/>
            <a:chOff x="4000903" y="3037088"/>
            <a:chExt cx="211861" cy="158191"/>
          </a:xfrm>
          <a:solidFill>
            <a:schemeClr val="tx1"/>
          </a:solidFill>
        </p:grpSpPr>
        <p:sp>
          <p:nvSpPr>
            <p:cNvPr id="6" name="Freeform 8"/>
            <p:cNvSpPr>
              <a:spLocks/>
            </p:cNvSpPr>
            <p:nvPr/>
          </p:nvSpPr>
          <p:spPr bwMode="auto">
            <a:xfrm>
              <a:off x="4000903" y="3045563"/>
              <a:ext cx="90394" cy="149716"/>
            </a:xfrm>
            <a:custGeom>
              <a:avLst/>
              <a:gdLst>
                <a:gd name="T0" fmla="*/ 241 w 258"/>
                <a:gd name="T1" fmla="*/ 0 h 425"/>
                <a:gd name="T2" fmla="*/ 3 w 258"/>
                <a:gd name="T3" fmla="*/ 397 h 425"/>
                <a:gd name="T4" fmla="*/ 0 w 258"/>
                <a:gd name="T5" fmla="*/ 404 h 425"/>
                <a:gd name="T6" fmla="*/ 16 w 258"/>
                <a:gd name="T7" fmla="*/ 425 h 425"/>
                <a:gd name="T8" fmla="*/ 42 w 258"/>
                <a:gd name="T9" fmla="*/ 410 h 425"/>
                <a:gd name="T10" fmla="*/ 99 w 258"/>
                <a:gd name="T11" fmla="*/ 316 h 425"/>
                <a:gd name="T12" fmla="*/ 258 w 258"/>
                <a:gd name="T13" fmla="*/ 316 h 425"/>
                <a:gd name="T14" fmla="*/ 126 w 258"/>
                <a:gd name="T15" fmla="*/ 271 h 425"/>
                <a:gd name="T16" fmla="*/ 243 w 258"/>
                <a:gd name="T17" fmla="*/ 76 h 425"/>
                <a:gd name="T18" fmla="*/ 241 w 258"/>
                <a:gd name="T19" fmla="*/ 0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8" h="425">
                  <a:moveTo>
                    <a:pt x="241" y="0"/>
                  </a:moveTo>
                  <a:lnTo>
                    <a:pt x="3" y="397"/>
                  </a:lnTo>
                  <a:lnTo>
                    <a:pt x="0" y="404"/>
                  </a:lnTo>
                  <a:lnTo>
                    <a:pt x="16" y="425"/>
                  </a:lnTo>
                  <a:lnTo>
                    <a:pt x="42" y="410"/>
                  </a:lnTo>
                  <a:lnTo>
                    <a:pt x="99" y="316"/>
                  </a:lnTo>
                  <a:lnTo>
                    <a:pt x="258" y="316"/>
                  </a:lnTo>
                  <a:lnTo>
                    <a:pt x="126" y="271"/>
                  </a:lnTo>
                  <a:lnTo>
                    <a:pt x="243" y="76"/>
                  </a:lnTo>
                  <a:lnTo>
                    <a:pt x="24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" name="Freeform 9"/>
            <p:cNvSpPr>
              <a:spLocks/>
            </p:cNvSpPr>
            <p:nvPr/>
          </p:nvSpPr>
          <p:spPr bwMode="auto">
            <a:xfrm>
              <a:off x="4046100" y="3037088"/>
              <a:ext cx="64971" cy="158190"/>
            </a:xfrm>
            <a:custGeom>
              <a:avLst/>
              <a:gdLst>
                <a:gd name="T0" fmla="*/ 142 w 184"/>
                <a:gd name="T1" fmla="*/ 0 h 442"/>
                <a:gd name="T2" fmla="*/ 115 w 184"/>
                <a:gd name="T3" fmla="*/ 17 h 442"/>
                <a:gd name="T4" fmla="*/ 117 w 184"/>
                <a:gd name="T5" fmla="*/ 93 h 442"/>
                <a:gd name="T6" fmla="*/ 130 w 184"/>
                <a:gd name="T7" fmla="*/ 288 h 442"/>
                <a:gd name="T8" fmla="*/ 0 w 184"/>
                <a:gd name="T9" fmla="*/ 288 h 442"/>
                <a:gd name="T10" fmla="*/ 132 w 184"/>
                <a:gd name="T11" fmla="*/ 333 h 442"/>
                <a:gd name="T12" fmla="*/ 138 w 184"/>
                <a:gd name="T13" fmla="*/ 427 h 442"/>
                <a:gd name="T14" fmla="*/ 156 w 184"/>
                <a:gd name="T15" fmla="*/ 442 h 442"/>
                <a:gd name="T16" fmla="*/ 184 w 184"/>
                <a:gd name="T17" fmla="*/ 421 h 442"/>
                <a:gd name="T18" fmla="*/ 184 w 184"/>
                <a:gd name="T19" fmla="*/ 414 h 442"/>
                <a:gd name="T20" fmla="*/ 159 w 184"/>
                <a:gd name="T21" fmla="*/ 17 h 442"/>
                <a:gd name="T22" fmla="*/ 142 w 184"/>
                <a:gd name="T23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4" h="442">
                  <a:moveTo>
                    <a:pt x="142" y="0"/>
                  </a:moveTo>
                  <a:lnTo>
                    <a:pt x="115" y="17"/>
                  </a:lnTo>
                  <a:lnTo>
                    <a:pt x="117" y="93"/>
                  </a:lnTo>
                  <a:lnTo>
                    <a:pt x="130" y="288"/>
                  </a:lnTo>
                  <a:lnTo>
                    <a:pt x="0" y="288"/>
                  </a:lnTo>
                  <a:lnTo>
                    <a:pt x="132" y="333"/>
                  </a:lnTo>
                  <a:lnTo>
                    <a:pt x="138" y="427"/>
                  </a:lnTo>
                  <a:lnTo>
                    <a:pt x="156" y="442"/>
                  </a:lnTo>
                  <a:lnTo>
                    <a:pt x="184" y="421"/>
                  </a:lnTo>
                  <a:lnTo>
                    <a:pt x="184" y="414"/>
                  </a:lnTo>
                  <a:lnTo>
                    <a:pt x="159" y="17"/>
                  </a:lnTo>
                  <a:lnTo>
                    <a:pt x="14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auto">
            <a:xfrm>
              <a:off x="4136494" y="3085110"/>
              <a:ext cx="76270" cy="107343"/>
            </a:xfrm>
            <a:custGeom>
              <a:avLst/>
              <a:gdLst>
                <a:gd name="T0" fmla="*/ 157 w 216"/>
                <a:gd name="T1" fmla="*/ 0 h 310"/>
                <a:gd name="T2" fmla="*/ 95 w 216"/>
                <a:gd name="T3" fmla="*/ 0 h 310"/>
                <a:gd name="T4" fmla="*/ 74 w 216"/>
                <a:gd name="T5" fmla="*/ 15 h 310"/>
                <a:gd name="T6" fmla="*/ 86 w 216"/>
                <a:gd name="T7" fmla="*/ 31 h 310"/>
                <a:gd name="T8" fmla="*/ 148 w 216"/>
                <a:gd name="T9" fmla="*/ 31 h 310"/>
                <a:gd name="T10" fmla="*/ 149 w 216"/>
                <a:gd name="T11" fmla="*/ 31 h 310"/>
                <a:gd name="T12" fmla="*/ 178 w 216"/>
                <a:gd name="T13" fmla="*/ 45 h 310"/>
                <a:gd name="T14" fmla="*/ 178 w 216"/>
                <a:gd name="T15" fmla="*/ 46 h 310"/>
                <a:gd name="T16" fmla="*/ 182 w 216"/>
                <a:gd name="T17" fmla="*/ 78 h 310"/>
                <a:gd name="T18" fmla="*/ 182 w 216"/>
                <a:gd name="T19" fmla="*/ 79 h 310"/>
                <a:gd name="T20" fmla="*/ 160 w 216"/>
                <a:gd name="T21" fmla="*/ 110 h 310"/>
                <a:gd name="T22" fmla="*/ 159 w 216"/>
                <a:gd name="T23" fmla="*/ 111 h 310"/>
                <a:gd name="T24" fmla="*/ 124 w 216"/>
                <a:gd name="T25" fmla="*/ 124 h 310"/>
                <a:gd name="T26" fmla="*/ 93 w 216"/>
                <a:gd name="T27" fmla="*/ 124 h 310"/>
                <a:gd name="T28" fmla="*/ 72 w 216"/>
                <a:gd name="T29" fmla="*/ 140 h 310"/>
                <a:gd name="T30" fmla="*/ 84 w 216"/>
                <a:gd name="T31" fmla="*/ 154 h 310"/>
                <a:gd name="T32" fmla="*/ 115 w 216"/>
                <a:gd name="T33" fmla="*/ 154 h 310"/>
                <a:gd name="T34" fmla="*/ 116 w 216"/>
                <a:gd name="T35" fmla="*/ 154 h 310"/>
                <a:gd name="T36" fmla="*/ 145 w 216"/>
                <a:gd name="T37" fmla="*/ 168 h 310"/>
                <a:gd name="T38" fmla="*/ 145 w 216"/>
                <a:gd name="T39" fmla="*/ 169 h 310"/>
                <a:gd name="T40" fmla="*/ 149 w 216"/>
                <a:gd name="T41" fmla="*/ 201 h 310"/>
                <a:gd name="T42" fmla="*/ 141 w 216"/>
                <a:gd name="T43" fmla="*/ 232 h 310"/>
                <a:gd name="T44" fmla="*/ 141 w 216"/>
                <a:gd name="T45" fmla="*/ 233 h 310"/>
                <a:gd name="T46" fmla="*/ 118 w 216"/>
                <a:gd name="T47" fmla="*/ 265 h 310"/>
                <a:gd name="T48" fmla="*/ 117 w 216"/>
                <a:gd name="T49" fmla="*/ 266 h 310"/>
                <a:gd name="T50" fmla="*/ 82 w 216"/>
                <a:gd name="T51" fmla="*/ 279 h 310"/>
                <a:gd name="T52" fmla="*/ 20 w 216"/>
                <a:gd name="T53" fmla="*/ 279 h 310"/>
                <a:gd name="T54" fmla="*/ 0 w 216"/>
                <a:gd name="T55" fmla="*/ 294 h 310"/>
                <a:gd name="T56" fmla="*/ 12 w 216"/>
                <a:gd name="T57" fmla="*/ 310 h 310"/>
                <a:gd name="T58" fmla="*/ 73 w 216"/>
                <a:gd name="T59" fmla="*/ 310 h 310"/>
                <a:gd name="T60" fmla="*/ 100 w 216"/>
                <a:gd name="T61" fmla="*/ 306 h 310"/>
                <a:gd name="T62" fmla="*/ 134 w 216"/>
                <a:gd name="T63" fmla="*/ 287 h 310"/>
                <a:gd name="T64" fmla="*/ 156 w 216"/>
                <a:gd name="T65" fmla="*/ 266 h 310"/>
                <a:gd name="T66" fmla="*/ 172 w 216"/>
                <a:gd name="T67" fmla="*/ 232 h 310"/>
                <a:gd name="T68" fmla="*/ 180 w 216"/>
                <a:gd name="T69" fmla="*/ 201 h 310"/>
                <a:gd name="T70" fmla="*/ 181 w 216"/>
                <a:gd name="T71" fmla="*/ 199 h 310"/>
                <a:gd name="T72" fmla="*/ 181 w 216"/>
                <a:gd name="T73" fmla="*/ 165 h 310"/>
                <a:gd name="T74" fmla="*/ 166 w 216"/>
                <a:gd name="T75" fmla="*/ 140 h 310"/>
                <a:gd name="T76" fmla="*/ 168 w 216"/>
                <a:gd name="T77" fmla="*/ 137 h 310"/>
                <a:gd name="T78" fmla="*/ 197 w 216"/>
                <a:gd name="T79" fmla="*/ 111 h 310"/>
                <a:gd name="T80" fmla="*/ 213 w 216"/>
                <a:gd name="T81" fmla="*/ 78 h 310"/>
                <a:gd name="T82" fmla="*/ 216 w 216"/>
                <a:gd name="T83" fmla="*/ 52 h 310"/>
                <a:gd name="T84" fmla="*/ 206 w 216"/>
                <a:gd name="T85" fmla="*/ 22 h 310"/>
                <a:gd name="T86" fmla="*/ 189 w 216"/>
                <a:gd name="T87" fmla="*/ 7 h 310"/>
                <a:gd name="T88" fmla="*/ 157 w 216"/>
                <a:gd name="T89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6" h="310">
                  <a:moveTo>
                    <a:pt x="157" y="0"/>
                  </a:moveTo>
                  <a:lnTo>
                    <a:pt x="95" y="0"/>
                  </a:lnTo>
                  <a:lnTo>
                    <a:pt x="74" y="15"/>
                  </a:lnTo>
                  <a:lnTo>
                    <a:pt x="86" y="31"/>
                  </a:lnTo>
                  <a:lnTo>
                    <a:pt x="148" y="31"/>
                  </a:lnTo>
                  <a:lnTo>
                    <a:pt x="149" y="31"/>
                  </a:lnTo>
                  <a:lnTo>
                    <a:pt x="178" y="45"/>
                  </a:lnTo>
                  <a:lnTo>
                    <a:pt x="178" y="46"/>
                  </a:lnTo>
                  <a:lnTo>
                    <a:pt x="182" y="78"/>
                  </a:lnTo>
                  <a:lnTo>
                    <a:pt x="182" y="79"/>
                  </a:lnTo>
                  <a:lnTo>
                    <a:pt x="160" y="110"/>
                  </a:lnTo>
                  <a:lnTo>
                    <a:pt x="159" y="111"/>
                  </a:lnTo>
                  <a:lnTo>
                    <a:pt x="124" y="124"/>
                  </a:lnTo>
                  <a:lnTo>
                    <a:pt x="93" y="124"/>
                  </a:lnTo>
                  <a:lnTo>
                    <a:pt x="72" y="140"/>
                  </a:lnTo>
                  <a:lnTo>
                    <a:pt x="84" y="154"/>
                  </a:lnTo>
                  <a:lnTo>
                    <a:pt x="115" y="154"/>
                  </a:lnTo>
                  <a:lnTo>
                    <a:pt x="116" y="154"/>
                  </a:lnTo>
                  <a:lnTo>
                    <a:pt x="145" y="168"/>
                  </a:lnTo>
                  <a:lnTo>
                    <a:pt x="145" y="169"/>
                  </a:lnTo>
                  <a:lnTo>
                    <a:pt x="149" y="201"/>
                  </a:lnTo>
                  <a:lnTo>
                    <a:pt x="141" y="232"/>
                  </a:lnTo>
                  <a:lnTo>
                    <a:pt x="141" y="233"/>
                  </a:lnTo>
                  <a:lnTo>
                    <a:pt x="118" y="265"/>
                  </a:lnTo>
                  <a:lnTo>
                    <a:pt x="117" y="266"/>
                  </a:lnTo>
                  <a:lnTo>
                    <a:pt x="82" y="279"/>
                  </a:lnTo>
                  <a:lnTo>
                    <a:pt x="20" y="279"/>
                  </a:lnTo>
                  <a:lnTo>
                    <a:pt x="0" y="294"/>
                  </a:lnTo>
                  <a:lnTo>
                    <a:pt x="12" y="310"/>
                  </a:lnTo>
                  <a:lnTo>
                    <a:pt x="73" y="310"/>
                  </a:lnTo>
                  <a:lnTo>
                    <a:pt x="100" y="306"/>
                  </a:lnTo>
                  <a:lnTo>
                    <a:pt x="134" y="287"/>
                  </a:lnTo>
                  <a:lnTo>
                    <a:pt x="156" y="266"/>
                  </a:lnTo>
                  <a:lnTo>
                    <a:pt x="172" y="232"/>
                  </a:lnTo>
                  <a:lnTo>
                    <a:pt x="180" y="201"/>
                  </a:lnTo>
                  <a:lnTo>
                    <a:pt x="181" y="199"/>
                  </a:lnTo>
                  <a:lnTo>
                    <a:pt x="181" y="165"/>
                  </a:lnTo>
                  <a:lnTo>
                    <a:pt x="166" y="140"/>
                  </a:lnTo>
                  <a:lnTo>
                    <a:pt x="168" y="137"/>
                  </a:lnTo>
                  <a:lnTo>
                    <a:pt x="197" y="111"/>
                  </a:lnTo>
                  <a:lnTo>
                    <a:pt x="213" y="78"/>
                  </a:lnTo>
                  <a:lnTo>
                    <a:pt x="216" y="52"/>
                  </a:lnTo>
                  <a:lnTo>
                    <a:pt x="206" y="22"/>
                  </a:lnTo>
                  <a:lnTo>
                    <a:pt x="189" y="7"/>
                  </a:lnTo>
                  <a:lnTo>
                    <a:pt x="1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4112" name="Группа 4111"/>
          <p:cNvGrpSpPr/>
          <p:nvPr/>
        </p:nvGrpSpPr>
        <p:grpSpPr>
          <a:xfrm>
            <a:off x="4395823" y="3121832"/>
            <a:ext cx="211862" cy="158191"/>
            <a:chOff x="4890721" y="3017314"/>
            <a:chExt cx="211862" cy="158191"/>
          </a:xfrm>
          <a:solidFill>
            <a:schemeClr val="tx1"/>
          </a:solidFill>
        </p:grpSpPr>
        <p:sp>
          <p:nvSpPr>
            <p:cNvPr id="8" name="Freeform 10"/>
            <p:cNvSpPr>
              <a:spLocks/>
            </p:cNvSpPr>
            <p:nvPr/>
          </p:nvSpPr>
          <p:spPr bwMode="auto">
            <a:xfrm>
              <a:off x="4890721" y="3025789"/>
              <a:ext cx="93219" cy="149716"/>
            </a:xfrm>
            <a:custGeom>
              <a:avLst/>
              <a:gdLst>
                <a:gd name="T0" fmla="*/ 241 w 258"/>
                <a:gd name="T1" fmla="*/ 0 h 426"/>
                <a:gd name="T2" fmla="*/ 3 w 258"/>
                <a:gd name="T3" fmla="*/ 396 h 426"/>
                <a:gd name="T4" fmla="*/ 0 w 258"/>
                <a:gd name="T5" fmla="*/ 403 h 426"/>
                <a:gd name="T6" fmla="*/ 16 w 258"/>
                <a:gd name="T7" fmla="*/ 426 h 426"/>
                <a:gd name="T8" fmla="*/ 41 w 258"/>
                <a:gd name="T9" fmla="*/ 410 h 426"/>
                <a:gd name="T10" fmla="*/ 99 w 258"/>
                <a:gd name="T11" fmla="*/ 315 h 426"/>
                <a:gd name="T12" fmla="*/ 258 w 258"/>
                <a:gd name="T13" fmla="*/ 315 h 426"/>
                <a:gd name="T14" fmla="*/ 126 w 258"/>
                <a:gd name="T15" fmla="*/ 270 h 426"/>
                <a:gd name="T16" fmla="*/ 243 w 258"/>
                <a:gd name="T17" fmla="*/ 75 h 426"/>
                <a:gd name="T18" fmla="*/ 241 w 258"/>
                <a:gd name="T19" fmla="*/ 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8" h="426">
                  <a:moveTo>
                    <a:pt x="241" y="0"/>
                  </a:moveTo>
                  <a:lnTo>
                    <a:pt x="3" y="396"/>
                  </a:lnTo>
                  <a:lnTo>
                    <a:pt x="0" y="403"/>
                  </a:lnTo>
                  <a:lnTo>
                    <a:pt x="16" y="426"/>
                  </a:lnTo>
                  <a:lnTo>
                    <a:pt x="41" y="410"/>
                  </a:lnTo>
                  <a:lnTo>
                    <a:pt x="99" y="315"/>
                  </a:lnTo>
                  <a:lnTo>
                    <a:pt x="258" y="315"/>
                  </a:lnTo>
                  <a:lnTo>
                    <a:pt x="126" y="270"/>
                  </a:lnTo>
                  <a:lnTo>
                    <a:pt x="243" y="75"/>
                  </a:lnTo>
                  <a:lnTo>
                    <a:pt x="24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auto">
            <a:xfrm>
              <a:off x="4935919" y="3017314"/>
              <a:ext cx="64971" cy="158190"/>
            </a:xfrm>
            <a:custGeom>
              <a:avLst/>
              <a:gdLst>
                <a:gd name="T0" fmla="*/ 141 w 185"/>
                <a:gd name="T1" fmla="*/ 0 h 444"/>
                <a:gd name="T2" fmla="*/ 115 w 185"/>
                <a:gd name="T3" fmla="*/ 18 h 444"/>
                <a:gd name="T4" fmla="*/ 117 w 185"/>
                <a:gd name="T5" fmla="*/ 93 h 444"/>
                <a:gd name="T6" fmla="*/ 130 w 185"/>
                <a:gd name="T7" fmla="*/ 288 h 444"/>
                <a:gd name="T8" fmla="*/ 0 w 185"/>
                <a:gd name="T9" fmla="*/ 288 h 444"/>
                <a:gd name="T10" fmla="*/ 132 w 185"/>
                <a:gd name="T11" fmla="*/ 333 h 444"/>
                <a:gd name="T12" fmla="*/ 138 w 185"/>
                <a:gd name="T13" fmla="*/ 428 h 444"/>
                <a:gd name="T14" fmla="*/ 155 w 185"/>
                <a:gd name="T15" fmla="*/ 444 h 444"/>
                <a:gd name="T16" fmla="*/ 184 w 185"/>
                <a:gd name="T17" fmla="*/ 421 h 444"/>
                <a:gd name="T18" fmla="*/ 185 w 185"/>
                <a:gd name="T19" fmla="*/ 414 h 444"/>
                <a:gd name="T20" fmla="*/ 158 w 185"/>
                <a:gd name="T21" fmla="*/ 17 h 444"/>
                <a:gd name="T22" fmla="*/ 141 w 185"/>
                <a:gd name="T23" fmla="*/ 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5" h="444">
                  <a:moveTo>
                    <a:pt x="141" y="0"/>
                  </a:moveTo>
                  <a:lnTo>
                    <a:pt x="115" y="18"/>
                  </a:lnTo>
                  <a:lnTo>
                    <a:pt x="117" y="93"/>
                  </a:lnTo>
                  <a:lnTo>
                    <a:pt x="130" y="288"/>
                  </a:lnTo>
                  <a:lnTo>
                    <a:pt x="0" y="288"/>
                  </a:lnTo>
                  <a:lnTo>
                    <a:pt x="132" y="333"/>
                  </a:lnTo>
                  <a:lnTo>
                    <a:pt x="138" y="428"/>
                  </a:lnTo>
                  <a:lnTo>
                    <a:pt x="155" y="444"/>
                  </a:lnTo>
                  <a:lnTo>
                    <a:pt x="184" y="421"/>
                  </a:lnTo>
                  <a:lnTo>
                    <a:pt x="185" y="414"/>
                  </a:lnTo>
                  <a:lnTo>
                    <a:pt x="158" y="17"/>
                  </a:lnTo>
                  <a:lnTo>
                    <a:pt x="14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Freeform 13"/>
            <p:cNvSpPr>
              <a:spLocks/>
            </p:cNvSpPr>
            <p:nvPr/>
          </p:nvSpPr>
          <p:spPr bwMode="auto">
            <a:xfrm>
              <a:off x="5051736" y="3116183"/>
              <a:ext cx="42372" cy="22599"/>
            </a:xfrm>
            <a:custGeom>
              <a:avLst/>
              <a:gdLst>
                <a:gd name="T0" fmla="*/ 105 w 116"/>
                <a:gd name="T1" fmla="*/ 0 h 61"/>
                <a:gd name="T2" fmla="*/ 85 w 116"/>
                <a:gd name="T3" fmla="*/ 16 h 61"/>
                <a:gd name="T4" fmla="*/ 73 w 116"/>
                <a:gd name="T5" fmla="*/ 61 h 61"/>
                <a:gd name="T6" fmla="*/ 0 w 116"/>
                <a:gd name="T7" fmla="*/ 61 h 61"/>
                <a:gd name="T8" fmla="*/ 103 w 116"/>
                <a:gd name="T9" fmla="*/ 61 h 61"/>
                <a:gd name="T10" fmla="*/ 116 w 116"/>
                <a:gd name="T11" fmla="*/ 16 h 61"/>
                <a:gd name="T12" fmla="*/ 105 w 116"/>
                <a:gd name="T13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61">
                  <a:moveTo>
                    <a:pt x="105" y="0"/>
                  </a:moveTo>
                  <a:lnTo>
                    <a:pt x="85" y="16"/>
                  </a:lnTo>
                  <a:lnTo>
                    <a:pt x="73" y="61"/>
                  </a:lnTo>
                  <a:lnTo>
                    <a:pt x="0" y="61"/>
                  </a:lnTo>
                  <a:lnTo>
                    <a:pt x="103" y="61"/>
                  </a:lnTo>
                  <a:lnTo>
                    <a:pt x="116" y="16"/>
                  </a:lnTo>
                  <a:lnTo>
                    <a:pt x="10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Freeform 14"/>
            <p:cNvSpPr>
              <a:spLocks/>
            </p:cNvSpPr>
            <p:nvPr/>
          </p:nvSpPr>
          <p:spPr bwMode="auto">
            <a:xfrm>
              <a:off x="5037612" y="3062511"/>
              <a:ext cx="64971" cy="110168"/>
            </a:xfrm>
            <a:custGeom>
              <a:avLst/>
              <a:gdLst>
                <a:gd name="T0" fmla="*/ 141 w 187"/>
                <a:gd name="T1" fmla="*/ 0 h 310"/>
                <a:gd name="T2" fmla="*/ 123 w 187"/>
                <a:gd name="T3" fmla="*/ 11 h 310"/>
                <a:gd name="T4" fmla="*/ 3 w 187"/>
                <a:gd name="T5" fmla="*/ 228 h 310"/>
                <a:gd name="T6" fmla="*/ 0 w 187"/>
                <a:gd name="T7" fmla="*/ 232 h 310"/>
                <a:gd name="T8" fmla="*/ 12 w 187"/>
                <a:gd name="T9" fmla="*/ 247 h 310"/>
                <a:gd name="T10" fmla="*/ 105 w 187"/>
                <a:gd name="T11" fmla="*/ 247 h 310"/>
                <a:gd name="T12" fmla="*/ 93 w 187"/>
                <a:gd name="T13" fmla="*/ 294 h 310"/>
                <a:gd name="T14" fmla="*/ 104 w 187"/>
                <a:gd name="T15" fmla="*/ 310 h 310"/>
                <a:gd name="T16" fmla="*/ 124 w 187"/>
                <a:gd name="T17" fmla="*/ 294 h 310"/>
                <a:gd name="T18" fmla="*/ 136 w 187"/>
                <a:gd name="T19" fmla="*/ 247 h 310"/>
                <a:gd name="T20" fmla="*/ 167 w 187"/>
                <a:gd name="T21" fmla="*/ 247 h 310"/>
                <a:gd name="T22" fmla="*/ 187 w 187"/>
                <a:gd name="T23" fmla="*/ 232 h 310"/>
                <a:gd name="T24" fmla="*/ 175 w 187"/>
                <a:gd name="T25" fmla="*/ 216 h 310"/>
                <a:gd name="T26" fmla="*/ 144 w 187"/>
                <a:gd name="T27" fmla="*/ 216 h 310"/>
                <a:gd name="T28" fmla="*/ 41 w 187"/>
                <a:gd name="T29" fmla="*/ 216 h 310"/>
                <a:gd name="T30" fmla="*/ 150 w 187"/>
                <a:gd name="T31" fmla="*/ 19 h 310"/>
                <a:gd name="T32" fmla="*/ 152 w 187"/>
                <a:gd name="T33" fmla="*/ 15 h 310"/>
                <a:gd name="T34" fmla="*/ 141 w 187"/>
                <a:gd name="T35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7" h="310">
                  <a:moveTo>
                    <a:pt x="141" y="0"/>
                  </a:moveTo>
                  <a:lnTo>
                    <a:pt x="123" y="11"/>
                  </a:lnTo>
                  <a:lnTo>
                    <a:pt x="3" y="228"/>
                  </a:lnTo>
                  <a:lnTo>
                    <a:pt x="0" y="232"/>
                  </a:lnTo>
                  <a:lnTo>
                    <a:pt x="12" y="247"/>
                  </a:lnTo>
                  <a:lnTo>
                    <a:pt x="105" y="247"/>
                  </a:lnTo>
                  <a:lnTo>
                    <a:pt x="93" y="294"/>
                  </a:lnTo>
                  <a:lnTo>
                    <a:pt x="104" y="310"/>
                  </a:lnTo>
                  <a:lnTo>
                    <a:pt x="124" y="294"/>
                  </a:lnTo>
                  <a:lnTo>
                    <a:pt x="136" y="247"/>
                  </a:lnTo>
                  <a:lnTo>
                    <a:pt x="167" y="247"/>
                  </a:lnTo>
                  <a:lnTo>
                    <a:pt x="187" y="232"/>
                  </a:lnTo>
                  <a:lnTo>
                    <a:pt x="175" y="216"/>
                  </a:lnTo>
                  <a:lnTo>
                    <a:pt x="144" y="216"/>
                  </a:lnTo>
                  <a:lnTo>
                    <a:pt x="41" y="216"/>
                  </a:lnTo>
                  <a:lnTo>
                    <a:pt x="150" y="19"/>
                  </a:lnTo>
                  <a:lnTo>
                    <a:pt x="152" y="15"/>
                  </a:lnTo>
                  <a:lnTo>
                    <a:pt x="14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3" name="Line 15"/>
          <p:cNvSpPr>
            <a:spLocks noChangeShapeType="1"/>
          </p:cNvSpPr>
          <p:nvPr/>
        </p:nvSpPr>
        <p:spPr bwMode="auto">
          <a:xfrm flipV="1">
            <a:off x="926942" y="3912783"/>
            <a:ext cx="0" cy="468920"/>
          </a:xfrm>
          <a:prstGeom prst="line">
            <a:avLst/>
          </a:prstGeom>
          <a:noFill/>
          <a:ln w="0">
            <a:solidFill>
              <a:srgbClr val="21283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Line 16"/>
          <p:cNvSpPr>
            <a:spLocks noChangeShapeType="1"/>
          </p:cNvSpPr>
          <p:nvPr/>
        </p:nvSpPr>
        <p:spPr bwMode="auto">
          <a:xfrm>
            <a:off x="926942" y="4124644"/>
            <a:ext cx="2816347" cy="649709"/>
          </a:xfrm>
          <a:prstGeom prst="line">
            <a:avLst/>
          </a:pr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Line 17"/>
          <p:cNvSpPr>
            <a:spLocks noChangeShapeType="1"/>
          </p:cNvSpPr>
          <p:nvPr/>
        </p:nvSpPr>
        <p:spPr bwMode="auto">
          <a:xfrm flipV="1">
            <a:off x="2336528" y="4299783"/>
            <a:ext cx="33898" cy="149716"/>
          </a:xfrm>
          <a:prstGeom prst="line">
            <a:avLst/>
          </a:pr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Freeform 18"/>
          <p:cNvSpPr>
            <a:spLocks/>
          </p:cNvSpPr>
          <p:nvPr/>
        </p:nvSpPr>
        <p:spPr bwMode="auto">
          <a:xfrm>
            <a:off x="926942" y="4124644"/>
            <a:ext cx="2816347" cy="649709"/>
          </a:xfrm>
          <a:custGeom>
            <a:avLst/>
            <a:gdLst>
              <a:gd name="T0" fmla="*/ 7974 w 7974"/>
              <a:gd name="T1" fmla="*/ 1835 h 1835"/>
              <a:gd name="T2" fmla="*/ 7473 w 7974"/>
              <a:gd name="T3" fmla="*/ 1609 h 1835"/>
              <a:gd name="T4" fmla="*/ 6966 w 7974"/>
              <a:gd name="T5" fmla="*/ 1396 h 1835"/>
              <a:gd name="T6" fmla="*/ 6453 w 7974"/>
              <a:gd name="T7" fmla="*/ 1198 h 1835"/>
              <a:gd name="T8" fmla="*/ 5935 w 7974"/>
              <a:gd name="T9" fmla="*/ 1015 h 1835"/>
              <a:gd name="T10" fmla="*/ 5412 w 7974"/>
              <a:gd name="T11" fmla="*/ 846 h 1835"/>
              <a:gd name="T12" fmla="*/ 4884 w 7974"/>
              <a:gd name="T13" fmla="*/ 693 h 1835"/>
              <a:gd name="T14" fmla="*/ 4352 w 7974"/>
              <a:gd name="T15" fmla="*/ 555 h 1835"/>
              <a:gd name="T16" fmla="*/ 3816 w 7974"/>
              <a:gd name="T17" fmla="*/ 432 h 1835"/>
              <a:gd name="T18" fmla="*/ 3277 w 7974"/>
              <a:gd name="T19" fmla="*/ 324 h 1835"/>
              <a:gd name="T20" fmla="*/ 2736 w 7974"/>
              <a:gd name="T21" fmla="*/ 231 h 1835"/>
              <a:gd name="T22" fmla="*/ 2192 w 7974"/>
              <a:gd name="T23" fmla="*/ 154 h 1835"/>
              <a:gd name="T24" fmla="*/ 1645 w 7974"/>
              <a:gd name="T25" fmla="*/ 92 h 1835"/>
              <a:gd name="T26" fmla="*/ 1097 w 7974"/>
              <a:gd name="T27" fmla="*/ 45 h 1835"/>
              <a:gd name="T28" fmla="*/ 549 w 7974"/>
              <a:gd name="T29" fmla="*/ 16 h 1835"/>
              <a:gd name="T30" fmla="*/ 0 w 7974"/>
              <a:gd name="T31" fmla="*/ 0 h 18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7974" h="1835">
                <a:moveTo>
                  <a:pt x="7974" y="1835"/>
                </a:moveTo>
                <a:lnTo>
                  <a:pt x="7473" y="1609"/>
                </a:lnTo>
                <a:lnTo>
                  <a:pt x="6966" y="1396"/>
                </a:lnTo>
                <a:lnTo>
                  <a:pt x="6453" y="1198"/>
                </a:lnTo>
                <a:lnTo>
                  <a:pt x="5935" y="1015"/>
                </a:lnTo>
                <a:lnTo>
                  <a:pt x="5412" y="846"/>
                </a:lnTo>
                <a:lnTo>
                  <a:pt x="4884" y="693"/>
                </a:lnTo>
                <a:lnTo>
                  <a:pt x="4352" y="555"/>
                </a:lnTo>
                <a:lnTo>
                  <a:pt x="3816" y="432"/>
                </a:lnTo>
                <a:lnTo>
                  <a:pt x="3277" y="324"/>
                </a:lnTo>
                <a:lnTo>
                  <a:pt x="2736" y="231"/>
                </a:lnTo>
                <a:lnTo>
                  <a:pt x="2192" y="154"/>
                </a:lnTo>
                <a:lnTo>
                  <a:pt x="1645" y="92"/>
                </a:lnTo>
                <a:lnTo>
                  <a:pt x="1097" y="45"/>
                </a:lnTo>
                <a:lnTo>
                  <a:pt x="549" y="16"/>
                </a:lnTo>
                <a:lnTo>
                  <a:pt x="0" y="0"/>
                </a:lnTo>
              </a:path>
            </a:pathLst>
          </a:custGeom>
          <a:noFill/>
          <a:ln w="38100">
            <a:solidFill>
              <a:srgbClr val="0070C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Line 19"/>
          <p:cNvSpPr>
            <a:spLocks noChangeShapeType="1"/>
          </p:cNvSpPr>
          <p:nvPr/>
        </p:nvSpPr>
        <p:spPr bwMode="auto">
          <a:xfrm>
            <a:off x="3743290" y="4274360"/>
            <a:ext cx="0" cy="499994"/>
          </a:xfrm>
          <a:prstGeom prst="line">
            <a:avLst/>
          </a:prstGeom>
          <a:noFill/>
          <a:ln w="0">
            <a:solidFill>
              <a:srgbClr val="21283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" name="Line 26"/>
          <p:cNvSpPr>
            <a:spLocks noChangeShapeType="1"/>
          </p:cNvSpPr>
          <p:nvPr/>
        </p:nvSpPr>
        <p:spPr bwMode="auto">
          <a:xfrm flipH="1">
            <a:off x="2299806" y="4449499"/>
            <a:ext cx="36723" cy="149716"/>
          </a:xfrm>
          <a:prstGeom prst="line">
            <a:avLst/>
          </a:pr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" name="Freeform 27"/>
          <p:cNvSpPr>
            <a:spLocks/>
          </p:cNvSpPr>
          <p:nvPr/>
        </p:nvSpPr>
        <p:spPr bwMode="auto">
          <a:xfrm>
            <a:off x="926942" y="4124644"/>
            <a:ext cx="2816347" cy="649709"/>
          </a:xfrm>
          <a:custGeom>
            <a:avLst/>
            <a:gdLst>
              <a:gd name="T0" fmla="*/ 0 w 7974"/>
              <a:gd name="T1" fmla="*/ 0 h 1835"/>
              <a:gd name="T2" fmla="*/ 500 w 7974"/>
              <a:gd name="T3" fmla="*/ 227 h 1835"/>
              <a:gd name="T4" fmla="*/ 1008 w 7974"/>
              <a:gd name="T5" fmla="*/ 439 h 1835"/>
              <a:gd name="T6" fmla="*/ 1521 w 7974"/>
              <a:gd name="T7" fmla="*/ 637 h 1835"/>
              <a:gd name="T8" fmla="*/ 2038 w 7974"/>
              <a:gd name="T9" fmla="*/ 820 h 1835"/>
              <a:gd name="T10" fmla="*/ 2562 w 7974"/>
              <a:gd name="T11" fmla="*/ 988 h 1835"/>
              <a:gd name="T12" fmla="*/ 3090 w 7974"/>
              <a:gd name="T13" fmla="*/ 1142 h 1835"/>
              <a:gd name="T14" fmla="*/ 3621 w 7974"/>
              <a:gd name="T15" fmla="*/ 1281 h 1835"/>
              <a:gd name="T16" fmla="*/ 4157 w 7974"/>
              <a:gd name="T17" fmla="*/ 1403 h 1835"/>
              <a:gd name="T18" fmla="*/ 4696 w 7974"/>
              <a:gd name="T19" fmla="*/ 1512 h 1835"/>
              <a:gd name="T20" fmla="*/ 5238 w 7974"/>
              <a:gd name="T21" fmla="*/ 1605 h 1835"/>
              <a:gd name="T22" fmla="*/ 5782 w 7974"/>
              <a:gd name="T23" fmla="*/ 1682 h 1835"/>
              <a:gd name="T24" fmla="*/ 6328 w 7974"/>
              <a:gd name="T25" fmla="*/ 1744 h 1835"/>
              <a:gd name="T26" fmla="*/ 6875 w 7974"/>
              <a:gd name="T27" fmla="*/ 1789 h 1835"/>
              <a:gd name="T28" fmla="*/ 7425 w 7974"/>
              <a:gd name="T29" fmla="*/ 1820 h 1835"/>
              <a:gd name="T30" fmla="*/ 7974 w 7974"/>
              <a:gd name="T31" fmla="*/ 1835 h 18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7974" h="1835">
                <a:moveTo>
                  <a:pt x="0" y="0"/>
                </a:moveTo>
                <a:lnTo>
                  <a:pt x="500" y="227"/>
                </a:lnTo>
                <a:lnTo>
                  <a:pt x="1008" y="439"/>
                </a:lnTo>
                <a:lnTo>
                  <a:pt x="1521" y="637"/>
                </a:lnTo>
                <a:lnTo>
                  <a:pt x="2038" y="820"/>
                </a:lnTo>
                <a:lnTo>
                  <a:pt x="2562" y="988"/>
                </a:lnTo>
                <a:lnTo>
                  <a:pt x="3090" y="1142"/>
                </a:lnTo>
                <a:lnTo>
                  <a:pt x="3621" y="1281"/>
                </a:lnTo>
                <a:lnTo>
                  <a:pt x="4157" y="1403"/>
                </a:lnTo>
                <a:lnTo>
                  <a:pt x="4696" y="1512"/>
                </a:lnTo>
                <a:lnTo>
                  <a:pt x="5238" y="1605"/>
                </a:lnTo>
                <a:lnTo>
                  <a:pt x="5782" y="1682"/>
                </a:lnTo>
                <a:lnTo>
                  <a:pt x="6328" y="1744"/>
                </a:lnTo>
                <a:lnTo>
                  <a:pt x="6875" y="1789"/>
                </a:lnTo>
                <a:lnTo>
                  <a:pt x="7425" y="1820"/>
                </a:lnTo>
                <a:lnTo>
                  <a:pt x="7974" y="1835"/>
                </a:lnTo>
              </a:path>
            </a:pathLst>
          </a:custGeom>
          <a:noFill/>
          <a:ln w="38100">
            <a:solidFill>
              <a:srgbClr val="0070C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" name="Freeform 28"/>
          <p:cNvSpPr>
            <a:spLocks/>
          </p:cNvSpPr>
          <p:nvPr/>
        </p:nvSpPr>
        <p:spPr bwMode="auto">
          <a:xfrm>
            <a:off x="729205" y="4551192"/>
            <a:ext cx="3008435" cy="692081"/>
          </a:xfrm>
          <a:custGeom>
            <a:avLst/>
            <a:gdLst>
              <a:gd name="T0" fmla="*/ 0 w 8522"/>
              <a:gd name="T1" fmla="*/ 0 h 1961"/>
              <a:gd name="T2" fmla="*/ 536 w 8522"/>
              <a:gd name="T3" fmla="*/ 242 h 1961"/>
              <a:gd name="T4" fmla="*/ 1078 w 8522"/>
              <a:gd name="T5" fmla="*/ 469 h 1961"/>
              <a:gd name="T6" fmla="*/ 1626 w 8522"/>
              <a:gd name="T7" fmla="*/ 680 h 1961"/>
              <a:gd name="T8" fmla="*/ 2179 w 8522"/>
              <a:gd name="T9" fmla="*/ 877 h 1961"/>
              <a:gd name="T10" fmla="*/ 2738 w 8522"/>
              <a:gd name="T11" fmla="*/ 1057 h 1961"/>
              <a:gd name="T12" fmla="*/ 3303 w 8522"/>
              <a:gd name="T13" fmla="*/ 1220 h 1961"/>
              <a:gd name="T14" fmla="*/ 3871 w 8522"/>
              <a:gd name="T15" fmla="*/ 1368 h 1961"/>
              <a:gd name="T16" fmla="*/ 4444 w 8522"/>
              <a:gd name="T17" fmla="*/ 1501 h 1961"/>
              <a:gd name="T18" fmla="*/ 5019 w 8522"/>
              <a:gd name="T19" fmla="*/ 1616 h 1961"/>
              <a:gd name="T20" fmla="*/ 5598 w 8522"/>
              <a:gd name="T21" fmla="*/ 1715 h 1961"/>
              <a:gd name="T22" fmla="*/ 6179 w 8522"/>
              <a:gd name="T23" fmla="*/ 1797 h 1961"/>
              <a:gd name="T24" fmla="*/ 6764 w 8522"/>
              <a:gd name="T25" fmla="*/ 1863 h 1961"/>
              <a:gd name="T26" fmla="*/ 7349 w 8522"/>
              <a:gd name="T27" fmla="*/ 1912 h 1961"/>
              <a:gd name="T28" fmla="*/ 7935 w 8522"/>
              <a:gd name="T29" fmla="*/ 1945 h 1961"/>
              <a:gd name="T30" fmla="*/ 8522 w 8522"/>
              <a:gd name="T31" fmla="*/ 1961 h 19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8522" h="1961">
                <a:moveTo>
                  <a:pt x="0" y="0"/>
                </a:moveTo>
                <a:lnTo>
                  <a:pt x="536" y="242"/>
                </a:lnTo>
                <a:lnTo>
                  <a:pt x="1078" y="469"/>
                </a:lnTo>
                <a:lnTo>
                  <a:pt x="1626" y="680"/>
                </a:lnTo>
                <a:lnTo>
                  <a:pt x="2179" y="877"/>
                </a:lnTo>
                <a:lnTo>
                  <a:pt x="2738" y="1057"/>
                </a:lnTo>
                <a:lnTo>
                  <a:pt x="3303" y="1220"/>
                </a:lnTo>
                <a:lnTo>
                  <a:pt x="3871" y="1368"/>
                </a:lnTo>
                <a:lnTo>
                  <a:pt x="4444" y="1501"/>
                </a:lnTo>
                <a:lnTo>
                  <a:pt x="5019" y="1616"/>
                </a:lnTo>
                <a:lnTo>
                  <a:pt x="5598" y="1715"/>
                </a:lnTo>
                <a:lnTo>
                  <a:pt x="6179" y="1797"/>
                </a:lnTo>
                <a:lnTo>
                  <a:pt x="6764" y="1863"/>
                </a:lnTo>
                <a:lnTo>
                  <a:pt x="7349" y="1912"/>
                </a:lnTo>
                <a:lnTo>
                  <a:pt x="7935" y="1945"/>
                </a:lnTo>
                <a:lnTo>
                  <a:pt x="8522" y="1961"/>
                </a:lnTo>
              </a:path>
            </a:pathLst>
          </a:custGeom>
          <a:noFill/>
          <a:ln w="38100">
            <a:solidFill>
              <a:srgbClr val="0070C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" name="Line 29"/>
          <p:cNvSpPr>
            <a:spLocks noChangeShapeType="1"/>
          </p:cNvSpPr>
          <p:nvPr/>
        </p:nvSpPr>
        <p:spPr bwMode="auto">
          <a:xfrm flipH="1">
            <a:off x="729205" y="4124644"/>
            <a:ext cx="197738" cy="426548"/>
          </a:xfrm>
          <a:prstGeom prst="line">
            <a:avLst/>
          </a:prstGeom>
          <a:noFill/>
          <a:ln w="38100">
            <a:solidFill>
              <a:srgbClr val="0070C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4117" name="Группа 4116"/>
          <p:cNvGrpSpPr/>
          <p:nvPr/>
        </p:nvGrpSpPr>
        <p:grpSpPr>
          <a:xfrm>
            <a:off x="2240484" y="4350630"/>
            <a:ext cx="64971" cy="110168"/>
            <a:chOff x="2240484" y="4350630"/>
            <a:chExt cx="64971" cy="110168"/>
          </a:xfrm>
          <a:solidFill>
            <a:schemeClr val="tx1"/>
          </a:solidFill>
        </p:grpSpPr>
        <p:sp>
          <p:nvSpPr>
            <p:cNvPr id="28" name="Freeform 30"/>
            <p:cNvSpPr>
              <a:spLocks/>
            </p:cNvSpPr>
            <p:nvPr/>
          </p:nvSpPr>
          <p:spPr bwMode="auto">
            <a:xfrm>
              <a:off x="2246134" y="4393002"/>
              <a:ext cx="59321" cy="67796"/>
            </a:xfrm>
            <a:custGeom>
              <a:avLst/>
              <a:gdLst>
                <a:gd name="T0" fmla="*/ 159 w 165"/>
                <a:gd name="T1" fmla="*/ 0 h 191"/>
                <a:gd name="T2" fmla="*/ 98 w 165"/>
                <a:gd name="T3" fmla="*/ 4 h 191"/>
                <a:gd name="T4" fmla="*/ 100 w 165"/>
                <a:gd name="T5" fmla="*/ 4 h 191"/>
                <a:gd name="T6" fmla="*/ 128 w 165"/>
                <a:gd name="T7" fmla="*/ 18 h 191"/>
                <a:gd name="T8" fmla="*/ 128 w 165"/>
                <a:gd name="T9" fmla="*/ 18 h 191"/>
                <a:gd name="T10" fmla="*/ 132 w 165"/>
                <a:gd name="T11" fmla="*/ 51 h 191"/>
                <a:gd name="T12" fmla="*/ 115 w 165"/>
                <a:gd name="T13" fmla="*/ 113 h 191"/>
                <a:gd name="T14" fmla="*/ 115 w 165"/>
                <a:gd name="T15" fmla="*/ 114 h 191"/>
                <a:gd name="T16" fmla="*/ 94 w 165"/>
                <a:gd name="T17" fmla="*/ 146 h 191"/>
                <a:gd name="T18" fmla="*/ 92 w 165"/>
                <a:gd name="T19" fmla="*/ 147 h 191"/>
                <a:gd name="T20" fmla="*/ 56 w 165"/>
                <a:gd name="T21" fmla="*/ 159 h 191"/>
                <a:gd name="T22" fmla="*/ 0 w 165"/>
                <a:gd name="T23" fmla="*/ 167 h 191"/>
                <a:gd name="T24" fmla="*/ 16 w 165"/>
                <a:gd name="T25" fmla="*/ 182 h 191"/>
                <a:gd name="T26" fmla="*/ 48 w 165"/>
                <a:gd name="T27" fmla="*/ 191 h 191"/>
                <a:gd name="T28" fmla="*/ 75 w 165"/>
                <a:gd name="T29" fmla="*/ 187 h 191"/>
                <a:gd name="T30" fmla="*/ 110 w 165"/>
                <a:gd name="T31" fmla="*/ 167 h 191"/>
                <a:gd name="T32" fmla="*/ 130 w 165"/>
                <a:gd name="T33" fmla="*/ 147 h 191"/>
                <a:gd name="T34" fmla="*/ 146 w 165"/>
                <a:gd name="T35" fmla="*/ 113 h 191"/>
                <a:gd name="T36" fmla="*/ 163 w 165"/>
                <a:gd name="T37" fmla="*/ 51 h 191"/>
                <a:gd name="T38" fmla="*/ 165 w 165"/>
                <a:gd name="T39" fmla="*/ 41 h 191"/>
                <a:gd name="T40" fmla="*/ 162 w 165"/>
                <a:gd name="T41" fmla="*/ 7 h 191"/>
                <a:gd name="T42" fmla="*/ 159 w 165"/>
                <a:gd name="T43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65" h="191">
                  <a:moveTo>
                    <a:pt x="159" y="0"/>
                  </a:moveTo>
                  <a:lnTo>
                    <a:pt x="98" y="4"/>
                  </a:lnTo>
                  <a:lnTo>
                    <a:pt x="100" y="4"/>
                  </a:lnTo>
                  <a:lnTo>
                    <a:pt x="128" y="18"/>
                  </a:lnTo>
                  <a:lnTo>
                    <a:pt x="128" y="18"/>
                  </a:lnTo>
                  <a:lnTo>
                    <a:pt x="132" y="51"/>
                  </a:lnTo>
                  <a:lnTo>
                    <a:pt x="115" y="113"/>
                  </a:lnTo>
                  <a:lnTo>
                    <a:pt x="115" y="114"/>
                  </a:lnTo>
                  <a:lnTo>
                    <a:pt x="94" y="146"/>
                  </a:lnTo>
                  <a:lnTo>
                    <a:pt x="92" y="147"/>
                  </a:lnTo>
                  <a:lnTo>
                    <a:pt x="56" y="159"/>
                  </a:lnTo>
                  <a:lnTo>
                    <a:pt x="0" y="167"/>
                  </a:lnTo>
                  <a:lnTo>
                    <a:pt x="16" y="182"/>
                  </a:lnTo>
                  <a:lnTo>
                    <a:pt x="48" y="191"/>
                  </a:lnTo>
                  <a:lnTo>
                    <a:pt x="75" y="187"/>
                  </a:lnTo>
                  <a:lnTo>
                    <a:pt x="110" y="167"/>
                  </a:lnTo>
                  <a:lnTo>
                    <a:pt x="130" y="147"/>
                  </a:lnTo>
                  <a:lnTo>
                    <a:pt x="146" y="113"/>
                  </a:lnTo>
                  <a:lnTo>
                    <a:pt x="163" y="51"/>
                  </a:lnTo>
                  <a:lnTo>
                    <a:pt x="165" y="41"/>
                  </a:lnTo>
                  <a:lnTo>
                    <a:pt x="162" y="7"/>
                  </a:lnTo>
                  <a:lnTo>
                    <a:pt x="15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Freeform 31"/>
            <p:cNvSpPr>
              <a:spLocks/>
            </p:cNvSpPr>
            <p:nvPr/>
          </p:nvSpPr>
          <p:spPr bwMode="auto">
            <a:xfrm>
              <a:off x="2240484" y="4359104"/>
              <a:ext cx="62146" cy="93219"/>
            </a:xfrm>
            <a:custGeom>
              <a:avLst/>
              <a:gdLst>
                <a:gd name="T0" fmla="*/ 67 w 171"/>
                <a:gd name="T1" fmla="*/ 0 h 259"/>
                <a:gd name="T2" fmla="*/ 49 w 171"/>
                <a:gd name="T3" fmla="*/ 34 h 259"/>
                <a:gd name="T4" fmla="*/ 3 w 171"/>
                <a:gd name="T5" fmla="*/ 205 h 259"/>
                <a:gd name="T6" fmla="*/ 0 w 171"/>
                <a:gd name="T7" fmla="*/ 229 h 259"/>
                <a:gd name="T8" fmla="*/ 12 w 171"/>
                <a:gd name="T9" fmla="*/ 259 h 259"/>
                <a:gd name="T10" fmla="*/ 68 w 171"/>
                <a:gd name="T11" fmla="*/ 251 h 259"/>
                <a:gd name="T12" fmla="*/ 67 w 171"/>
                <a:gd name="T13" fmla="*/ 251 h 259"/>
                <a:gd name="T14" fmla="*/ 40 w 171"/>
                <a:gd name="T15" fmla="*/ 238 h 259"/>
                <a:gd name="T16" fmla="*/ 39 w 171"/>
                <a:gd name="T17" fmla="*/ 237 h 259"/>
                <a:gd name="T18" fmla="*/ 34 w 171"/>
                <a:gd name="T19" fmla="*/ 205 h 259"/>
                <a:gd name="T20" fmla="*/ 51 w 171"/>
                <a:gd name="T21" fmla="*/ 143 h 259"/>
                <a:gd name="T22" fmla="*/ 51 w 171"/>
                <a:gd name="T23" fmla="*/ 141 h 259"/>
                <a:gd name="T24" fmla="*/ 74 w 171"/>
                <a:gd name="T25" fmla="*/ 110 h 259"/>
                <a:gd name="T26" fmla="*/ 75 w 171"/>
                <a:gd name="T27" fmla="*/ 109 h 259"/>
                <a:gd name="T28" fmla="*/ 110 w 171"/>
                <a:gd name="T29" fmla="*/ 96 h 259"/>
                <a:gd name="T30" fmla="*/ 171 w 171"/>
                <a:gd name="T31" fmla="*/ 92 h 259"/>
                <a:gd name="T32" fmla="*/ 67 w 171"/>
                <a:gd name="T33" fmla="*/ 80 h 259"/>
                <a:gd name="T34" fmla="*/ 80 w 171"/>
                <a:gd name="T35" fmla="*/ 34 h 259"/>
                <a:gd name="T36" fmla="*/ 95 w 171"/>
                <a:gd name="T37" fmla="*/ 12 h 259"/>
                <a:gd name="T38" fmla="*/ 120 w 171"/>
                <a:gd name="T39" fmla="*/ 3 h 259"/>
                <a:gd name="T40" fmla="*/ 67 w 171"/>
                <a:gd name="T41" fmla="*/ 0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1" h="259">
                  <a:moveTo>
                    <a:pt x="67" y="0"/>
                  </a:moveTo>
                  <a:lnTo>
                    <a:pt x="49" y="34"/>
                  </a:lnTo>
                  <a:lnTo>
                    <a:pt x="3" y="205"/>
                  </a:lnTo>
                  <a:lnTo>
                    <a:pt x="0" y="229"/>
                  </a:lnTo>
                  <a:lnTo>
                    <a:pt x="12" y="259"/>
                  </a:lnTo>
                  <a:lnTo>
                    <a:pt x="68" y="251"/>
                  </a:lnTo>
                  <a:lnTo>
                    <a:pt x="67" y="251"/>
                  </a:lnTo>
                  <a:lnTo>
                    <a:pt x="40" y="238"/>
                  </a:lnTo>
                  <a:lnTo>
                    <a:pt x="39" y="237"/>
                  </a:lnTo>
                  <a:lnTo>
                    <a:pt x="34" y="205"/>
                  </a:lnTo>
                  <a:lnTo>
                    <a:pt x="51" y="143"/>
                  </a:lnTo>
                  <a:lnTo>
                    <a:pt x="51" y="141"/>
                  </a:lnTo>
                  <a:lnTo>
                    <a:pt x="74" y="110"/>
                  </a:lnTo>
                  <a:lnTo>
                    <a:pt x="75" y="109"/>
                  </a:lnTo>
                  <a:lnTo>
                    <a:pt x="110" y="96"/>
                  </a:lnTo>
                  <a:lnTo>
                    <a:pt x="171" y="92"/>
                  </a:lnTo>
                  <a:lnTo>
                    <a:pt x="67" y="80"/>
                  </a:lnTo>
                  <a:lnTo>
                    <a:pt x="80" y="34"/>
                  </a:lnTo>
                  <a:lnTo>
                    <a:pt x="95" y="12"/>
                  </a:lnTo>
                  <a:lnTo>
                    <a:pt x="120" y="3"/>
                  </a:lnTo>
                  <a:lnTo>
                    <a:pt x="6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Freeform 32"/>
            <p:cNvSpPr>
              <a:spLocks/>
            </p:cNvSpPr>
            <p:nvPr/>
          </p:nvSpPr>
          <p:spPr bwMode="auto">
            <a:xfrm>
              <a:off x="2265908" y="4350630"/>
              <a:ext cx="36723" cy="42372"/>
            </a:xfrm>
            <a:custGeom>
              <a:avLst/>
              <a:gdLst>
                <a:gd name="T0" fmla="*/ 61 w 108"/>
                <a:gd name="T1" fmla="*/ 0 h 120"/>
                <a:gd name="T2" fmla="*/ 47 w 108"/>
                <a:gd name="T3" fmla="*/ 1 h 120"/>
                <a:gd name="T4" fmla="*/ 12 w 108"/>
                <a:gd name="T5" fmla="*/ 17 h 120"/>
                <a:gd name="T6" fmla="*/ 0 w 108"/>
                <a:gd name="T7" fmla="*/ 28 h 120"/>
                <a:gd name="T8" fmla="*/ 53 w 108"/>
                <a:gd name="T9" fmla="*/ 31 h 120"/>
                <a:gd name="T10" fmla="*/ 72 w 108"/>
                <a:gd name="T11" fmla="*/ 40 h 120"/>
                <a:gd name="T12" fmla="*/ 75 w 108"/>
                <a:gd name="T13" fmla="*/ 62 h 120"/>
                <a:gd name="T14" fmla="*/ 62 w 108"/>
                <a:gd name="T15" fmla="*/ 83 h 120"/>
                <a:gd name="T16" fmla="*/ 41 w 108"/>
                <a:gd name="T17" fmla="*/ 93 h 120"/>
                <a:gd name="T18" fmla="*/ 38 w 108"/>
                <a:gd name="T19" fmla="*/ 93 h 120"/>
                <a:gd name="T20" fmla="*/ 0 w 108"/>
                <a:gd name="T21" fmla="*/ 108 h 120"/>
                <a:gd name="T22" fmla="*/ 104 w 108"/>
                <a:gd name="T23" fmla="*/ 120 h 120"/>
                <a:gd name="T24" fmla="*/ 80 w 108"/>
                <a:gd name="T25" fmla="*/ 100 h 120"/>
                <a:gd name="T26" fmla="*/ 87 w 108"/>
                <a:gd name="T27" fmla="*/ 94 h 120"/>
                <a:gd name="T28" fmla="*/ 106 w 108"/>
                <a:gd name="T29" fmla="*/ 62 h 120"/>
                <a:gd name="T30" fmla="*/ 108 w 108"/>
                <a:gd name="T31" fmla="*/ 48 h 120"/>
                <a:gd name="T32" fmla="*/ 101 w 108"/>
                <a:gd name="T33" fmla="*/ 19 h 120"/>
                <a:gd name="T34" fmla="*/ 92 w 108"/>
                <a:gd name="T35" fmla="*/ 9 h 120"/>
                <a:gd name="T36" fmla="*/ 61 w 108"/>
                <a:gd name="T3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8" h="120">
                  <a:moveTo>
                    <a:pt x="61" y="0"/>
                  </a:moveTo>
                  <a:lnTo>
                    <a:pt x="47" y="1"/>
                  </a:lnTo>
                  <a:lnTo>
                    <a:pt x="12" y="17"/>
                  </a:lnTo>
                  <a:lnTo>
                    <a:pt x="0" y="28"/>
                  </a:lnTo>
                  <a:lnTo>
                    <a:pt x="53" y="31"/>
                  </a:lnTo>
                  <a:lnTo>
                    <a:pt x="72" y="40"/>
                  </a:lnTo>
                  <a:lnTo>
                    <a:pt x="75" y="62"/>
                  </a:lnTo>
                  <a:lnTo>
                    <a:pt x="62" y="83"/>
                  </a:lnTo>
                  <a:lnTo>
                    <a:pt x="41" y="93"/>
                  </a:lnTo>
                  <a:lnTo>
                    <a:pt x="38" y="93"/>
                  </a:lnTo>
                  <a:lnTo>
                    <a:pt x="0" y="108"/>
                  </a:lnTo>
                  <a:lnTo>
                    <a:pt x="104" y="120"/>
                  </a:lnTo>
                  <a:lnTo>
                    <a:pt x="80" y="100"/>
                  </a:lnTo>
                  <a:lnTo>
                    <a:pt x="87" y="94"/>
                  </a:lnTo>
                  <a:lnTo>
                    <a:pt x="106" y="62"/>
                  </a:lnTo>
                  <a:lnTo>
                    <a:pt x="108" y="48"/>
                  </a:lnTo>
                  <a:lnTo>
                    <a:pt x="101" y="19"/>
                  </a:lnTo>
                  <a:lnTo>
                    <a:pt x="92" y="9"/>
                  </a:lnTo>
                  <a:lnTo>
                    <a:pt x="6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4114" name="Группа 4113"/>
          <p:cNvGrpSpPr/>
          <p:nvPr/>
        </p:nvGrpSpPr>
        <p:grpSpPr>
          <a:xfrm>
            <a:off x="2280032" y="4127469"/>
            <a:ext cx="96044" cy="124292"/>
            <a:chOff x="2774930" y="4022951"/>
            <a:chExt cx="96044" cy="124292"/>
          </a:xfrm>
          <a:solidFill>
            <a:schemeClr val="tx1"/>
          </a:solidFill>
        </p:grpSpPr>
        <p:sp>
          <p:nvSpPr>
            <p:cNvPr id="18" name="Freeform 20"/>
            <p:cNvSpPr>
              <a:spLocks/>
            </p:cNvSpPr>
            <p:nvPr/>
          </p:nvSpPr>
          <p:spPr bwMode="auto">
            <a:xfrm>
              <a:off x="2780580" y="4065323"/>
              <a:ext cx="59321" cy="67796"/>
            </a:xfrm>
            <a:custGeom>
              <a:avLst/>
              <a:gdLst>
                <a:gd name="T0" fmla="*/ 160 w 166"/>
                <a:gd name="T1" fmla="*/ 0 h 190"/>
                <a:gd name="T2" fmla="*/ 99 w 166"/>
                <a:gd name="T3" fmla="*/ 3 h 190"/>
                <a:gd name="T4" fmla="*/ 100 w 166"/>
                <a:gd name="T5" fmla="*/ 3 h 190"/>
                <a:gd name="T6" fmla="*/ 129 w 166"/>
                <a:gd name="T7" fmla="*/ 17 h 190"/>
                <a:gd name="T8" fmla="*/ 129 w 166"/>
                <a:gd name="T9" fmla="*/ 18 h 190"/>
                <a:gd name="T10" fmla="*/ 133 w 166"/>
                <a:gd name="T11" fmla="*/ 50 h 190"/>
                <a:gd name="T12" fmla="*/ 116 w 166"/>
                <a:gd name="T13" fmla="*/ 112 h 190"/>
                <a:gd name="T14" fmla="*/ 116 w 166"/>
                <a:gd name="T15" fmla="*/ 113 h 190"/>
                <a:gd name="T16" fmla="*/ 94 w 166"/>
                <a:gd name="T17" fmla="*/ 145 h 190"/>
                <a:gd name="T18" fmla="*/ 93 w 166"/>
                <a:gd name="T19" fmla="*/ 146 h 190"/>
                <a:gd name="T20" fmla="*/ 57 w 166"/>
                <a:gd name="T21" fmla="*/ 159 h 190"/>
                <a:gd name="T22" fmla="*/ 0 w 166"/>
                <a:gd name="T23" fmla="*/ 167 h 190"/>
                <a:gd name="T24" fmla="*/ 17 w 166"/>
                <a:gd name="T25" fmla="*/ 182 h 190"/>
                <a:gd name="T26" fmla="*/ 49 w 166"/>
                <a:gd name="T27" fmla="*/ 190 h 190"/>
                <a:gd name="T28" fmla="*/ 76 w 166"/>
                <a:gd name="T29" fmla="*/ 185 h 190"/>
                <a:gd name="T30" fmla="*/ 110 w 166"/>
                <a:gd name="T31" fmla="*/ 167 h 190"/>
                <a:gd name="T32" fmla="*/ 131 w 166"/>
                <a:gd name="T33" fmla="*/ 146 h 190"/>
                <a:gd name="T34" fmla="*/ 147 w 166"/>
                <a:gd name="T35" fmla="*/ 112 h 190"/>
                <a:gd name="T36" fmla="*/ 164 w 166"/>
                <a:gd name="T37" fmla="*/ 50 h 190"/>
                <a:gd name="T38" fmla="*/ 166 w 166"/>
                <a:gd name="T39" fmla="*/ 40 h 190"/>
                <a:gd name="T40" fmla="*/ 163 w 166"/>
                <a:gd name="T41" fmla="*/ 7 h 190"/>
                <a:gd name="T42" fmla="*/ 160 w 166"/>
                <a:gd name="T43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66" h="190">
                  <a:moveTo>
                    <a:pt x="160" y="0"/>
                  </a:moveTo>
                  <a:lnTo>
                    <a:pt x="99" y="3"/>
                  </a:lnTo>
                  <a:lnTo>
                    <a:pt x="100" y="3"/>
                  </a:lnTo>
                  <a:lnTo>
                    <a:pt x="129" y="17"/>
                  </a:lnTo>
                  <a:lnTo>
                    <a:pt x="129" y="18"/>
                  </a:lnTo>
                  <a:lnTo>
                    <a:pt x="133" y="50"/>
                  </a:lnTo>
                  <a:lnTo>
                    <a:pt x="116" y="112"/>
                  </a:lnTo>
                  <a:lnTo>
                    <a:pt x="116" y="113"/>
                  </a:lnTo>
                  <a:lnTo>
                    <a:pt x="94" y="145"/>
                  </a:lnTo>
                  <a:lnTo>
                    <a:pt x="93" y="146"/>
                  </a:lnTo>
                  <a:lnTo>
                    <a:pt x="57" y="159"/>
                  </a:lnTo>
                  <a:lnTo>
                    <a:pt x="0" y="167"/>
                  </a:lnTo>
                  <a:lnTo>
                    <a:pt x="17" y="182"/>
                  </a:lnTo>
                  <a:lnTo>
                    <a:pt x="49" y="190"/>
                  </a:lnTo>
                  <a:lnTo>
                    <a:pt x="76" y="185"/>
                  </a:lnTo>
                  <a:lnTo>
                    <a:pt x="110" y="167"/>
                  </a:lnTo>
                  <a:lnTo>
                    <a:pt x="131" y="146"/>
                  </a:lnTo>
                  <a:lnTo>
                    <a:pt x="147" y="112"/>
                  </a:lnTo>
                  <a:lnTo>
                    <a:pt x="164" y="50"/>
                  </a:lnTo>
                  <a:lnTo>
                    <a:pt x="166" y="40"/>
                  </a:lnTo>
                  <a:lnTo>
                    <a:pt x="163" y="7"/>
                  </a:lnTo>
                  <a:lnTo>
                    <a:pt x="16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Freeform 21"/>
            <p:cNvSpPr>
              <a:spLocks/>
            </p:cNvSpPr>
            <p:nvPr/>
          </p:nvSpPr>
          <p:spPr bwMode="auto">
            <a:xfrm>
              <a:off x="2774930" y="4034250"/>
              <a:ext cx="62146" cy="90394"/>
            </a:xfrm>
            <a:custGeom>
              <a:avLst/>
              <a:gdLst>
                <a:gd name="T0" fmla="*/ 67 w 171"/>
                <a:gd name="T1" fmla="*/ 0 h 259"/>
                <a:gd name="T2" fmla="*/ 49 w 171"/>
                <a:gd name="T3" fmla="*/ 33 h 259"/>
                <a:gd name="T4" fmla="*/ 3 w 171"/>
                <a:gd name="T5" fmla="*/ 204 h 259"/>
                <a:gd name="T6" fmla="*/ 0 w 171"/>
                <a:gd name="T7" fmla="*/ 229 h 259"/>
                <a:gd name="T8" fmla="*/ 11 w 171"/>
                <a:gd name="T9" fmla="*/ 259 h 259"/>
                <a:gd name="T10" fmla="*/ 68 w 171"/>
                <a:gd name="T11" fmla="*/ 251 h 259"/>
                <a:gd name="T12" fmla="*/ 67 w 171"/>
                <a:gd name="T13" fmla="*/ 251 h 259"/>
                <a:gd name="T14" fmla="*/ 40 w 171"/>
                <a:gd name="T15" fmla="*/ 237 h 259"/>
                <a:gd name="T16" fmla="*/ 39 w 171"/>
                <a:gd name="T17" fmla="*/ 236 h 259"/>
                <a:gd name="T18" fmla="*/ 34 w 171"/>
                <a:gd name="T19" fmla="*/ 204 h 259"/>
                <a:gd name="T20" fmla="*/ 51 w 171"/>
                <a:gd name="T21" fmla="*/ 142 h 259"/>
                <a:gd name="T22" fmla="*/ 51 w 171"/>
                <a:gd name="T23" fmla="*/ 141 h 259"/>
                <a:gd name="T24" fmla="*/ 74 w 171"/>
                <a:gd name="T25" fmla="*/ 109 h 259"/>
                <a:gd name="T26" fmla="*/ 75 w 171"/>
                <a:gd name="T27" fmla="*/ 108 h 259"/>
                <a:gd name="T28" fmla="*/ 110 w 171"/>
                <a:gd name="T29" fmla="*/ 95 h 259"/>
                <a:gd name="T30" fmla="*/ 171 w 171"/>
                <a:gd name="T31" fmla="*/ 92 h 259"/>
                <a:gd name="T32" fmla="*/ 67 w 171"/>
                <a:gd name="T33" fmla="*/ 80 h 259"/>
                <a:gd name="T34" fmla="*/ 80 w 171"/>
                <a:gd name="T35" fmla="*/ 33 h 259"/>
                <a:gd name="T36" fmla="*/ 95 w 171"/>
                <a:gd name="T37" fmla="*/ 11 h 259"/>
                <a:gd name="T38" fmla="*/ 120 w 171"/>
                <a:gd name="T39" fmla="*/ 2 h 259"/>
                <a:gd name="T40" fmla="*/ 67 w 171"/>
                <a:gd name="T41" fmla="*/ 0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1" h="259">
                  <a:moveTo>
                    <a:pt x="67" y="0"/>
                  </a:moveTo>
                  <a:lnTo>
                    <a:pt x="49" y="33"/>
                  </a:lnTo>
                  <a:lnTo>
                    <a:pt x="3" y="204"/>
                  </a:lnTo>
                  <a:lnTo>
                    <a:pt x="0" y="229"/>
                  </a:lnTo>
                  <a:lnTo>
                    <a:pt x="11" y="259"/>
                  </a:lnTo>
                  <a:lnTo>
                    <a:pt x="68" y="251"/>
                  </a:lnTo>
                  <a:lnTo>
                    <a:pt x="67" y="251"/>
                  </a:lnTo>
                  <a:lnTo>
                    <a:pt x="40" y="237"/>
                  </a:lnTo>
                  <a:lnTo>
                    <a:pt x="39" y="236"/>
                  </a:lnTo>
                  <a:lnTo>
                    <a:pt x="34" y="204"/>
                  </a:lnTo>
                  <a:lnTo>
                    <a:pt x="51" y="142"/>
                  </a:lnTo>
                  <a:lnTo>
                    <a:pt x="51" y="141"/>
                  </a:lnTo>
                  <a:lnTo>
                    <a:pt x="74" y="109"/>
                  </a:lnTo>
                  <a:lnTo>
                    <a:pt x="75" y="108"/>
                  </a:lnTo>
                  <a:lnTo>
                    <a:pt x="110" y="95"/>
                  </a:lnTo>
                  <a:lnTo>
                    <a:pt x="171" y="92"/>
                  </a:lnTo>
                  <a:lnTo>
                    <a:pt x="67" y="80"/>
                  </a:lnTo>
                  <a:lnTo>
                    <a:pt x="80" y="33"/>
                  </a:lnTo>
                  <a:lnTo>
                    <a:pt x="95" y="11"/>
                  </a:lnTo>
                  <a:lnTo>
                    <a:pt x="120" y="2"/>
                  </a:lnTo>
                  <a:lnTo>
                    <a:pt x="6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Freeform 22"/>
            <p:cNvSpPr>
              <a:spLocks/>
            </p:cNvSpPr>
            <p:nvPr/>
          </p:nvSpPr>
          <p:spPr bwMode="auto">
            <a:xfrm>
              <a:off x="2800353" y="4022951"/>
              <a:ext cx="36723" cy="42372"/>
            </a:xfrm>
            <a:custGeom>
              <a:avLst/>
              <a:gdLst>
                <a:gd name="T0" fmla="*/ 61 w 108"/>
                <a:gd name="T1" fmla="*/ 0 h 121"/>
                <a:gd name="T2" fmla="*/ 47 w 108"/>
                <a:gd name="T3" fmla="*/ 1 h 121"/>
                <a:gd name="T4" fmla="*/ 12 w 108"/>
                <a:gd name="T5" fmla="*/ 18 h 121"/>
                <a:gd name="T6" fmla="*/ 0 w 108"/>
                <a:gd name="T7" fmla="*/ 29 h 121"/>
                <a:gd name="T8" fmla="*/ 53 w 108"/>
                <a:gd name="T9" fmla="*/ 31 h 121"/>
                <a:gd name="T10" fmla="*/ 72 w 108"/>
                <a:gd name="T11" fmla="*/ 40 h 121"/>
                <a:gd name="T12" fmla="*/ 75 w 108"/>
                <a:gd name="T13" fmla="*/ 62 h 121"/>
                <a:gd name="T14" fmla="*/ 62 w 108"/>
                <a:gd name="T15" fmla="*/ 82 h 121"/>
                <a:gd name="T16" fmla="*/ 41 w 108"/>
                <a:gd name="T17" fmla="*/ 93 h 121"/>
                <a:gd name="T18" fmla="*/ 38 w 108"/>
                <a:gd name="T19" fmla="*/ 93 h 121"/>
                <a:gd name="T20" fmla="*/ 0 w 108"/>
                <a:gd name="T21" fmla="*/ 109 h 121"/>
                <a:gd name="T22" fmla="*/ 104 w 108"/>
                <a:gd name="T23" fmla="*/ 121 h 121"/>
                <a:gd name="T24" fmla="*/ 80 w 108"/>
                <a:gd name="T25" fmla="*/ 99 h 121"/>
                <a:gd name="T26" fmla="*/ 87 w 108"/>
                <a:gd name="T27" fmla="*/ 95 h 121"/>
                <a:gd name="T28" fmla="*/ 106 w 108"/>
                <a:gd name="T29" fmla="*/ 62 h 121"/>
                <a:gd name="T30" fmla="*/ 108 w 108"/>
                <a:gd name="T31" fmla="*/ 48 h 121"/>
                <a:gd name="T32" fmla="*/ 100 w 108"/>
                <a:gd name="T33" fmla="*/ 18 h 121"/>
                <a:gd name="T34" fmla="*/ 92 w 108"/>
                <a:gd name="T35" fmla="*/ 10 h 121"/>
                <a:gd name="T36" fmla="*/ 61 w 108"/>
                <a:gd name="T37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8" h="121">
                  <a:moveTo>
                    <a:pt x="61" y="0"/>
                  </a:moveTo>
                  <a:lnTo>
                    <a:pt x="47" y="1"/>
                  </a:lnTo>
                  <a:lnTo>
                    <a:pt x="12" y="18"/>
                  </a:lnTo>
                  <a:lnTo>
                    <a:pt x="0" y="29"/>
                  </a:lnTo>
                  <a:lnTo>
                    <a:pt x="53" y="31"/>
                  </a:lnTo>
                  <a:lnTo>
                    <a:pt x="72" y="40"/>
                  </a:lnTo>
                  <a:lnTo>
                    <a:pt x="75" y="62"/>
                  </a:lnTo>
                  <a:lnTo>
                    <a:pt x="62" y="82"/>
                  </a:lnTo>
                  <a:lnTo>
                    <a:pt x="41" y="93"/>
                  </a:lnTo>
                  <a:lnTo>
                    <a:pt x="38" y="93"/>
                  </a:lnTo>
                  <a:lnTo>
                    <a:pt x="0" y="109"/>
                  </a:lnTo>
                  <a:lnTo>
                    <a:pt x="104" y="121"/>
                  </a:lnTo>
                  <a:lnTo>
                    <a:pt x="80" y="99"/>
                  </a:lnTo>
                  <a:lnTo>
                    <a:pt x="87" y="95"/>
                  </a:lnTo>
                  <a:lnTo>
                    <a:pt x="106" y="62"/>
                  </a:lnTo>
                  <a:lnTo>
                    <a:pt x="108" y="48"/>
                  </a:lnTo>
                  <a:lnTo>
                    <a:pt x="100" y="18"/>
                  </a:lnTo>
                  <a:lnTo>
                    <a:pt x="92" y="10"/>
                  </a:lnTo>
                  <a:lnTo>
                    <a:pt x="6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Freeform 33"/>
            <p:cNvSpPr>
              <a:spLocks/>
            </p:cNvSpPr>
            <p:nvPr/>
          </p:nvSpPr>
          <p:spPr bwMode="auto">
            <a:xfrm>
              <a:off x="2848375" y="4087922"/>
              <a:ext cx="22599" cy="59321"/>
            </a:xfrm>
            <a:custGeom>
              <a:avLst/>
              <a:gdLst>
                <a:gd name="T0" fmla="*/ 60 w 60"/>
                <a:gd name="T1" fmla="*/ 0 h 169"/>
                <a:gd name="T2" fmla="*/ 36 w 60"/>
                <a:gd name="T3" fmla="*/ 22 h 169"/>
                <a:gd name="T4" fmla="*/ 0 w 60"/>
                <a:gd name="T5" fmla="*/ 159 h 169"/>
                <a:gd name="T6" fmla="*/ 6 w 60"/>
                <a:gd name="T7" fmla="*/ 169 h 169"/>
                <a:gd name="T8" fmla="*/ 17 w 60"/>
                <a:gd name="T9" fmla="*/ 159 h 169"/>
                <a:gd name="T10" fmla="*/ 60 w 60"/>
                <a:gd name="T11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169">
                  <a:moveTo>
                    <a:pt x="60" y="0"/>
                  </a:moveTo>
                  <a:lnTo>
                    <a:pt x="36" y="22"/>
                  </a:lnTo>
                  <a:lnTo>
                    <a:pt x="0" y="159"/>
                  </a:lnTo>
                  <a:lnTo>
                    <a:pt x="6" y="169"/>
                  </a:lnTo>
                  <a:lnTo>
                    <a:pt x="17" y="159"/>
                  </a:lnTo>
                  <a:lnTo>
                    <a:pt x="6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" name="Freeform 34"/>
            <p:cNvSpPr>
              <a:spLocks/>
            </p:cNvSpPr>
            <p:nvPr/>
          </p:nvSpPr>
          <p:spPr bwMode="auto">
            <a:xfrm>
              <a:off x="2848375" y="4085097"/>
              <a:ext cx="22599" cy="16949"/>
            </a:xfrm>
            <a:custGeom>
              <a:avLst/>
              <a:gdLst>
                <a:gd name="T0" fmla="*/ 55 w 62"/>
                <a:gd name="T1" fmla="*/ 0 h 52"/>
                <a:gd name="T2" fmla="*/ 48 w 62"/>
                <a:gd name="T3" fmla="*/ 3 h 52"/>
                <a:gd name="T4" fmla="*/ 3 w 62"/>
                <a:gd name="T5" fmla="*/ 37 h 52"/>
                <a:gd name="T6" fmla="*/ 0 w 62"/>
                <a:gd name="T7" fmla="*/ 44 h 52"/>
                <a:gd name="T8" fmla="*/ 6 w 62"/>
                <a:gd name="T9" fmla="*/ 52 h 52"/>
                <a:gd name="T10" fmla="*/ 13 w 62"/>
                <a:gd name="T11" fmla="*/ 50 h 52"/>
                <a:gd name="T12" fmla="*/ 38 w 62"/>
                <a:gd name="T13" fmla="*/ 30 h 52"/>
                <a:gd name="T14" fmla="*/ 62 w 62"/>
                <a:gd name="T15" fmla="*/ 8 h 52"/>
                <a:gd name="T16" fmla="*/ 55 w 62"/>
                <a:gd name="T17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" h="52">
                  <a:moveTo>
                    <a:pt x="55" y="0"/>
                  </a:moveTo>
                  <a:lnTo>
                    <a:pt x="48" y="3"/>
                  </a:lnTo>
                  <a:lnTo>
                    <a:pt x="3" y="37"/>
                  </a:lnTo>
                  <a:lnTo>
                    <a:pt x="0" y="44"/>
                  </a:lnTo>
                  <a:lnTo>
                    <a:pt x="6" y="52"/>
                  </a:lnTo>
                  <a:lnTo>
                    <a:pt x="13" y="50"/>
                  </a:lnTo>
                  <a:lnTo>
                    <a:pt x="38" y="30"/>
                  </a:lnTo>
                  <a:lnTo>
                    <a:pt x="62" y="8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4115" name="Группа 4114"/>
          <p:cNvGrpSpPr/>
          <p:nvPr/>
        </p:nvGrpSpPr>
        <p:grpSpPr>
          <a:xfrm>
            <a:off x="2147265" y="4610514"/>
            <a:ext cx="101694" cy="121467"/>
            <a:chOff x="2642163" y="4505996"/>
            <a:chExt cx="101694" cy="121467"/>
          </a:xfrm>
          <a:solidFill>
            <a:schemeClr val="tx1"/>
          </a:solidFill>
        </p:grpSpPr>
        <p:sp>
          <p:nvSpPr>
            <p:cNvPr id="21" name="Freeform 23"/>
            <p:cNvSpPr>
              <a:spLocks/>
            </p:cNvSpPr>
            <p:nvPr/>
          </p:nvSpPr>
          <p:spPr bwMode="auto">
            <a:xfrm>
              <a:off x="2644988" y="4545543"/>
              <a:ext cx="59321" cy="67796"/>
            </a:xfrm>
            <a:custGeom>
              <a:avLst/>
              <a:gdLst>
                <a:gd name="T0" fmla="*/ 159 w 165"/>
                <a:gd name="T1" fmla="*/ 0 h 191"/>
                <a:gd name="T2" fmla="*/ 98 w 165"/>
                <a:gd name="T3" fmla="*/ 4 h 191"/>
                <a:gd name="T4" fmla="*/ 100 w 165"/>
                <a:gd name="T5" fmla="*/ 4 h 191"/>
                <a:gd name="T6" fmla="*/ 128 w 165"/>
                <a:gd name="T7" fmla="*/ 18 h 191"/>
                <a:gd name="T8" fmla="*/ 129 w 165"/>
                <a:gd name="T9" fmla="*/ 19 h 191"/>
                <a:gd name="T10" fmla="*/ 132 w 165"/>
                <a:gd name="T11" fmla="*/ 51 h 191"/>
                <a:gd name="T12" fmla="*/ 116 w 165"/>
                <a:gd name="T13" fmla="*/ 113 h 191"/>
                <a:gd name="T14" fmla="*/ 115 w 165"/>
                <a:gd name="T15" fmla="*/ 114 h 191"/>
                <a:gd name="T16" fmla="*/ 94 w 165"/>
                <a:gd name="T17" fmla="*/ 146 h 191"/>
                <a:gd name="T18" fmla="*/ 93 w 165"/>
                <a:gd name="T19" fmla="*/ 147 h 191"/>
                <a:gd name="T20" fmla="*/ 57 w 165"/>
                <a:gd name="T21" fmla="*/ 159 h 191"/>
                <a:gd name="T22" fmla="*/ 0 w 165"/>
                <a:gd name="T23" fmla="*/ 167 h 191"/>
                <a:gd name="T24" fmla="*/ 17 w 165"/>
                <a:gd name="T25" fmla="*/ 182 h 191"/>
                <a:gd name="T26" fmla="*/ 49 w 165"/>
                <a:gd name="T27" fmla="*/ 191 h 191"/>
                <a:gd name="T28" fmla="*/ 75 w 165"/>
                <a:gd name="T29" fmla="*/ 186 h 191"/>
                <a:gd name="T30" fmla="*/ 110 w 165"/>
                <a:gd name="T31" fmla="*/ 167 h 191"/>
                <a:gd name="T32" fmla="*/ 130 w 165"/>
                <a:gd name="T33" fmla="*/ 147 h 191"/>
                <a:gd name="T34" fmla="*/ 147 w 165"/>
                <a:gd name="T35" fmla="*/ 113 h 191"/>
                <a:gd name="T36" fmla="*/ 163 w 165"/>
                <a:gd name="T37" fmla="*/ 51 h 191"/>
                <a:gd name="T38" fmla="*/ 165 w 165"/>
                <a:gd name="T39" fmla="*/ 41 h 191"/>
                <a:gd name="T40" fmla="*/ 162 w 165"/>
                <a:gd name="T41" fmla="*/ 7 h 191"/>
                <a:gd name="T42" fmla="*/ 159 w 165"/>
                <a:gd name="T43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65" h="191">
                  <a:moveTo>
                    <a:pt x="159" y="0"/>
                  </a:moveTo>
                  <a:lnTo>
                    <a:pt x="98" y="4"/>
                  </a:lnTo>
                  <a:lnTo>
                    <a:pt x="100" y="4"/>
                  </a:lnTo>
                  <a:lnTo>
                    <a:pt x="128" y="18"/>
                  </a:lnTo>
                  <a:lnTo>
                    <a:pt x="129" y="19"/>
                  </a:lnTo>
                  <a:lnTo>
                    <a:pt x="132" y="51"/>
                  </a:lnTo>
                  <a:lnTo>
                    <a:pt x="116" y="113"/>
                  </a:lnTo>
                  <a:lnTo>
                    <a:pt x="115" y="114"/>
                  </a:lnTo>
                  <a:lnTo>
                    <a:pt x="94" y="146"/>
                  </a:lnTo>
                  <a:lnTo>
                    <a:pt x="93" y="147"/>
                  </a:lnTo>
                  <a:lnTo>
                    <a:pt x="57" y="159"/>
                  </a:lnTo>
                  <a:lnTo>
                    <a:pt x="0" y="167"/>
                  </a:lnTo>
                  <a:lnTo>
                    <a:pt x="17" y="182"/>
                  </a:lnTo>
                  <a:lnTo>
                    <a:pt x="49" y="191"/>
                  </a:lnTo>
                  <a:lnTo>
                    <a:pt x="75" y="186"/>
                  </a:lnTo>
                  <a:lnTo>
                    <a:pt x="110" y="167"/>
                  </a:lnTo>
                  <a:lnTo>
                    <a:pt x="130" y="147"/>
                  </a:lnTo>
                  <a:lnTo>
                    <a:pt x="147" y="113"/>
                  </a:lnTo>
                  <a:lnTo>
                    <a:pt x="163" y="51"/>
                  </a:lnTo>
                  <a:lnTo>
                    <a:pt x="165" y="41"/>
                  </a:lnTo>
                  <a:lnTo>
                    <a:pt x="162" y="7"/>
                  </a:lnTo>
                  <a:lnTo>
                    <a:pt x="15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Freeform 24"/>
            <p:cNvSpPr>
              <a:spLocks/>
            </p:cNvSpPr>
            <p:nvPr/>
          </p:nvSpPr>
          <p:spPr bwMode="auto">
            <a:xfrm>
              <a:off x="2642163" y="4514470"/>
              <a:ext cx="59321" cy="90394"/>
            </a:xfrm>
            <a:custGeom>
              <a:avLst/>
              <a:gdLst>
                <a:gd name="T0" fmla="*/ 66 w 170"/>
                <a:gd name="T1" fmla="*/ 0 h 259"/>
                <a:gd name="T2" fmla="*/ 48 w 170"/>
                <a:gd name="T3" fmla="*/ 34 h 259"/>
                <a:gd name="T4" fmla="*/ 2 w 170"/>
                <a:gd name="T5" fmla="*/ 205 h 259"/>
                <a:gd name="T6" fmla="*/ 0 w 170"/>
                <a:gd name="T7" fmla="*/ 230 h 259"/>
                <a:gd name="T8" fmla="*/ 11 w 170"/>
                <a:gd name="T9" fmla="*/ 259 h 259"/>
                <a:gd name="T10" fmla="*/ 68 w 170"/>
                <a:gd name="T11" fmla="*/ 251 h 259"/>
                <a:gd name="T12" fmla="*/ 66 w 170"/>
                <a:gd name="T13" fmla="*/ 251 h 259"/>
                <a:gd name="T14" fmla="*/ 39 w 170"/>
                <a:gd name="T15" fmla="*/ 238 h 259"/>
                <a:gd name="T16" fmla="*/ 38 w 170"/>
                <a:gd name="T17" fmla="*/ 237 h 259"/>
                <a:gd name="T18" fmla="*/ 33 w 170"/>
                <a:gd name="T19" fmla="*/ 205 h 259"/>
                <a:gd name="T20" fmla="*/ 50 w 170"/>
                <a:gd name="T21" fmla="*/ 143 h 259"/>
                <a:gd name="T22" fmla="*/ 50 w 170"/>
                <a:gd name="T23" fmla="*/ 141 h 259"/>
                <a:gd name="T24" fmla="*/ 73 w 170"/>
                <a:gd name="T25" fmla="*/ 110 h 259"/>
                <a:gd name="T26" fmla="*/ 74 w 170"/>
                <a:gd name="T27" fmla="*/ 109 h 259"/>
                <a:gd name="T28" fmla="*/ 109 w 170"/>
                <a:gd name="T29" fmla="*/ 96 h 259"/>
                <a:gd name="T30" fmla="*/ 170 w 170"/>
                <a:gd name="T31" fmla="*/ 92 h 259"/>
                <a:gd name="T32" fmla="*/ 68 w 170"/>
                <a:gd name="T33" fmla="*/ 80 h 259"/>
                <a:gd name="T34" fmla="*/ 79 w 170"/>
                <a:gd name="T35" fmla="*/ 34 h 259"/>
                <a:gd name="T36" fmla="*/ 94 w 170"/>
                <a:gd name="T37" fmla="*/ 12 h 259"/>
                <a:gd name="T38" fmla="*/ 119 w 170"/>
                <a:gd name="T39" fmla="*/ 3 h 259"/>
                <a:gd name="T40" fmla="*/ 66 w 170"/>
                <a:gd name="T41" fmla="*/ 0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0" h="259">
                  <a:moveTo>
                    <a:pt x="66" y="0"/>
                  </a:moveTo>
                  <a:lnTo>
                    <a:pt x="48" y="34"/>
                  </a:lnTo>
                  <a:lnTo>
                    <a:pt x="2" y="205"/>
                  </a:lnTo>
                  <a:lnTo>
                    <a:pt x="0" y="230"/>
                  </a:lnTo>
                  <a:lnTo>
                    <a:pt x="11" y="259"/>
                  </a:lnTo>
                  <a:lnTo>
                    <a:pt x="68" y="251"/>
                  </a:lnTo>
                  <a:lnTo>
                    <a:pt x="66" y="251"/>
                  </a:lnTo>
                  <a:lnTo>
                    <a:pt x="39" y="238"/>
                  </a:lnTo>
                  <a:lnTo>
                    <a:pt x="38" y="237"/>
                  </a:lnTo>
                  <a:lnTo>
                    <a:pt x="33" y="205"/>
                  </a:lnTo>
                  <a:lnTo>
                    <a:pt x="50" y="143"/>
                  </a:lnTo>
                  <a:lnTo>
                    <a:pt x="50" y="141"/>
                  </a:lnTo>
                  <a:lnTo>
                    <a:pt x="73" y="110"/>
                  </a:lnTo>
                  <a:lnTo>
                    <a:pt x="74" y="109"/>
                  </a:lnTo>
                  <a:lnTo>
                    <a:pt x="109" y="96"/>
                  </a:lnTo>
                  <a:lnTo>
                    <a:pt x="170" y="92"/>
                  </a:lnTo>
                  <a:lnTo>
                    <a:pt x="68" y="80"/>
                  </a:lnTo>
                  <a:lnTo>
                    <a:pt x="79" y="34"/>
                  </a:lnTo>
                  <a:lnTo>
                    <a:pt x="94" y="12"/>
                  </a:lnTo>
                  <a:lnTo>
                    <a:pt x="119" y="3"/>
                  </a:lnTo>
                  <a:lnTo>
                    <a:pt x="6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Freeform 25"/>
            <p:cNvSpPr>
              <a:spLocks/>
            </p:cNvSpPr>
            <p:nvPr/>
          </p:nvSpPr>
          <p:spPr bwMode="auto">
            <a:xfrm>
              <a:off x="2664762" y="4505996"/>
              <a:ext cx="39548" cy="39548"/>
            </a:xfrm>
            <a:custGeom>
              <a:avLst/>
              <a:gdLst>
                <a:gd name="T0" fmla="*/ 61 w 109"/>
                <a:gd name="T1" fmla="*/ 0 h 120"/>
                <a:gd name="T2" fmla="*/ 47 w 109"/>
                <a:gd name="T3" fmla="*/ 1 h 120"/>
                <a:gd name="T4" fmla="*/ 12 w 109"/>
                <a:gd name="T5" fmla="*/ 17 h 120"/>
                <a:gd name="T6" fmla="*/ 0 w 109"/>
                <a:gd name="T7" fmla="*/ 28 h 120"/>
                <a:gd name="T8" fmla="*/ 53 w 109"/>
                <a:gd name="T9" fmla="*/ 31 h 120"/>
                <a:gd name="T10" fmla="*/ 73 w 109"/>
                <a:gd name="T11" fmla="*/ 40 h 120"/>
                <a:gd name="T12" fmla="*/ 75 w 109"/>
                <a:gd name="T13" fmla="*/ 62 h 120"/>
                <a:gd name="T14" fmla="*/ 62 w 109"/>
                <a:gd name="T15" fmla="*/ 82 h 120"/>
                <a:gd name="T16" fmla="*/ 41 w 109"/>
                <a:gd name="T17" fmla="*/ 93 h 120"/>
                <a:gd name="T18" fmla="*/ 38 w 109"/>
                <a:gd name="T19" fmla="*/ 93 h 120"/>
                <a:gd name="T20" fmla="*/ 2 w 109"/>
                <a:gd name="T21" fmla="*/ 108 h 120"/>
                <a:gd name="T22" fmla="*/ 104 w 109"/>
                <a:gd name="T23" fmla="*/ 120 h 120"/>
                <a:gd name="T24" fmla="*/ 82 w 109"/>
                <a:gd name="T25" fmla="*/ 99 h 120"/>
                <a:gd name="T26" fmla="*/ 87 w 109"/>
                <a:gd name="T27" fmla="*/ 95 h 120"/>
                <a:gd name="T28" fmla="*/ 107 w 109"/>
                <a:gd name="T29" fmla="*/ 62 h 120"/>
                <a:gd name="T30" fmla="*/ 109 w 109"/>
                <a:gd name="T31" fmla="*/ 48 h 120"/>
                <a:gd name="T32" fmla="*/ 101 w 109"/>
                <a:gd name="T33" fmla="*/ 18 h 120"/>
                <a:gd name="T34" fmla="*/ 92 w 109"/>
                <a:gd name="T35" fmla="*/ 9 h 120"/>
                <a:gd name="T36" fmla="*/ 61 w 109"/>
                <a:gd name="T3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9" h="120">
                  <a:moveTo>
                    <a:pt x="61" y="0"/>
                  </a:moveTo>
                  <a:lnTo>
                    <a:pt x="47" y="1"/>
                  </a:lnTo>
                  <a:lnTo>
                    <a:pt x="12" y="17"/>
                  </a:lnTo>
                  <a:lnTo>
                    <a:pt x="0" y="28"/>
                  </a:lnTo>
                  <a:lnTo>
                    <a:pt x="53" y="31"/>
                  </a:lnTo>
                  <a:lnTo>
                    <a:pt x="73" y="40"/>
                  </a:lnTo>
                  <a:lnTo>
                    <a:pt x="75" y="62"/>
                  </a:lnTo>
                  <a:lnTo>
                    <a:pt x="62" y="82"/>
                  </a:lnTo>
                  <a:lnTo>
                    <a:pt x="41" y="93"/>
                  </a:lnTo>
                  <a:lnTo>
                    <a:pt x="38" y="93"/>
                  </a:lnTo>
                  <a:lnTo>
                    <a:pt x="2" y="108"/>
                  </a:lnTo>
                  <a:lnTo>
                    <a:pt x="104" y="120"/>
                  </a:lnTo>
                  <a:lnTo>
                    <a:pt x="82" y="99"/>
                  </a:lnTo>
                  <a:lnTo>
                    <a:pt x="87" y="95"/>
                  </a:lnTo>
                  <a:lnTo>
                    <a:pt x="107" y="62"/>
                  </a:lnTo>
                  <a:lnTo>
                    <a:pt x="109" y="48"/>
                  </a:lnTo>
                  <a:lnTo>
                    <a:pt x="101" y="18"/>
                  </a:lnTo>
                  <a:lnTo>
                    <a:pt x="92" y="9"/>
                  </a:lnTo>
                  <a:lnTo>
                    <a:pt x="6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" name="Freeform 35"/>
            <p:cNvSpPr>
              <a:spLocks/>
            </p:cNvSpPr>
            <p:nvPr/>
          </p:nvSpPr>
          <p:spPr bwMode="auto">
            <a:xfrm>
              <a:off x="2712784" y="4568142"/>
              <a:ext cx="16949" cy="11299"/>
            </a:xfrm>
            <a:custGeom>
              <a:avLst/>
              <a:gdLst>
                <a:gd name="T0" fmla="*/ 19 w 49"/>
                <a:gd name="T1" fmla="*/ 0 h 31"/>
                <a:gd name="T2" fmla="*/ 2 w 49"/>
                <a:gd name="T3" fmla="*/ 18 h 31"/>
                <a:gd name="T4" fmla="*/ 0 w 49"/>
                <a:gd name="T5" fmla="*/ 21 h 31"/>
                <a:gd name="T6" fmla="*/ 7 w 49"/>
                <a:gd name="T7" fmla="*/ 31 h 31"/>
                <a:gd name="T8" fmla="*/ 15 w 49"/>
                <a:gd name="T9" fmla="*/ 26 h 31"/>
                <a:gd name="T10" fmla="*/ 32 w 49"/>
                <a:gd name="T11" fmla="*/ 10 h 31"/>
                <a:gd name="T12" fmla="*/ 49 w 49"/>
                <a:gd name="T13" fmla="*/ 4 h 31"/>
                <a:gd name="T14" fmla="*/ 19 w 49"/>
                <a:gd name="T1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31">
                  <a:moveTo>
                    <a:pt x="19" y="0"/>
                  </a:moveTo>
                  <a:lnTo>
                    <a:pt x="2" y="18"/>
                  </a:lnTo>
                  <a:lnTo>
                    <a:pt x="0" y="21"/>
                  </a:lnTo>
                  <a:lnTo>
                    <a:pt x="7" y="31"/>
                  </a:lnTo>
                  <a:lnTo>
                    <a:pt x="15" y="26"/>
                  </a:lnTo>
                  <a:lnTo>
                    <a:pt x="32" y="10"/>
                  </a:lnTo>
                  <a:lnTo>
                    <a:pt x="49" y="4"/>
                  </a:lnTo>
                  <a:lnTo>
                    <a:pt x="1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" name="Freeform 36"/>
            <p:cNvSpPr>
              <a:spLocks/>
            </p:cNvSpPr>
            <p:nvPr/>
          </p:nvSpPr>
          <p:spPr bwMode="auto">
            <a:xfrm>
              <a:off x="2701485" y="4565317"/>
              <a:ext cx="42372" cy="62146"/>
            </a:xfrm>
            <a:custGeom>
              <a:avLst/>
              <a:gdLst>
                <a:gd name="T0" fmla="*/ 90 w 123"/>
                <a:gd name="T1" fmla="*/ 0 h 177"/>
                <a:gd name="T2" fmla="*/ 72 w 123"/>
                <a:gd name="T3" fmla="*/ 3 h 177"/>
                <a:gd name="T4" fmla="*/ 54 w 123"/>
                <a:gd name="T5" fmla="*/ 14 h 177"/>
                <a:gd name="T6" fmla="*/ 84 w 123"/>
                <a:gd name="T7" fmla="*/ 18 h 177"/>
                <a:gd name="T8" fmla="*/ 85 w 123"/>
                <a:gd name="T9" fmla="*/ 18 h 177"/>
                <a:gd name="T10" fmla="*/ 101 w 123"/>
                <a:gd name="T11" fmla="*/ 25 h 177"/>
                <a:gd name="T12" fmla="*/ 101 w 123"/>
                <a:gd name="T13" fmla="*/ 26 h 177"/>
                <a:gd name="T14" fmla="*/ 103 w 123"/>
                <a:gd name="T15" fmla="*/ 45 h 177"/>
                <a:gd name="T16" fmla="*/ 96 w 123"/>
                <a:gd name="T17" fmla="*/ 58 h 177"/>
                <a:gd name="T18" fmla="*/ 2 w 123"/>
                <a:gd name="T19" fmla="*/ 163 h 177"/>
                <a:gd name="T20" fmla="*/ 0 w 123"/>
                <a:gd name="T21" fmla="*/ 168 h 177"/>
                <a:gd name="T22" fmla="*/ 6 w 123"/>
                <a:gd name="T23" fmla="*/ 177 h 177"/>
                <a:gd name="T24" fmla="*/ 77 w 123"/>
                <a:gd name="T25" fmla="*/ 177 h 177"/>
                <a:gd name="T26" fmla="*/ 88 w 123"/>
                <a:gd name="T27" fmla="*/ 168 h 177"/>
                <a:gd name="T28" fmla="*/ 82 w 123"/>
                <a:gd name="T29" fmla="*/ 160 h 177"/>
                <a:gd name="T30" fmla="*/ 27 w 123"/>
                <a:gd name="T31" fmla="*/ 160 h 177"/>
                <a:gd name="T32" fmla="*/ 107 w 123"/>
                <a:gd name="T33" fmla="*/ 70 h 177"/>
                <a:gd name="T34" fmla="*/ 112 w 123"/>
                <a:gd name="T35" fmla="*/ 64 h 177"/>
                <a:gd name="T36" fmla="*/ 122 w 123"/>
                <a:gd name="T37" fmla="*/ 45 h 177"/>
                <a:gd name="T38" fmla="*/ 123 w 123"/>
                <a:gd name="T39" fmla="*/ 30 h 177"/>
                <a:gd name="T40" fmla="*/ 117 w 123"/>
                <a:gd name="T41" fmla="*/ 13 h 177"/>
                <a:gd name="T42" fmla="*/ 108 w 123"/>
                <a:gd name="T43" fmla="*/ 4 h 177"/>
                <a:gd name="T44" fmla="*/ 90 w 123"/>
                <a:gd name="T45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3" h="177">
                  <a:moveTo>
                    <a:pt x="90" y="0"/>
                  </a:moveTo>
                  <a:lnTo>
                    <a:pt x="72" y="3"/>
                  </a:lnTo>
                  <a:lnTo>
                    <a:pt x="54" y="14"/>
                  </a:lnTo>
                  <a:lnTo>
                    <a:pt x="84" y="18"/>
                  </a:lnTo>
                  <a:lnTo>
                    <a:pt x="85" y="18"/>
                  </a:lnTo>
                  <a:lnTo>
                    <a:pt x="101" y="25"/>
                  </a:lnTo>
                  <a:lnTo>
                    <a:pt x="101" y="26"/>
                  </a:lnTo>
                  <a:lnTo>
                    <a:pt x="103" y="45"/>
                  </a:lnTo>
                  <a:lnTo>
                    <a:pt x="96" y="58"/>
                  </a:lnTo>
                  <a:lnTo>
                    <a:pt x="2" y="163"/>
                  </a:lnTo>
                  <a:lnTo>
                    <a:pt x="0" y="168"/>
                  </a:lnTo>
                  <a:lnTo>
                    <a:pt x="6" y="177"/>
                  </a:lnTo>
                  <a:lnTo>
                    <a:pt x="77" y="177"/>
                  </a:lnTo>
                  <a:lnTo>
                    <a:pt x="88" y="168"/>
                  </a:lnTo>
                  <a:lnTo>
                    <a:pt x="82" y="160"/>
                  </a:lnTo>
                  <a:lnTo>
                    <a:pt x="27" y="160"/>
                  </a:lnTo>
                  <a:lnTo>
                    <a:pt x="107" y="70"/>
                  </a:lnTo>
                  <a:lnTo>
                    <a:pt x="112" y="64"/>
                  </a:lnTo>
                  <a:lnTo>
                    <a:pt x="122" y="45"/>
                  </a:lnTo>
                  <a:lnTo>
                    <a:pt x="123" y="30"/>
                  </a:lnTo>
                  <a:lnTo>
                    <a:pt x="117" y="13"/>
                  </a:lnTo>
                  <a:lnTo>
                    <a:pt x="108" y="4"/>
                  </a:lnTo>
                  <a:lnTo>
                    <a:pt x="9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35" name="Line 37"/>
          <p:cNvSpPr>
            <a:spLocks noChangeShapeType="1"/>
          </p:cNvSpPr>
          <p:nvPr/>
        </p:nvSpPr>
        <p:spPr bwMode="auto">
          <a:xfrm flipH="1">
            <a:off x="3737640" y="4774353"/>
            <a:ext cx="5650" cy="468920"/>
          </a:xfrm>
          <a:prstGeom prst="line">
            <a:avLst/>
          </a:pr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4111" name="Группа 4110"/>
          <p:cNvGrpSpPr/>
          <p:nvPr/>
        </p:nvGrpSpPr>
        <p:grpSpPr>
          <a:xfrm>
            <a:off x="3751764" y="5322369"/>
            <a:ext cx="211861" cy="155365"/>
            <a:chOff x="4246662" y="5217851"/>
            <a:chExt cx="211861" cy="155365"/>
          </a:xfrm>
          <a:solidFill>
            <a:schemeClr val="tx1"/>
          </a:solidFill>
        </p:grpSpPr>
        <p:sp>
          <p:nvSpPr>
            <p:cNvPr id="36" name="Freeform 38"/>
            <p:cNvSpPr>
              <a:spLocks/>
            </p:cNvSpPr>
            <p:nvPr/>
          </p:nvSpPr>
          <p:spPr bwMode="auto">
            <a:xfrm>
              <a:off x="4246662" y="5223500"/>
              <a:ext cx="90394" cy="149716"/>
            </a:xfrm>
            <a:custGeom>
              <a:avLst/>
              <a:gdLst>
                <a:gd name="T0" fmla="*/ 241 w 260"/>
                <a:gd name="T1" fmla="*/ 0 h 426"/>
                <a:gd name="T2" fmla="*/ 4 w 260"/>
                <a:gd name="T3" fmla="*/ 397 h 426"/>
                <a:gd name="T4" fmla="*/ 0 w 260"/>
                <a:gd name="T5" fmla="*/ 405 h 426"/>
                <a:gd name="T6" fmla="*/ 16 w 260"/>
                <a:gd name="T7" fmla="*/ 426 h 426"/>
                <a:gd name="T8" fmla="*/ 42 w 260"/>
                <a:gd name="T9" fmla="*/ 411 h 426"/>
                <a:gd name="T10" fmla="*/ 100 w 260"/>
                <a:gd name="T11" fmla="*/ 315 h 426"/>
                <a:gd name="T12" fmla="*/ 260 w 260"/>
                <a:gd name="T13" fmla="*/ 315 h 426"/>
                <a:gd name="T14" fmla="*/ 126 w 260"/>
                <a:gd name="T15" fmla="*/ 271 h 426"/>
                <a:gd name="T16" fmla="*/ 244 w 260"/>
                <a:gd name="T17" fmla="*/ 76 h 426"/>
                <a:gd name="T18" fmla="*/ 241 w 260"/>
                <a:gd name="T19" fmla="*/ 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0" h="426">
                  <a:moveTo>
                    <a:pt x="241" y="0"/>
                  </a:moveTo>
                  <a:lnTo>
                    <a:pt x="4" y="397"/>
                  </a:lnTo>
                  <a:lnTo>
                    <a:pt x="0" y="405"/>
                  </a:lnTo>
                  <a:lnTo>
                    <a:pt x="16" y="426"/>
                  </a:lnTo>
                  <a:lnTo>
                    <a:pt x="42" y="411"/>
                  </a:lnTo>
                  <a:lnTo>
                    <a:pt x="100" y="315"/>
                  </a:lnTo>
                  <a:lnTo>
                    <a:pt x="260" y="315"/>
                  </a:lnTo>
                  <a:lnTo>
                    <a:pt x="126" y="271"/>
                  </a:lnTo>
                  <a:lnTo>
                    <a:pt x="244" y="76"/>
                  </a:lnTo>
                  <a:lnTo>
                    <a:pt x="24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" name="Freeform 39"/>
            <p:cNvSpPr>
              <a:spLocks/>
            </p:cNvSpPr>
            <p:nvPr/>
          </p:nvSpPr>
          <p:spPr bwMode="auto">
            <a:xfrm>
              <a:off x="4291859" y="5217851"/>
              <a:ext cx="64971" cy="155365"/>
            </a:xfrm>
            <a:custGeom>
              <a:avLst/>
              <a:gdLst>
                <a:gd name="T0" fmla="*/ 142 w 186"/>
                <a:gd name="T1" fmla="*/ 0 h 443"/>
                <a:gd name="T2" fmla="*/ 115 w 186"/>
                <a:gd name="T3" fmla="*/ 17 h 443"/>
                <a:gd name="T4" fmla="*/ 118 w 186"/>
                <a:gd name="T5" fmla="*/ 93 h 443"/>
                <a:gd name="T6" fmla="*/ 130 w 186"/>
                <a:gd name="T7" fmla="*/ 288 h 443"/>
                <a:gd name="T8" fmla="*/ 0 w 186"/>
                <a:gd name="T9" fmla="*/ 288 h 443"/>
                <a:gd name="T10" fmla="*/ 134 w 186"/>
                <a:gd name="T11" fmla="*/ 332 h 443"/>
                <a:gd name="T12" fmla="*/ 139 w 186"/>
                <a:gd name="T13" fmla="*/ 428 h 443"/>
                <a:gd name="T14" fmla="*/ 156 w 186"/>
                <a:gd name="T15" fmla="*/ 443 h 443"/>
                <a:gd name="T16" fmla="*/ 185 w 186"/>
                <a:gd name="T17" fmla="*/ 422 h 443"/>
                <a:gd name="T18" fmla="*/ 186 w 186"/>
                <a:gd name="T19" fmla="*/ 414 h 443"/>
                <a:gd name="T20" fmla="*/ 159 w 186"/>
                <a:gd name="T21" fmla="*/ 17 h 443"/>
                <a:gd name="T22" fmla="*/ 142 w 186"/>
                <a:gd name="T23" fmla="*/ 0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6" h="443">
                  <a:moveTo>
                    <a:pt x="142" y="0"/>
                  </a:moveTo>
                  <a:lnTo>
                    <a:pt x="115" y="17"/>
                  </a:lnTo>
                  <a:lnTo>
                    <a:pt x="118" y="93"/>
                  </a:lnTo>
                  <a:lnTo>
                    <a:pt x="130" y="288"/>
                  </a:lnTo>
                  <a:lnTo>
                    <a:pt x="0" y="288"/>
                  </a:lnTo>
                  <a:lnTo>
                    <a:pt x="134" y="332"/>
                  </a:lnTo>
                  <a:lnTo>
                    <a:pt x="139" y="428"/>
                  </a:lnTo>
                  <a:lnTo>
                    <a:pt x="156" y="443"/>
                  </a:lnTo>
                  <a:lnTo>
                    <a:pt x="185" y="422"/>
                  </a:lnTo>
                  <a:lnTo>
                    <a:pt x="186" y="414"/>
                  </a:lnTo>
                  <a:lnTo>
                    <a:pt x="159" y="17"/>
                  </a:lnTo>
                  <a:lnTo>
                    <a:pt x="14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" name="Freeform 40"/>
            <p:cNvSpPr>
              <a:spLocks/>
            </p:cNvSpPr>
            <p:nvPr/>
          </p:nvSpPr>
          <p:spPr bwMode="auto">
            <a:xfrm>
              <a:off x="4402027" y="5271522"/>
              <a:ext cx="31073" cy="19774"/>
            </a:xfrm>
            <a:custGeom>
              <a:avLst/>
              <a:gdLst>
                <a:gd name="T0" fmla="*/ 34 w 86"/>
                <a:gd name="T1" fmla="*/ 0 h 54"/>
                <a:gd name="T2" fmla="*/ 3 w 86"/>
                <a:gd name="T3" fmla="*/ 32 h 54"/>
                <a:gd name="T4" fmla="*/ 0 w 86"/>
                <a:gd name="T5" fmla="*/ 38 h 54"/>
                <a:gd name="T6" fmla="*/ 12 w 86"/>
                <a:gd name="T7" fmla="*/ 54 h 54"/>
                <a:gd name="T8" fmla="*/ 27 w 86"/>
                <a:gd name="T9" fmla="*/ 46 h 54"/>
                <a:gd name="T10" fmla="*/ 57 w 86"/>
                <a:gd name="T11" fmla="*/ 18 h 54"/>
                <a:gd name="T12" fmla="*/ 86 w 86"/>
                <a:gd name="T13" fmla="*/ 7 h 54"/>
                <a:gd name="T14" fmla="*/ 34 w 86"/>
                <a:gd name="T15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6" h="54">
                  <a:moveTo>
                    <a:pt x="34" y="0"/>
                  </a:moveTo>
                  <a:lnTo>
                    <a:pt x="3" y="32"/>
                  </a:lnTo>
                  <a:lnTo>
                    <a:pt x="0" y="38"/>
                  </a:lnTo>
                  <a:lnTo>
                    <a:pt x="12" y="54"/>
                  </a:lnTo>
                  <a:lnTo>
                    <a:pt x="27" y="46"/>
                  </a:lnTo>
                  <a:lnTo>
                    <a:pt x="57" y="18"/>
                  </a:lnTo>
                  <a:lnTo>
                    <a:pt x="86" y="7"/>
                  </a:lnTo>
                  <a:lnTo>
                    <a:pt x="3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" name="Freeform 41"/>
            <p:cNvSpPr>
              <a:spLocks/>
            </p:cNvSpPr>
            <p:nvPr/>
          </p:nvSpPr>
          <p:spPr bwMode="auto">
            <a:xfrm>
              <a:off x="4382253" y="5263048"/>
              <a:ext cx="76270" cy="110168"/>
            </a:xfrm>
            <a:custGeom>
              <a:avLst/>
              <a:gdLst>
                <a:gd name="T0" fmla="*/ 156 w 216"/>
                <a:gd name="T1" fmla="*/ 0 h 311"/>
                <a:gd name="T2" fmla="*/ 127 w 216"/>
                <a:gd name="T3" fmla="*/ 6 h 311"/>
                <a:gd name="T4" fmla="*/ 96 w 216"/>
                <a:gd name="T5" fmla="*/ 24 h 311"/>
                <a:gd name="T6" fmla="*/ 148 w 216"/>
                <a:gd name="T7" fmla="*/ 31 h 311"/>
                <a:gd name="T8" fmla="*/ 150 w 216"/>
                <a:gd name="T9" fmla="*/ 31 h 311"/>
                <a:gd name="T10" fmla="*/ 177 w 216"/>
                <a:gd name="T11" fmla="*/ 45 h 311"/>
                <a:gd name="T12" fmla="*/ 178 w 216"/>
                <a:gd name="T13" fmla="*/ 46 h 311"/>
                <a:gd name="T14" fmla="*/ 182 w 216"/>
                <a:gd name="T15" fmla="*/ 78 h 311"/>
                <a:gd name="T16" fmla="*/ 168 w 216"/>
                <a:gd name="T17" fmla="*/ 104 h 311"/>
                <a:gd name="T18" fmla="*/ 5 w 216"/>
                <a:gd name="T19" fmla="*/ 286 h 311"/>
                <a:gd name="T20" fmla="*/ 0 w 216"/>
                <a:gd name="T21" fmla="*/ 295 h 311"/>
                <a:gd name="T22" fmla="*/ 11 w 216"/>
                <a:gd name="T23" fmla="*/ 311 h 311"/>
                <a:gd name="T24" fmla="*/ 136 w 216"/>
                <a:gd name="T25" fmla="*/ 311 h 311"/>
                <a:gd name="T26" fmla="*/ 155 w 216"/>
                <a:gd name="T27" fmla="*/ 295 h 311"/>
                <a:gd name="T28" fmla="*/ 143 w 216"/>
                <a:gd name="T29" fmla="*/ 280 h 311"/>
                <a:gd name="T30" fmla="*/ 47 w 216"/>
                <a:gd name="T31" fmla="*/ 280 h 311"/>
                <a:gd name="T32" fmla="*/ 187 w 216"/>
                <a:gd name="T33" fmla="*/ 122 h 311"/>
                <a:gd name="T34" fmla="*/ 196 w 216"/>
                <a:gd name="T35" fmla="*/ 111 h 311"/>
                <a:gd name="T36" fmla="*/ 213 w 216"/>
                <a:gd name="T37" fmla="*/ 78 h 311"/>
                <a:gd name="T38" fmla="*/ 216 w 216"/>
                <a:gd name="T39" fmla="*/ 53 h 311"/>
                <a:gd name="T40" fmla="*/ 205 w 216"/>
                <a:gd name="T41" fmla="*/ 23 h 311"/>
                <a:gd name="T42" fmla="*/ 188 w 216"/>
                <a:gd name="T43" fmla="*/ 8 h 311"/>
                <a:gd name="T44" fmla="*/ 156 w 216"/>
                <a:gd name="T45" fmla="*/ 0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16" h="311">
                  <a:moveTo>
                    <a:pt x="156" y="0"/>
                  </a:moveTo>
                  <a:lnTo>
                    <a:pt x="127" y="6"/>
                  </a:lnTo>
                  <a:lnTo>
                    <a:pt x="96" y="24"/>
                  </a:lnTo>
                  <a:lnTo>
                    <a:pt x="148" y="31"/>
                  </a:lnTo>
                  <a:lnTo>
                    <a:pt x="150" y="31"/>
                  </a:lnTo>
                  <a:lnTo>
                    <a:pt x="177" y="45"/>
                  </a:lnTo>
                  <a:lnTo>
                    <a:pt x="178" y="46"/>
                  </a:lnTo>
                  <a:lnTo>
                    <a:pt x="182" y="78"/>
                  </a:lnTo>
                  <a:lnTo>
                    <a:pt x="168" y="104"/>
                  </a:lnTo>
                  <a:lnTo>
                    <a:pt x="5" y="286"/>
                  </a:lnTo>
                  <a:lnTo>
                    <a:pt x="0" y="295"/>
                  </a:lnTo>
                  <a:lnTo>
                    <a:pt x="11" y="311"/>
                  </a:lnTo>
                  <a:lnTo>
                    <a:pt x="136" y="311"/>
                  </a:lnTo>
                  <a:lnTo>
                    <a:pt x="155" y="295"/>
                  </a:lnTo>
                  <a:lnTo>
                    <a:pt x="143" y="280"/>
                  </a:lnTo>
                  <a:lnTo>
                    <a:pt x="47" y="280"/>
                  </a:lnTo>
                  <a:lnTo>
                    <a:pt x="187" y="122"/>
                  </a:lnTo>
                  <a:lnTo>
                    <a:pt x="196" y="111"/>
                  </a:lnTo>
                  <a:lnTo>
                    <a:pt x="213" y="78"/>
                  </a:lnTo>
                  <a:lnTo>
                    <a:pt x="216" y="53"/>
                  </a:lnTo>
                  <a:lnTo>
                    <a:pt x="205" y="23"/>
                  </a:lnTo>
                  <a:lnTo>
                    <a:pt x="188" y="8"/>
                  </a:lnTo>
                  <a:lnTo>
                    <a:pt x="1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40" name="Line 42"/>
          <p:cNvSpPr>
            <a:spLocks noChangeShapeType="1"/>
          </p:cNvSpPr>
          <p:nvPr/>
        </p:nvSpPr>
        <p:spPr bwMode="auto">
          <a:xfrm>
            <a:off x="3737640" y="5243274"/>
            <a:ext cx="234460" cy="0"/>
          </a:xfrm>
          <a:prstGeom prst="line">
            <a:avLst/>
          </a:prstGeom>
          <a:noFill/>
          <a:ln w="38100">
            <a:solidFill>
              <a:srgbClr val="0070C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" name="Line 43"/>
          <p:cNvSpPr>
            <a:spLocks noChangeShapeType="1"/>
          </p:cNvSpPr>
          <p:nvPr/>
        </p:nvSpPr>
        <p:spPr bwMode="auto">
          <a:xfrm flipH="1">
            <a:off x="3743290" y="4774353"/>
            <a:ext cx="231635" cy="0"/>
          </a:xfrm>
          <a:prstGeom prst="line">
            <a:avLst/>
          </a:prstGeom>
          <a:noFill/>
          <a:ln w="38100">
            <a:solidFill>
              <a:srgbClr val="0070C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2" name="Line 44"/>
          <p:cNvSpPr>
            <a:spLocks noChangeShapeType="1"/>
          </p:cNvSpPr>
          <p:nvPr/>
        </p:nvSpPr>
        <p:spPr bwMode="auto">
          <a:xfrm>
            <a:off x="3974925" y="4774353"/>
            <a:ext cx="231635" cy="234460"/>
          </a:xfrm>
          <a:prstGeom prst="line">
            <a:avLst/>
          </a:prstGeom>
          <a:noFill/>
          <a:ln w="38100">
            <a:solidFill>
              <a:srgbClr val="0070C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3" name="Line 45"/>
          <p:cNvSpPr>
            <a:spLocks noChangeShapeType="1"/>
          </p:cNvSpPr>
          <p:nvPr/>
        </p:nvSpPr>
        <p:spPr bwMode="auto">
          <a:xfrm flipH="1">
            <a:off x="3972100" y="5008814"/>
            <a:ext cx="234460" cy="234460"/>
          </a:xfrm>
          <a:prstGeom prst="line">
            <a:avLst/>
          </a:prstGeom>
          <a:noFill/>
          <a:ln w="38100">
            <a:solidFill>
              <a:srgbClr val="0070C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4110" name="Группа 4109"/>
          <p:cNvGrpSpPr/>
          <p:nvPr/>
        </p:nvGrpSpPr>
        <p:grpSpPr>
          <a:xfrm>
            <a:off x="3669844" y="3076635"/>
            <a:ext cx="406774" cy="875695"/>
            <a:chOff x="4164742" y="2972117"/>
            <a:chExt cx="406774" cy="875695"/>
          </a:xfrm>
        </p:grpSpPr>
        <p:sp>
          <p:nvSpPr>
            <p:cNvPr id="44" name="Freeform 46"/>
            <p:cNvSpPr>
              <a:spLocks/>
            </p:cNvSpPr>
            <p:nvPr/>
          </p:nvSpPr>
          <p:spPr bwMode="auto">
            <a:xfrm>
              <a:off x="4529144" y="3748943"/>
              <a:ext cx="28248" cy="98869"/>
            </a:xfrm>
            <a:custGeom>
              <a:avLst/>
              <a:gdLst>
                <a:gd name="T0" fmla="*/ 0 w 73"/>
                <a:gd name="T1" fmla="*/ 273 h 273"/>
                <a:gd name="T2" fmla="*/ 51 w 73"/>
                <a:gd name="T3" fmla="*/ 104 h 273"/>
                <a:gd name="T4" fmla="*/ 73 w 73"/>
                <a:gd name="T5" fmla="*/ 0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3" h="273">
                  <a:moveTo>
                    <a:pt x="0" y="273"/>
                  </a:moveTo>
                  <a:lnTo>
                    <a:pt x="51" y="104"/>
                  </a:lnTo>
                  <a:lnTo>
                    <a:pt x="73" y="0"/>
                  </a:lnTo>
                </a:path>
              </a:pathLst>
            </a:custGeom>
            <a:noFill/>
            <a:ln w="0">
              <a:solidFill>
                <a:srgbClr val="0070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" name="Freeform 48"/>
            <p:cNvSpPr>
              <a:spLocks/>
            </p:cNvSpPr>
            <p:nvPr/>
          </p:nvSpPr>
          <p:spPr bwMode="auto">
            <a:xfrm>
              <a:off x="4495246" y="3294147"/>
              <a:ext cx="62146" cy="175139"/>
            </a:xfrm>
            <a:custGeom>
              <a:avLst/>
              <a:gdLst>
                <a:gd name="T0" fmla="*/ 174 w 174"/>
                <a:gd name="T1" fmla="*/ 501 h 501"/>
                <a:gd name="T2" fmla="*/ 138 w 174"/>
                <a:gd name="T3" fmla="*/ 350 h 501"/>
                <a:gd name="T4" fmla="*/ 81 w 174"/>
                <a:gd name="T5" fmla="*/ 181 h 501"/>
                <a:gd name="T6" fmla="*/ 11 w 174"/>
                <a:gd name="T7" fmla="*/ 19 h 501"/>
                <a:gd name="T8" fmla="*/ 0 w 174"/>
                <a:gd name="T9" fmla="*/ 0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4" h="501">
                  <a:moveTo>
                    <a:pt x="174" y="501"/>
                  </a:moveTo>
                  <a:lnTo>
                    <a:pt x="138" y="350"/>
                  </a:lnTo>
                  <a:lnTo>
                    <a:pt x="81" y="181"/>
                  </a:lnTo>
                  <a:lnTo>
                    <a:pt x="11" y="19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70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4109" name="Группа 4108"/>
            <p:cNvGrpSpPr/>
            <p:nvPr/>
          </p:nvGrpSpPr>
          <p:grpSpPr>
            <a:xfrm>
              <a:off x="4164742" y="2972117"/>
              <a:ext cx="406774" cy="731629"/>
              <a:chOff x="4164742" y="2972117"/>
              <a:chExt cx="406774" cy="731629"/>
            </a:xfrm>
          </p:grpSpPr>
          <p:sp>
            <p:nvSpPr>
              <p:cNvPr id="45" name="Freeform 47"/>
              <p:cNvSpPr>
                <a:spLocks/>
              </p:cNvSpPr>
              <p:nvPr/>
            </p:nvSpPr>
            <p:spPr bwMode="auto">
              <a:xfrm>
                <a:off x="4563042" y="3517308"/>
                <a:ext cx="8474" cy="186438"/>
              </a:xfrm>
              <a:custGeom>
                <a:avLst/>
                <a:gdLst>
                  <a:gd name="T0" fmla="*/ 0 w 19"/>
                  <a:gd name="T1" fmla="*/ 531 h 531"/>
                  <a:gd name="T2" fmla="*/ 13 w 19"/>
                  <a:gd name="T3" fmla="*/ 417 h 531"/>
                  <a:gd name="T4" fmla="*/ 19 w 19"/>
                  <a:gd name="T5" fmla="*/ 240 h 531"/>
                  <a:gd name="T6" fmla="*/ 9 w 19"/>
                  <a:gd name="T7" fmla="*/ 64 h 531"/>
                  <a:gd name="T8" fmla="*/ 0 w 19"/>
                  <a:gd name="T9" fmla="*/ 0 h 5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531">
                    <a:moveTo>
                      <a:pt x="0" y="531"/>
                    </a:moveTo>
                    <a:lnTo>
                      <a:pt x="13" y="417"/>
                    </a:lnTo>
                    <a:lnTo>
                      <a:pt x="19" y="240"/>
                    </a:lnTo>
                    <a:lnTo>
                      <a:pt x="9" y="64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70C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pSp>
            <p:nvGrpSpPr>
              <p:cNvPr id="4108" name="Группа 4107"/>
              <p:cNvGrpSpPr/>
              <p:nvPr/>
            </p:nvGrpSpPr>
            <p:grpSpPr>
              <a:xfrm>
                <a:off x="4164742" y="2972117"/>
                <a:ext cx="307906" cy="279658"/>
                <a:chOff x="4164742" y="2972117"/>
                <a:chExt cx="307906" cy="279658"/>
              </a:xfrm>
            </p:grpSpPr>
            <p:sp>
              <p:nvSpPr>
                <p:cNvPr id="47" name="Freeform 49"/>
                <p:cNvSpPr>
                  <a:spLocks/>
                </p:cNvSpPr>
                <p:nvPr/>
              </p:nvSpPr>
              <p:spPr bwMode="auto">
                <a:xfrm>
                  <a:off x="4356830" y="3104884"/>
                  <a:ext cx="115818" cy="146891"/>
                </a:xfrm>
                <a:custGeom>
                  <a:avLst/>
                  <a:gdLst>
                    <a:gd name="T0" fmla="*/ 327 w 327"/>
                    <a:gd name="T1" fmla="*/ 417 h 417"/>
                    <a:gd name="T2" fmla="*/ 318 w 327"/>
                    <a:gd name="T3" fmla="*/ 397 h 417"/>
                    <a:gd name="T4" fmla="*/ 220 w 327"/>
                    <a:gd name="T5" fmla="*/ 250 h 417"/>
                    <a:gd name="T6" fmla="*/ 109 w 327"/>
                    <a:gd name="T7" fmla="*/ 113 h 417"/>
                    <a:gd name="T8" fmla="*/ 0 w 327"/>
                    <a:gd name="T9" fmla="*/ 0 h 4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7" h="417">
                      <a:moveTo>
                        <a:pt x="327" y="417"/>
                      </a:moveTo>
                      <a:lnTo>
                        <a:pt x="318" y="397"/>
                      </a:lnTo>
                      <a:lnTo>
                        <a:pt x="220" y="250"/>
                      </a:lnTo>
                      <a:lnTo>
                        <a:pt x="109" y="113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70C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48" name="Freeform 50"/>
                <p:cNvSpPr>
                  <a:spLocks/>
                </p:cNvSpPr>
                <p:nvPr/>
              </p:nvSpPr>
              <p:spPr bwMode="auto">
                <a:xfrm>
                  <a:off x="4164742" y="2972117"/>
                  <a:ext cx="155365" cy="101694"/>
                </a:xfrm>
                <a:custGeom>
                  <a:avLst/>
                  <a:gdLst>
                    <a:gd name="T0" fmla="*/ 446 w 446"/>
                    <a:gd name="T1" fmla="*/ 286 h 286"/>
                    <a:gd name="T2" fmla="*/ 398 w 446"/>
                    <a:gd name="T3" fmla="*/ 244 h 286"/>
                    <a:gd name="T4" fmla="*/ 255 w 446"/>
                    <a:gd name="T5" fmla="*/ 141 h 286"/>
                    <a:gd name="T6" fmla="*/ 102 w 446"/>
                    <a:gd name="T7" fmla="*/ 50 h 286"/>
                    <a:gd name="T8" fmla="*/ 0 w 446"/>
                    <a:gd name="T9" fmla="*/ 0 h 2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46" h="286">
                      <a:moveTo>
                        <a:pt x="446" y="286"/>
                      </a:moveTo>
                      <a:lnTo>
                        <a:pt x="398" y="244"/>
                      </a:lnTo>
                      <a:lnTo>
                        <a:pt x="255" y="141"/>
                      </a:lnTo>
                      <a:lnTo>
                        <a:pt x="102" y="5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70C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49" name="Freeform 51"/>
          <p:cNvSpPr>
            <a:spLocks/>
          </p:cNvSpPr>
          <p:nvPr/>
        </p:nvSpPr>
        <p:spPr bwMode="auto">
          <a:xfrm>
            <a:off x="3531428" y="3028613"/>
            <a:ext cx="93219" cy="31073"/>
          </a:xfrm>
          <a:custGeom>
            <a:avLst/>
            <a:gdLst>
              <a:gd name="T0" fmla="*/ 269 w 269"/>
              <a:gd name="T1" fmla="*/ 84 h 84"/>
              <a:gd name="T2" fmla="*/ 170 w 269"/>
              <a:gd name="T3" fmla="*/ 47 h 84"/>
              <a:gd name="T4" fmla="*/ 0 w 269"/>
              <a:gd name="T5" fmla="*/ 0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69" h="84">
                <a:moveTo>
                  <a:pt x="269" y="84"/>
                </a:moveTo>
                <a:lnTo>
                  <a:pt x="170" y="47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21283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0" name="Line 52"/>
          <p:cNvSpPr>
            <a:spLocks noChangeShapeType="1"/>
          </p:cNvSpPr>
          <p:nvPr/>
        </p:nvSpPr>
        <p:spPr bwMode="auto">
          <a:xfrm>
            <a:off x="926942" y="4774353"/>
            <a:ext cx="2816347" cy="0"/>
          </a:xfrm>
          <a:prstGeom prst="line">
            <a:avLst/>
          </a:pr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" name="Line 53"/>
          <p:cNvSpPr>
            <a:spLocks noChangeShapeType="1"/>
          </p:cNvSpPr>
          <p:nvPr/>
        </p:nvSpPr>
        <p:spPr bwMode="auto">
          <a:xfrm flipV="1">
            <a:off x="926941" y="4138766"/>
            <a:ext cx="1" cy="635587"/>
          </a:xfrm>
          <a:prstGeom prst="line">
            <a:avLst/>
          </a:pr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2" name="Line 54"/>
          <p:cNvSpPr>
            <a:spLocks noChangeShapeType="1"/>
          </p:cNvSpPr>
          <p:nvPr/>
        </p:nvSpPr>
        <p:spPr bwMode="auto">
          <a:xfrm flipH="1" flipV="1">
            <a:off x="926941" y="2424100"/>
            <a:ext cx="1" cy="1714667"/>
          </a:xfrm>
          <a:prstGeom prst="line">
            <a:avLst/>
          </a:prstGeom>
          <a:noFill/>
          <a:ln w="38100">
            <a:solidFill>
              <a:srgbClr val="0070C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3" name="Line 55"/>
          <p:cNvSpPr>
            <a:spLocks noChangeShapeType="1"/>
          </p:cNvSpPr>
          <p:nvPr/>
        </p:nvSpPr>
        <p:spPr bwMode="auto">
          <a:xfrm>
            <a:off x="926942" y="2424101"/>
            <a:ext cx="3372837" cy="782476"/>
          </a:xfrm>
          <a:prstGeom prst="line">
            <a:avLst/>
          </a:prstGeom>
          <a:noFill/>
          <a:ln w="38100">
            <a:solidFill>
              <a:srgbClr val="0070C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4" name="Line 56"/>
          <p:cNvSpPr>
            <a:spLocks noChangeShapeType="1"/>
          </p:cNvSpPr>
          <p:nvPr/>
        </p:nvSpPr>
        <p:spPr bwMode="auto">
          <a:xfrm>
            <a:off x="3743290" y="3206577"/>
            <a:ext cx="0" cy="1567776"/>
          </a:xfrm>
          <a:prstGeom prst="line">
            <a:avLst/>
          </a:pr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5" name="Line 57"/>
          <p:cNvSpPr>
            <a:spLocks noChangeShapeType="1"/>
          </p:cNvSpPr>
          <p:nvPr/>
        </p:nvSpPr>
        <p:spPr bwMode="auto">
          <a:xfrm>
            <a:off x="3743290" y="3206577"/>
            <a:ext cx="556490" cy="0"/>
          </a:xfrm>
          <a:prstGeom prst="line">
            <a:avLst/>
          </a:pr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" name="Line 58"/>
          <p:cNvSpPr>
            <a:spLocks noChangeShapeType="1"/>
          </p:cNvSpPr>
          <p:nvPr/>
        </p:nvSpPr>
        <p:spPr bwMode="auto">
          <a:xfrm flipH="1">
            <a:off x="3743290" y="3206577"/>
            <a:ext cx="556490" cy="1567776"/>
          </a:xfrm>
          <a:prstGeom prst="line">
            <a:avLst/>
          </a:prstGeom>
          <a:noFill/>
          <a:ln w="38100">
            <a:solidFill>
              <a:srgbClr val="0070C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4103" name="Группа 4102"/>
          <p:cNvGrpSpPr/>
          <p:nvPr/>
        </p:nvGrpSpPr>
        <p:grpSpPr>
          <a:xfrm>
            <a:off x="791351" y="4811076"/>
            <a:ext cx="112993" cy="158190"/>
            <a:chOff x="791351" y="4811076"/>
            <a:chExt cx="112993" cy="158190"/>
          </a:xfrm>
          <a:solidFill>
            <a:schemeClr val="tx1"/>
          </a:solidFill>
        </p:grpSpPr>
        <p:sp>
          <p:nvSpPr>
            <p:cNvPr id="57" name="Freeform 59"/>
            <p:cNvSpPr>
              <a:spLocks/>
            </p:cNvSpPr>
            <p:nvPr/>
          </p:nvSpPr>
          <p:spPr bwMode="auto">
            <a:xfrm>
              <a:off x="791351" y="4825200"/>
              <a:ext cx="73445" cy="129942"/>
            </a:xfrm>
            <a:custGeom>
              <a:avLst/>
              <a:gdLst>
                <a:gd name="T0" fmla="*/ 116 w 208"/>
                <a:gd name="T1" fmla="*/ 0 h 364"/>
                <a:gd name="T2" fmla="*/ 104 w 208"/>
                <a:gd name="T3" fmla="*/ 9 h 364"/>
                <a:gd name="T4" fmla="*/ 71 w 208"/>
                <a:gd name="T5" fmla="*/ 49 h 364"/>
                <a:gd name="T6" fmla="*/ 52 w 208"/>
                <a:gd name="T7" fmla="*/ 93 h 364"/>
                <a:gd name="T8" fmla="*/ 4 w 208"/>
                <a:gd name="T9" fmla="*/ 270 h 364"/>
                <a:gd name="T10" fmla="*/ 0 w 208"/>
                <a:gd name="T11" fmla="*/ 284 h 364"/>
                <a:gd name="T12" fmla="*/ 1 w 208"/>
                <a:gd name="T13" fmla="*/ 328 h 364"/>
                <a:gd name="T14" fmla="*/ 17 w 208"/>
                <a:gd name="T15" fmla="*/ 364 h 364"/>
                <a:gd name="T16" fmla="*/ 113 w 208"/>
                <a:gd name="T17" fmla="*/ 359 h 364"/>
                <a:gd name="T18" fmla="*/ 89 w 208"/>
                <a:gd name="T19" fmla="*/ 356 h 364"/>
                <a:gd name="T20" fmla="*/ 57 w 208"/>
                <a:gd name="T21" fmla="*/ 333 h 364"/>
                <a:gd name="T22" fmla="*/ 47 w 208"/>
                <a:gd name="T23" fmla="*/ 314 h 364"/>
                <a:gd name="T24" fmla="*/ 48 w 208"/>
                <a:gd name="T25" fmla="*/ 270 h 364"/>
                <a:gd name="T26" fmla="*/ 95 w 208"/>
                <a:gd name="T27" fmla="*/ 93 h 364"/>
                <a:gd name="T28" fmla="*/ 106 w 208"/>
                <a:gd name="T29" fmla="*/ 69 h 364"/>
                <a:gd name="T30" fmla="*/ 138 w 208"/>
                <a:gd name="T31" fmla="*/ 30 h 364"/>
                <a:gd name="T32" fmla="*/ 161 w 208"/>
                <a:gd name="T33" fmla="*/ 16 h 364"/>
                <a:gd name="T34" fmla="*/ 208 w 208"/>
                <a:gd name="T35" fmla="*/ 5 h 364"/>
                <a:gd name="T36" fmla="*/ 116 w 208"/>
                <a:gd name="T37" fmla="*/ 0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8" h="364">
                  <a:moveTo>
                    <a:pt x="116" y="0"/>
                  </a:moveTo>
                  <a:lnTo>
                    <a:pt x="104" y="9"/>
                  </a:lnTo>
                  <a:lnTo>
                    <a:pt x="71" y="49"/>
                  </a:lnTo>
                  <a:lnTo>
                    <a:pt x="52" y="93"/>
                  </a:lnTo>
                  <a:lnTo>
                    <a:pt x="4" y="270"/>
                  </a:lnTo>
                  <a:lnTo>
                    <a:pt x="0" y="284"/>
                  </a:lnTo>
                  <a:lnTo>
                    <a:pt x="1" y="328"/>
                  </a:lnTo>
                  <a:lnTo>
                    <a:pt x="17" y="364"/>
                  </a:lnTo>
                  <a:lnTo>
                    <a:pt x="113" y="359"/>
                  </a:lnTo>
                  <a:lnTo>
                    <a:pt x="89" y="356"/>
                  </a:lnTo>
                  <a:lnTo>
                    <a:pt x="57" y="333"/>
                  </a:lnTo>
                  <a:lnTo>
                    <a:pt x="47" y="314"/>
                  </a:lnTo>
                  <a:lnTo>
                    <a:pt x="48" y="270"/>
                  </a:lnTo>
                  <a:lnTo>
                    <a:pt x="95" y="93"/>
                  </a:lnTo>
                  <a:lnTo>
                    <a:pt x="106" y="69"/>
                  </a:lnTo>
                  <a:lnTo>
                    <a:pt x="138" y="30"/>
                  </a:lnTo>
                  <a:lnTo>
                    <a:pt x="161" y="16"/>
                  </a:lnTo>
                  <a:lnTo>
                    <a:pt x="208" y="5"/>
                  </a:lnTo>
                  <a:lnTo>
                    <a:pt x="11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8" name="Freeform 60"/>
            <p:cNvSpPr>
              <a:spLocks/>
            </p:cNvSpPr>
            <p:nvPr/>
          </p:nvSpPr>
          <p:spPr bwMode="auto">
            <a:xfrm>
              <a:off x="797001" y="4811076"/>
              <a:ext cx="107343" cy="158190"/>
            </a:xfrm>
            <a:custGeom>
              <a:avLst/>
              <a:gdLst>
                <a:gd name="T0" fmla="*/ 203 w 303"/>
                <a:gd name="T1" fmla="*/ 0 h 444"/>
                <a:gd name="T2" fmla="*/ 189 w 303"/>
                <a:gd name="T3" fmla="*/ 1 h 444"/>
                <a:gd name="T4" fmla="*/ 142 w 303"/>
                <a:gd name="T5" fmla="*/ 13 h 444"/>
                <a:gd name="T6" fmla="*/ 99 w 303"/>
                <a:gd name="T7" fmla="*/ 40 h 444"/>
                <a:gd name="T8" fmla="*/ 191 w 303"/>
                <a:gd name="T9" fmla="*/ 45 h 444"/>
                <a:gd name="T10" fmla="*/ 215 w 303"/>
                <a:gd name="T11" fmla="*/ 48 h 444"/>
                <a:gd name="T12" fmla="*/ 247 w 303"/>
                <a:gd name="T13" fmla="*/ 70 h 444"/>
                <a:gd name="T14" fmla="*/ 256 w 303"/>
                <a:gd name="T15" fmla="*/ 90 h 444"/>
                <a:gd name="T16" fmla="*/ 255 w 303"/>
                <a:gd name="T17" fmla="*/ 133 h 444"/>
                <a:gd name="T18" fmla="*/ 208 w 303"/>
                <a:gd name="T19" fmla="*/ 310 h 444"/>
                <a:gd name="T20" fmla="*/ 199 w 303"/>
                <a:gd name="T21" fmla="*/ 335 h 444"/>
                <a:gd name="T22" fmla="*/ 166 w 303"/>
                <a:gd name="T23" fmla="*/ 373 h 444"/>
                <a:gd name="T24" fmla="*/ 142 w 303"/>
                <a:gd name="T25" fmla="*/ 388 h 444"/>
                <a:gd name="T26" fmla="*/ 96 w 303"/>
                <a:gd name="T27" fmla="*/ 399 h 444"/>
                <a:gd name="T28" fmla="*/ 0 w 303"/>
                <a:gd name="T29" fmla="*/ 404 h 444"/>
                <a:gd name="T30" fmla="*/ 8 w 303"/>
                <a:gd name="T31" fmla="*/ 414 h 444"/>
                <a:gd name="T32" fmla="*/ 41 w 303"/>
                <a:gd name="T33" fmla="*/ 436 h 444"/>
                <a:gd name="T34" fmla="*/ 85 w 303"/>
                <a:gd name="T35" fmla="*/ 444 h 444"/>
                <a:gd name="T36" fmla="*/ 99 w 303"/>
                <a:gd name="T37" fmla="*/ 443 h 444"/>
                <a:gd name="T38" fmla="*/ 144 w 303"/>
                <a:gd name="T39" fmla="*/ 431 h 444"/>
                <a:gd name="T40" fmla="*/ 188 w 303"/>
                <a:gd name="T41" fmla="*/ 404 h 444"/>
                <a:gd name="T42" fmla="*/ 201 w 303"/>
                <a:gd name="T43" fmla="*/ 395 h 444"/>
                <a:gd name="T44" fmla="*/ 233 w 303"/>
                <a:gd name="T45" fmla="*/ 355 h 444"/>
                <a:gd name="T46" fmla="*/ 253 w 303"/>
                <a:gd name="T47" fmla="*/ 310 h 444"/>
                <a:gd name="T48" fmla="*/ 300 w 303"/>
                <a:gd name="T49" fmla="*/ 133 h 444"/>
                <a:gd name="T50" fmla="*/ 303 w 303"/>
                <a:gd name="T51" fmla="*/ 120 h 444"/>
                <a:gd name="T52" fmla="*/ 303 w 303"/>
                <a:gd name="T53" fmla="*/ 76 h 444"/>
                <a:gd name="T54" fmla="*/ 287 w 303"/>
                <a:gd name="T55" fmla="*/ 38 h 444"/>
                <a:gd name="T56" fmla="*/ 279 w 303"/>
                <a:gd name="T57" fmla="*/ 30 h 444"/>
                <a:gd name="T58" fmla="*/ 246 w 303"/>
                <a:gd name="T59" fmla="*/ 8 h 444"/>
                <a:gd name="T60" fmla="*/ 203 w 303"/>
                <a:gd name="T61" fmla="*/ 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03" h="444">
                  <a:moveTo>
                    <a:pt x="203" y="0"/>
                  </a:moveTo>
                  <a:lnTo>
                    <a:pt x="189" y="1"/>
                  </a:lnTo>
                  <a:lnTo>
                    <a:pt x="142" y="13"/>
                  </a:lnTo>
                  <a:lnTo>
                    <a:pt x="99" y="40"/>
                  </a:lnTo>
                  <a:lnTo>
                    <a:pt x="191" y="45"/>
                  </a:lnTo>
                  <a:lnTo>
                    <a:pt x="215" y="48"/>
                  </a:lnTo>
                  <a:lnTo>
                    <a:pt x="247" y="70"/>
                  </a:lnTo>
                  <a:lnTo>
                    <a:pt x="256" y="90"/>
                  </a:lnTo>
                  <a:lnTo>
                    <a:pt x="255" y="133"/>
                  </a:lnTo>
                  <a:lnTo>
                    <a:pt x="208" y="310"/>
                  </a:lnTo>
                  <a:lnTo>
                    <a:pt x="199" y="335"/>
                  </a:lnTo>
                  <a:lnTo>
                    <a:pt x="166" y="373"/>
                  </a:lnTo>
                  <a:lnTo>
                    <a:pt x="142" y="388"/>
                  </a:lnTo>
                  <a:lnTo>
                    <a:pt x="96" y="399"/>
                  </a:lnTo>
                  <a:lnTo>
                    <a:pt x="0" y="404"/>
                  </a:lnTo>
                  <a:lnTo>
                    <a:pt x="8" y="414"/>
                  </a:lnTo>
                  <a:lnTo>
                    <a:pt x="41" y="436"/>
                  </a:lnTo>
                  <a:lnTo>
                    <a:pt x="85" y="444"/>
                  </a:lnTo>
                  <a:lnTo>
                    <a:pt x="99" y="443"/>
                  </a:lnTo>
                  <a:lnTo>
                    <a:pt x="144" y="431"/>
                  </a:lnTo>
                  <a:lnTo>
                    <a:pt x="188" y="404"/>
                  </a:lnTo>
                  <a:lnTo>
                    <a:pt x="201" y="395"/>
                  </a:lnTo>
                  <a:lnTo>
                    <a:pt x="233" y="355"/>
                  </a:lnTo>
                  <a:lnTo>
                    <a:pt x="253" y="310"/>
                  </a:lnTo>
                  <a:lnTo>
                    <a:pt x="300" y="133"/>
                  </a:lnTo>
                  <a:lnTo>
                    <a:pt x="303" y="120"/>
                  </a:lnTo>
                  <a:lnTo>
                    <a:pt x="303" y="76"/>
                  </a:lnTo>
                  <a:lnTo>
                    <a:pt x="287" y="38"/>
                  </a:lnTo>
                  <a:lnTo>
                    <a:pt x="279" y="30"/>
                  </a:lnTo>
                  <a:lnTo>
                    <a:pt x="246" y="8"/>
                  </a:lnTo>
                  <a:lnTo>
                    <a:pt x="20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4098" name="Группа 4097"/>
          <p:cNvGrpSpPr/>
          <p:nvPr/>
        </p:nvGrpSpPr>
        <p:grpSpPr>
          <a:xfrm>
            <a:off x="751803" y="4017301"/>
            <a:ext cx="115818" cy="158190"/>
            <a:chOff x="751803" y="4017301"/>
            <a:chExt cx="115818" cy="158190"/>
          </a:xfrm>
          <a:solidFill>
            <a:schemeClr val="tx1"/>
          </a:solidFill>
        </p:grpSpPr>
        <p:sp>
          <p:nvSpPr>
            <p:cNvPr id="59" name="Freeform 61"/>
            <p:cNvSpPr>
              <a:spLocks/>
            </p:cNvSpPr>
            <p:nvPr/>
          </p:nvSpPr>
          <p:spPr bwMode="auto">
            <a:xfrm>
              <a:off x="768752" y="4087922"/>
              <a:ext cx="90394" cy="73445"/>
            </a:xfrm>
            <a:custGeom>
              <a:avLst/>
              <a:gdLst>
                <a:gd name="T0" fmla="*/ 212 w 250"/>
                <a:gd name="T1" fmla="*/ 0 h 208"/>
                <a:gd name="T2" fmla="*/ 135 w 250"/>
                <a:gd name="T3" fmla="*/ 24 h 208"/>
                <a:gd name="T4" fmla="*/ 160 w 250"/>
                <a:gd name="T5" fmla="*/ 28 h 208"/>
                <a:gd name="T6" fmla="*/ 192 w 250"/>
                <a:gd name="T7" fmla="*/ 50 h 208"/>
                <a:gd name="T8" fmla="*/ 201 w 250"/>
                <a:gd name="T9" fmla="*/ 69 h 208"/>
                <a:gd name="T10" fmla="*/ 200 w 250"/>
                <a:gd name="T11" fmla="*/ 113 h 208"/>
                <a:gd name="T12" fmla="*/ 191 w 250"/>
                <a:gd name="T13" fmla="*/ 137 h 208"/>
                <a:gd name="T14" fmla="*/ 158 w 250"/>
                <a:gd name="T15" fmla="*/ 176 h 208"/>
                <a:gd name="T16" fmla="*/ 134 w 250"/>
                <a:gd name="T17" fmla="*/ 191 h 208"/>
                <a:gd name="T18" fmla="*/ 88 w 250"/>
                <a:gd name="T19" fmla="*/ 203 h 208"/>
                <a:gd name="T20" fmla="*/ 0 w 250"/>
                <a:gd name="T21" fmla="*/ 203 h 208"/>
                <a:gd name="T22" fmla="*/ 181 w 250"/>
                <a:gd name="T23" fmla="*/ 208 h 208"/>
                <a:gd name="T24" fmla="*/ 193 w 250"/>
                <a:gd name="T25" fmla="*/ 197 h 208"/>
                <a:gd name="T26" fmla="*/ 225 w 250"/>
                <a:gd name="T27" fmla="*/ 159 h 208"/>
                <a:gd name="T28" fmla="*/ 245 w 250"/>
                <a:gd name="T29" fmla="*/ 113 h 208"/>
                <a:gd name="T30" fmla="*/ 245 w 250"/>
                <a:gd name="T31" fmla="*/ 111 h 208"/>
                <a:gd name="T32" fmla="*/ 250 w 250"/>
                <a:gd name="T33" fmla="*/ 66 h 208"/>
                <a:gd name="T34" fmla="*/ 239 w 250"/>
                <a:gd name="T35" fmla="*/ 29 h 208"/>
                <a:gd name="T36" fmla="*/ 212 w 250"/>
                <a:gd name="T37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0" h="208">
                  <a:moveTo>
                    <a:pt x="212" y="0"/>
                  </a:moveTo>
                  <a:lnTo>
                    <a:pt x="135" y="24"/>
                  </a:lnTo>
                  <a:lnTo>
                    <a:pt x="160" y="28"/>
                  </a:lnTo>
                  <a:lnTo>
                    <a:pt x="192" y="50"/>
                  </a:lnTo>
                  <a:lnTo>
                    <a:pt x="201" y="69"/>
                  </a:lnTo>
                  <a:lnTo>
                    <a:pt x="200" y="113"/>
                  </a:lnTo>
                  <a:lnTo>
                    <a:pt x="191" y="137"/>
                  </a:lnTo>
                  <a:lnTo>
                    <a:pt x="158" y="176"/>
                  </a:lnTo>
                  <a:lnTo>
                    <a:pt x="134" y="191"/>
                  </a:lnTo>
                  <a:lnTo>
                    <a:pt x="88" y="203"/>
                  </a:lnTo>
                  <a:lnTo>
                    <a:pt x="0" y="203"/>
                  </a:lnTo>
                  <a:lnTo>
                    <a:pt x="181" y="208"/>
                  </a:lnTo>
                  <a:lnTo>
                    <a:pt x="193" y="197"/>
                  </a:lnTo>
                  <a:lnTo>
                    <a:pt x="225" y="159"/>
                  </a:lnTo>
                  <a:lnTo>
                    <a:pt x="245" y="113"/>
                  </a:lnTo>
                  <a:lnTo>
                    <a:pt x="245" y="111"/>
                  </a:lnTo>
                  <a:lnTo>
                    <a:pt x="250" y="66"/>
                  </a:lnTo>
                  <a:lnTo>
                    <a:pt x="239" y="29"/>
                  </a:lnTo>
                  <a:lnTo>
                    <a:pt x="2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0" name="Freeform 62"/>
            <p:cNvSpPr>
              <a:spLocks/>
            </p:cNvSpPr>
            <p:nvPr/>
          </p:nvSpPr>
          <p:spPr bwMode="auto">
            <a:xfrm>
              <a:off x="791351" y="4028600"/>
              <a:ext cx="76270" cy="56496"/>
            </a:xfrm>
            <a:custGeom>
              <a:avLst/>
              <a:gdLst>
                <a:gd name="T0" fmla="*/ 207 w 222"/>
                <a:gd name="T1" fmla="*/ 0 h 160"/>
                <a:gd name="T2" fmla="*/ 125 w 222"/>
                <a:gd name="T3" fmla="*/ 12 h 160"/>
                <a:gd name="T4" fmla="*/ 132 w 222"/>
                <a:gd name="T5" fmla="*/ 12 h 160"/>
                <a:gd name="T6" fmla="*/ 167 w 222"/>
                <a:gd name="T7" fmla="*/ 32 h 160"/>
                <a:gd name="T8" fmla="*/ 170 w 222"/>
                <a:gd name="T9" fmla="*/ 37 h 160"/>
                <a:gd name="T10" fmla="*/ 173 w 222"/>
                <a:gd name="T11" fmla="*/ 78 h 160"/>
                <a:gd name="T12" fmla="*/ 171 w 222"/>
                <a:gd name="T13" fmla="*/ 86 h 160"/>
                <a:gd name="T14" fmla="*/ 141 w 222"/>
                <a:gd name="T15" fmla="*/ 125 h 160"/>
                <a:gd name="T16" fmla="*/ 135 w 222"/>
                <a:gd name="T17" fmla="*/ 131 h 160"/>
                <a:gd name="T18" fmla="*/ 89 w 222"/>
                <a:gd name="T19" fmla="*/ 146 h 160"/>
                <a:gd name="T20" fmla="*/ 0 w 222"/>
                <a:gd name="T21" fmla="*/ 146 h 160"/>
                <a:gd name="T22" fmla="*/ 162 w 222"/>
                <a:gd name="T23" fmla="*/ 160 h 160"/>
                <a:gd name="T24" fmla="*/ 198 w 222"/>
                <a:gd name="T25" fmla="*/ 123 h 160"/>
                <a:gd name="T26" fmla="*/ 218 w 222"/>
                <a:gd name="T27" fmla="*/ 78 h 160"/>
                <a:gd name="T28" fmla="*/ 222 w 222"/>
                <a:gd name="T29" fmla="*/ 38 h 160"/>
                <a:gd name="T30" fmla="*/ 207 w 222"/>
                <a:gd name="T31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60">
                  <a:moveTo>
                    <a:pt x="207" y="0"/>
                  </a:moveTo>
                  <a:lnTo>
                    <a:pt x="125" y="12"/>
                  </a:lnTo>
                  <a:lnTo>
                    <a:pt x="132" y="12"/>
                  </a:lnTo>
                  <a:lnTo>
                    <a:pt x="167" y="32"/>
                  </a:lnTo>
                  <a:lnTo>
                    <a:pt x="170" y="37"/>
                  </a:lnTo>
                  <a:lnTo>
                    <a:pt x="173" y="78"/>
                  </a:lnTo>
                  <a:lnTo>
                    <a:pt x="171" y="86"/>
                  </a:lnTo>
                  <a:lnTo>
                    <a:pt x="141" y="125"/>
                  </a:lnTo>
                  <a:lnTo>
                    <a:pt x="135" y="131"/>
                  </a:lnTo>
                  <a:lnTo>
                    <a:pt x="89" y="146"/>
                  </a:lnTo>
                  <a:lnTo>
                    <a:pt x="0" y="146"/>
                  </a:lnTo>
                  <a:lnTo>
                    <a:pt x="162" y="160"/>
                  </a:lnTo>
                  <a:lnTo>
                    <a:pt x="198" y="123"/>
                  </a:lnTo>
                  <a:lnTo>
                    <a:pt x="218" y="78"/>
                  </a:lnTo>
                  <a:lnTo>
                    <a:pt x="222" y="38"/>
                  </a:lnTo>
                  <a:lnTo>
                    <a:pt x="2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" name="Freeform 63"/>
            <p:cNvSpPr>
              <a:spLocks/>
            </p:cNvSpPr>
            <p:nvPr/>
          </p:nvSpPr>
          <p:spPr bwMode="auto">
            <a:xfrm>
              <a:off x="751803" y="4017301"/>
              <a:ext cx="112993" cy="158190"/>
            </a:xfrm>
            <a:custGeom>
              <a:avLst/>
              <a:gdLst>
                <a:gd name="T0" fmla="*/ 245 w 315"/>
                <a:gd name="T1" fmla="*/ 0 h 443"/>
                <a:gd name="T2" fmla="*/ 134 w 315"/>
                <a:gd name="T3" fmla="*/ 0 h 443"/>
                <a:gd name="T4" fmla="*/ 106 w 315"/>
                <a:gd name="T5" fmla="*/ 22 h 443"/>
                <a:gd name="T6" fmla="*/ 0 w 315"/>
                <a:gd name="T7" fmla="*/ 421 h 443"/>
                <a:gd name="T8" fmla="*/ 16 w 315"/>
                <a:gd name="T9" fmla="*/ 443 h 443"/>
                <a:gd name="T10" fmla="*/ 126 w 315"/>
                <a:gd name="T11" fmla="*/ 443 h 443"/>
                <a:gd name="T12" fmla="*/ 140 w 315"/>
                <a:gd name="T13" fmla="*/ 443 h 443"/>
                <a:gd name="T14" fmla="*/ 186 w 315"/>
                <a:gd name="T15" fmla="*/ 430 h 443"/>
                <a:gd name="T16" fmla="*/ 231 w 315"/>
                <a:gd name="T17" fmla="*/ 405 h 443"/>
                <a:gd name="T18" fmla="*/ 50 w 315"/>
                <a:gd name="T19" fmla="*/ 400 h 443"/>
                <a:gd name="T20" fmla="*/ 97 w 315"/>
                <a:gd name="T21" fmla="*/ 221 h 443"/>
                <a:gd name="T22" fmla="*/ 185 w 315"/>
                <a:gd name="T23" fmla="*/ 221 h 443"/>
                <a:gd name="T24" fmla="*/ 262 w 315"/>
                <a:gd name="T25" fmla="*/ 197 h 443"/>
                <a:gd name="T26" fmla="*/ 270 w 315"/>
                <a:gd name="T27" fmla="*/ 192 h 443"/>
                <a:gd name="T28" fmla="*/ 108 w 315"/>
                <a:gd name="T29" fmla="*/ 178 h 443"/>
                <a:gd name="T30" fmla="*/ 145 w 315"/>
                <a:gd name="T31" fmla="*/ 44 h 443"/>
                <a:gd name="T32" fmla="*/ 233 w 315"/>
                <a:gd name="T33" fmla="*/ 44 h 443"/>
                <a:gd name="T34" fmla="*/ 315 w 315"/>
                <a:gd name="T35" fmla="*/ 32 h 443"/>
                <a:gd name="T36" fmla="*/ 288 w 315"/>
                <a:gd name="T37" fmla="*/ 9 h 443"/>
                <a:gd name="T38" fmla="*/ 245 w 315"/>
                <a:gd name="T39" fmla="*/ 0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5" h="443">
                  <a:moveTo>
                    <a:pt x="245" y="0"/>
                  </a:moveTo>
                  <a:lnTo>
                    <a:pt x="134" y="0"/>
                  </a:lnTo>
                  <a:lnTo>
                    <a:pt x="106" y="22"/>
                  </a:lnTo>
                  <a:lnTo>
                    <a:pt x="0" y="421"/>
                  </a:lnTo>
                  <a:lnTo>
                    <a:pt x="16" y="443"/>
                  </a:lnTo>
                  <a:lnTo>
                    <a:pt x="126" y="443"/>
                  </a:lnTo>
                  <a:lnTo>
                    <a:pt x="140" y="443"/>
                  </a:lnTo>
                  <a:lnTo>
                    <a:pt x="186" y="430"/>
                  </a:lnTo>
                  <a:lnTo>
                    <a:pt x="231" y="405"/>
                  </a:lnTo>
                  <a:lnTo>
                    <a:pt x="50" y="400"/>
                  </a:lnTo>
                  <a:lnTo>
                    <a:pt x="97" y="221"/>
                  </a:lnTo>
                  <a:lnTo>
                    <a:pt x="185" y="221"/>
                  </a:lnTo>
                  <a:lnTo>
                    <a:pt x="262" y="197"/>
                  </a:lnTo>
                  <a:lnTo>
                    <a:pt x="270" y="192"/>
                  </a:lnTo>
                  <a:lnTo>
                    <a:pt x="108" y="178"/>
                  </a:lnTo>
                  <a:lnTo>
                    <a:pt x="145" y="44"/>
                  </a:lnTo>
                  <a:lnTo>
                    <a:pt x="233" y="44"/>
                  </a:lnTo>
                  <a:lnTo>
                    <a:pt x="315" y="32"/>
                  </a:lnTo>
                  <a:lnTo>
                    <a:pt x="288" y="9"/>
                  </a:lnTo>
                  <a:lnTo>
                    <a:pt x="24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4106" name="Группа 4105"/>
          <p:cNvGrpSpPr/>
          <p:nvPr/>
        </p:nvGrpSpPr>
        <p:grpSpPr>
          <a:xfrm>
            <a:off x="706606" y="2237663"/>
            <a:ext cx="180789" cy="161015"/>
            <a:chOff x="1201504" y="2133145"/>
            <a:chExt cx="180789" cy="161015"/>
          </a:xfrm>
          <a:solidFill>
            <a:schemeClr val="tx1"/>
          </a:solidFill>
        </p:grpSpPr>
        <p:sp>
          <p:nvSpPr>
            <p:cNvPr id="4" name="Freeform 6"/>
            <p:cNvSpPr>
              <a:spLocks/>
            </p:cNvSpPr>
            <p:nvPr/>
          </p:nvSpPr>
          <p:spPr bwMode="auto">
            <a:xfrm>
              <a:off x="1325796" y="2195291"/>
              <a:ext cx="31073" cy="16949"/>
            </a:xfrm>
            <a:custGeom>
              <a:avLst/>
              <a:gdLst>
                <a:gd name="T0" fmla="*/ 34 w 86"/>
                <a:gd name="T1" fmla="*/ 0 h 54"/>
                <a:gd name="T2" fmla="*/ 3 w 86"/>
                <a:gd name="T3" fmla="*/ 31 h 54"/>
                <a:gd name="T4" fmla="*/ 0 w 86"/>
                <a:gd name="T5" fmla="*/ 38 h 54"/>
                <a:gd name="T6" fmla="*/ 11 w 86"/>
                <a:gd name="T7" fmla="*/ 54 h 54"/>
                <a:gd name="T8" fmla="*/ 27 w 86"/>
                <a:gd name="T9" fmla="*/ 46 h 54"/>
                <a:gd name="T10" fmla="*/ 56 w 86"/>
                <a:gd name="T11" fmla="*/ 18 h 54"/>
                <a:gd name="T12" fmla="*/ 86 w 86"/>
                <a:gd name="T13" fmla="*/ 7 h 54"/>
                <a:gd name="T14" fmla="*/ 34 w 86"/>
                <a:gd name="T15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6" h="54">
                  <a:moveTo>
                    <a:pt x="34" y="0"/>
                  </a:moveTo>
                  <a:lnTo>
                    <a:pt x="3" y="31"/>
                  </a:lnTo>
                  <a:lnTo>
                    <a:pt x="0" y="38"/>
                  </a:lnTo>
                  <a:lnTo>
                    <a:pt x="11" y="54"/>
                  </a:lnTo>
                  <a:lnTo>
                    <a:pt x="27" y="46"/>
                  </a:lnTo>
                  <a:lnTo>
                    <a:pt x="56" y="18"/>
                  </a:lnTo>
                  <a:lnTo>
                    <a:pt x="86" y="7"/>
                  </a:lnTo>
                  <a:lnTo>
                    <a:pt x="3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" name="Freeform 7"/>
            <p:cNvSpPr>
              <a:spLocks/>
            </p:cNvSpPr>
            <p:nvPr/>
          </p:nvSpPr>
          <p:spPr bwMode="auto">
            <a:xfrm>
              <a:off x="1306023" y="2186817"/>
              <a:ext cx="76270" cy="107343"/>
            </a:xfrm>
            <a:custGeom>
              <a:avLst/>
              <a:gdLst>
                <a:gd name="T0" fmla="*/ 157 w 216"/>
                <a:gd name="T1" fmla="*/ 0 h 310"/>
                <a:gd name="T2" fmla="*/ 128 w 216"/>
                <a:gd name="T3" fmla="*/ 5 h 310"/>
                <a:gd name="T4" fmla="*/ 96 w 216"/>
                <a:gd name="T5" fmla="*/ 24 h 310"/>
                <a:gd name="T6" fmla="*/ 148 w 216"/>
                <a:gd name="T7" fmla="*/ 31 h 310"/>
                <a:gd name="T8" fmla="*/ 149 w 216"/>
                <a:gd name="T9" fmla="*/ 31 h 310"/>
                <a:gd name="T10" fmla="*/ 177 w 216"/>
                <a:gd name="T11" fmla="*/ 45 h 310"/>
                <a:gd name="T12" fmla="*/ 178 w 216"/>
                <a:gd name="T13" fmla="*/ 46 h 310"/>
                <a:gd name="T14" fmla="*/ 182 w 216"/>
                <a:gd name="T15" fmla="*/ 78 h 310"/>
                <a:gd name="T16" fmla="*/ 167 w 216"/>
                <a:gd name="T17" fmla="*/ 103 h 310"/>
                <a:gd name="T18" fmla="*/ 5 w 216"/>
                <a:gd name="T19" fmla="*/ 286 h 310"/>
                <a:gd name="T20" fmla="*/ 0 w 216"/>
                <a:gd name="T21" fmla="*/ 295 h 310"/>
                <a:gd name="T22" fmla="*/ 12 w 216"/>
                <a:gd name="T23" fmla="*/ 310 h 310"/>
                <a:gd name="T24" fmla="*/ 135 w 216"/>
                <a:gd name="T25" fmla="*/ 310 h 310"/>
                <a:gd name="T26" fmla="*/ 154 w 216"/>
                <a:gd name="T27" fmla="*/ 295 h 310"/>
                <a:gd name="T28" fmla="*/ 144 w 216"/>
                <a:gd name="T29" fmla="*/ 279 h 310"/>
                <a:gd name="T30" fmla="*/ 47 w 216"/>
                <a:gd name="T31" fmla="*/ 279 h 310"/>
                <a:gd name="T32" fmla="*/ 186 w 216"/>
                <a:gd name="T33" fmla="*/ 122 h 310"/>
                <a:gd name="T34" fmla="*/ 196 w 216"/>
                <a:gd name="T35" fmla="*/ 111 h 310"/>
                <a:gd name="T36" fmla="*/ 213 w 216"/>
                <a:gd name="T37" fmla="*/ 78 h 310"/>
                <a:gd name="T38" fmla="*/ 216 w 216"/>
                <a:gd name="T39" fmla="*/ 52 h 310"/>
                <a:gd name="T40" fmla="*/ 206 w 216"/>
                <a:gd name="T41" fmla="*/ 22 h 310"/>
                <a:gd name="T42" fmla="*/ 189 w 216"/>
                <a:gd name="T43" fmla="*/ 7 h 310"/>
                <a:gd name="T44" fmla="*/ 157 w 216"/>
                <a:gd name="T45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16" h="310">
                  <a:moveTo>
                    <a:pt x="157" y="0"/>
                  </a:moveTo>
                  <a:lnTo>
                    <a:pt x="128" y="5"/>
                  </a:lnTo>
                  <a:lnTo>
                    <a:pt x="96" y="24"/>
                  </a:lnTo>
                  <a:lnTo>
                    <a:pt x="148" y="31"/>
                  </a:lnTo>
                  <a:lnTo>
                    <a:pt x="149" y="31"/>
                  </a:lnTo>
                  <a:lnTo>
                    <a:pt x="177" y="45"/>
                  </a:lnTo>
                  <a:lnTo>
                    <a:pt x="178" y="46"/>
                  </a:lnTo>
                  <a:lnTo>
                    <a:pt x="182" y="78"/>
                  </a:lnTo>
                  <a:lnTo>
                    <a:pt x="167" y="103"/>
                  </a:lnTo>
                  <a:lnTo>
                    <a:pt x="5" y="286"/>
                  </a:lnTo>
                  <a:lnTo>
                    <a:pt x="0" y="295"/>
                  </a:lnTo>
                  <a:lnTo>
                    <a:pt x="12" y="310"/>
                  </a:lnTo>
                  <a:lnTo>
                    <a:pt x="135" y="310"/>
                  </a:lnTo>
                  <a:lnTo>
                    <a:pt x="154" y="295"/>
                  </a:lnTo>
                  <a:lnTo>
                    <a:pt x="144" y="279"/>
                  </a:lnTo>
                  <a:lnTo>
                    <a:pt x="47" y="279"/>
                  </a:lnTo>
                  <a:lnTo>
                    <a:pt x="186" y="122"/>
                  </a:lnTo>
                  <a:lnTo>
                    <a:pt x="196" y="111"/>
                  </a:lnTo>
                  <a:lnTo>
                    <a:pt x="213" y="78"/>
                  </a:lnTo>
                  <a:lnTo>
                    <a:pt x="216" y="52"/>
                  </a:lnTo>
                  <a:lnTo>
                    <a:pt x="206" y="22"/>
                  </a:lnTo>
                  <a:lnTo>
                    <a:pt x="189" y="7"/>
                  </a:lnTo>
                  <a:lnTo>
                    <a:pt x="1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97" name="Freeform 67"/>
            <p:cNvSpPr>
              <a:spLocks/>
            </p:cNvSpPr>
            <p:nvPr/>
          </p:nvSpPr>
          <p:spPr bwMode="auto">
            <a:xfrm>
              <a:off x="1218453" y="2200941"/>
              <a:ext cx="87569" cy="73445"/>
            </a:xfrm>
            <a:custGeom>
              <a:avLst/>
              <a:gdLst>
                <a:gd name="T0" fmla="*/ 213 w 250"/>
                <a:gd name="T1" fmla="*/ 0 h 207"/>
                <a:gd name="T2" fmla="*/ 136 w 250"/>
                <a:gd name="T3" fmla="*/ 24 h 207"/>
                <a:gd name="T4" fmla="*/ 160 w 250"/>
                <a:gd name="T5" fmla="*/ 27 h 207"/>
                <a:gd name="T6" fmla="*/ 193 w 250"/>
                <a:gd name="T7" fmla="*/ 50 h 207"/>
                <a:gd name="T8" fmla="*/ 202 w 250"/>
                <a:gd name="T9" fmla="*/ 69 h 207"/>
                <a:gd name="T10" fmla="*/ 201 w 250"/>
                <a:gd name="T11" fmla="*/ 113 h 207"/>
                <a:gd name="T12" fmla="*/ 192 w 250"/>
                <a:gd name="T13" fmla="*/ 137 h 207"/>
                <a:gd name="T14" fmla="*/ 158 w 250"/>
                <a:gd name="T15" fmla="*/ 176 h 207"/>
                <a:gd name="T16" fmla="*/ 135 w 250"/>
                <a:gd name="T17" fmla="*/ 191 h 207"/>
                <a:gd name="T18" fmla="*/ 88 w 250"/>
                <a:gd name="T19" fmla="*/ 201 h 207"/>
                <a:gd name="T20" fmla="*/ 0 w 250"/>
                <a:gd name="T21" fmla="*/ 201 h 207"/>
                <a:gd name="T22" fmla="*/ 181 w 250"/>
                <a:gd name="T23" fmla="*/ 207 h 207"/>
                <a:gd name="T24" fmla="*/ 194 w 250"/>
                <a:gd name="T25" fmla="*/ 196 h 207"/>
                <a:gd name="T26" fmla="*/ 226 w 250"/>
                <a:gd name="T27" fmla="*/ 158 h 207"/>
                <a:gd name="T28" fmla="*/ 245 w 250"/>
                <a:gd name="T29" fmla="*/ 113 h 207"/>
                <a:gd name="T30" fmla="*/ 246 w 250"/>
                <a:gd name="T31" fmla="*/ 111 h 207"/>
                <a:gd name="T32" fmla="*/ 250 w 250"/>
                <a:gd name="T33" fmla="*/ 65 h 207"/>
                <a:gd name="T34" fmla="*/ 240 w 250"/>
                <a:gd name="T35" fmla="*/ 29 h 207"/>
                <a:gd name="T36" fmla="*/ 213 w 250"/>
                <a:gd name="T37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0" h="207">
                  <a:moveTo>
                    <a:pt x="213" y="0"/>
                  </a:moveTo>
                  <a:lnTo>
                    <a:pt x="136" y="24"/>
                  </a:lnTo>
                  <a:lnTo>
                    <a:pt x="160" y="27"/>
                  </a:lnTo>
                  <a:lnTo>
                    <a:pt x="193" y="50"/>
                  </a:lnTo>
                  <a:lnTo>
                    <a:pt x="202" y="69"/>
                  </a:lnTo>
                  <a:lnTo>
                    <a:pt x="201" y="113"/>
                  </a:lnTo>
                  <a:lnTo>
                    <a:pt x="192" y="137"/>
                  </a:lnTo>
                  <a:lnTo>
                    <a:pt x="158" y="176"/>
                  </a:lnTo>
                  <a:lnTo>
                    <a:pt x="135" y="191"/>
                  </a:lnTo>
                  <a:lnTo>
                    <a:pt x="88" y="201"/>
                  </a:lnTo>
                  <a:lnTo>
                    <a:pt x="0" y="201"/>
                  </a:lnTo>
                  <a:lnTo>
                    <a:pt x="181" y="207"/>
                  </a:lnTo>
                  <a:lnTo>
                    <a:pt x="194" y="196"/>
                  </a:lnTo>
                  <a:lnTo>
                    <a:pt x="226" y="158"/>
                  </a:lnTo>
                  <a:lnTo>
                    <a:pt x="245" y="113"/>
                  </a:lnTo>
                  <a:lnTo>
                    <a:pt x="246" y="111"/>
                  </a:lnTo>
                  <a:lnTo>
                    <a:pt x="250" y="65"/>
                  </a:lnTo>
                  <a:lnTo>
                    <a:pt x="240" y="29"/>
                  </a:lnTo>
                  <a:lnTo>
                    <a:pt x="21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99" name="Freeform 68"/>
            <p:cNvSpPr>
              <a:spLocks/>
            </p:cNvSpPr>
            <p:nvPr/>
          </p:nvSpPr>
          <p:spPr bwMode="auto">
            <a:xfrm>
              <a:off x="1241052" y="2144444"/>
              <a:ext cx="76270" cy="56496"/>
            </a:xfrm>
            <a:custGeom>
              <a:avLst/>
              <a:gdLst>
                <a:gd name="T0" fmla="*/ 207 w 221"/>
                <a:gd name="T1" fmla="*/ 0 h 159"/>
                <a:gd name="T2" fmla="*/ 124 w 221"/>
                <a:gd name="T3" fmla="*/ 12 h 159"/>
                <a:gd name="T4" fmla="*/ 131 w 221"/>
                <a:gd name="T5" fmla="*/ 13 h 159"/>
                <a:gd name="T6" fmla="*/ 167 w 221"/>
                <a:gd name="T7" fmla="*/ 32 h 159"/>
                <a:gd name="T8" fmla="*/ 170 w 221"/>
                <a:gd name="T9" fmla="*/ 37 h 159"/>
                <a:gd name="T10" fmla="*/ 173 w 221"/>
                <a:gd name="T11" fmla="*/ 79 h 159"/>
                <a:gd name="T12" fmla="*/ 171 w 221"/>
                <a:gd name="T13" fmla="*/ 86 h 159"/>
                <a:gd name="T14" fmla="*/ 141 w 221"/>
                <a:gd name="T15" fmla="*/ 126 h 159"/>
                <a:gd name="T16" fmla="*/ 135 w 221"/>
                <a:gd name="T17" fmla="*/ 131 h 159"/>
                <a:gd name="T18" fmla="*/ 89 w 221"/>
                <a:gd name="T19" fmla="*/ 145 h 159"/>
                <a:gd name="T20" fmla="*/ 0 w 221"/>
                <a:gd name="T21" fmla="*/ 145 h 159"/>
                <a:gd name="T22" fmla="*/ 161 w 221"/>
                <a:gd name="T23" fmla="*/ 159 h 159"/>
                <a:gd name="T24" fmla="*/ 197 w 221"/>
                <a:gd name="T25" fmla="*/ 123 h 159"/>
                <a:gd name="T26" fmla="*/ 218 w 221"/>
                <a:gd name="T27" fmla="*/ 79 h 159"/>
                <a:gd name="T28" fmla="*/ 221 w 221"/>
                <a:gd name="T29" fmla="*/ 38 h 159"/>
                <a:gd name="T30" fmla="*/ 207 w 221"/>
                <a:gd name="T31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1" h="159">
                  <a:moveTo>
                    <a:pt x="207" y="0"/>
                  </a:moveTo>
                  <a:lnTo>
                    <a:pt x="124" y="12"/>
                  </a:lnTo>
                  <a:lnTo>
                    <a:pt x="131" y="13"/>
                  </a:lnTo>
                  <a:lnTo>
                    <a:pt x="167" y="32"/>
                  </a:lnTo>
                  <a:lnTo>
                    <a:pt x="170" y="37"/>
                  </a:lnTo>
                  <a:lnTo>
                    <a:pt x="173" y="79"/>
                  </a:lnTo>
                  <a:lnTo>
                    <a:pt x="171" y="86"/>
                  </a:lnTo>
                  <a:lnTo>
                    <a:pt x="141" y="126"/>
                  </a:lnTo>
                  <a:lnTo>
                    <a:pt x="135" y="131"/>
                  </a:lnTo>
                  <a:lnTo>
                    <a:pt x="89" y="145"/>
                  </a:lnTo>
                  <a:lnTo>
                    <a:pt x="0" y="145"/>
                  </a:lnTo>
                  <a:lnTo>
                    <a:pt x="161" y="159"/>
                  </a:lnTo>
                  <a:lnTo>
                    <a:pt x="197" y="123"/>
                  </a:lnTo>
                  <a:lnTo>
                    <a:pt x="218" y="79"/>
                  </a:lnTo>
                  <a:lnTo>
                    <a:pt x="221" y="38"/>
                  </a:lnTo>
                  <a:lnTo>
                    <a:pt x="2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00" name="Freeform 69"/>
            <p:cNvSpPr>
              <a:spLocks/>
            </p:cNvSpPr>
            <p:nvPr/>
          </p:nvSpPr>
          <p:spPr bwMode="auto">
            <a:xfrm>
              <a:off x="1201504" y="2133145"/>
              <a:ext cx="110168" cy="155365"/>
            </a:xfrm>
            <a:custGeom>
              <a:avLst/>
              <a:gdLst>
                <a:gd name="T0" fmla="*/ 247 w 317"/>
                <a:gd name="T1" fmla="*/ 0 h 443"/>
                <a:gd name="T2" fmla="*/ 136 w 317"/>
                <a:gd name="T3" fmla="*/ 0 h 443"/>
                <a:gd name="T4" fmla="*/ 107 w 317"/>
                <a:gd name="T5" fmla="*/ 23 h 443"/>
                <a:gd name="T6" fmla="*/ 0 w 317"/>
                <a:gd name="T7" fmla="*/ 422 h 443"/>
                <a:gd name="T8" fmla="*/ 16 w 317"/>
                <a:gd name="T9" fmla="*/ 443 h 443"/>
                <a:gd name="T10" fmla="*/ 127 w 317"/>
                <a:gd name="T11" fmla="*/ 443 h 443"/>
                <a:gd name="T12" fmla="*/ 141 w 317"/>
                <a:gd name="T13" fmla="*/ 443 h 443"/>
                <a:gd name="T14" fmla="*/ 188 w 317"/>
                <a:gd name="T15" fmla="*/ 431 h 443"/>
                <a:gd name="T16" fmla="*/ 232 w 317"/>
                <a:gd name="T17" fmla="*/ 405 h 443"/>
                <a:gd name="T18" fmla="*/ 51 w 317"/>
                <a:gd name="T19" fmla="*/ 399 h 443"/>
                <a:gd name="T20" fmla="*/ 99 w 317"/>
                <a:gd name="T21" fmla="*/ 222 h 443"/>
                <a:gd name="T22" fmla="*/ 187 w 317"/>
                <a:gd name="T23" fmla="*/ 222 h 443"/>
                <a:gd name="T24" fmla="*/ 264 w 317"/>
                <a:gd name="T25" fmla="*/ 198 h 443"/>
                <a:gd name="T26" fmla="*/ 271 w 317"/>
                <a:gd name="T27" fmla="*/ 191 h 443"/>
                <a:gd name="T28" fmla="*/ 110 w 317"/>
                <a:gd name="T29" fmla="*/ 177 h 443"/>
                <a:gd name="T30" fmla="*/ 145 w 317"/>
                <a:gd name="T31" fmla="*/ 44 h 443"/>
                <a:gd name="T32" fmla="*/ 234 w 317"/>
                <a:gd name="T33" fmla="*/ 44 h 443"/>
                <a:gd name="T34" fmla="*/ 317 w 317"/>
                <a:gd name="T35" fmla="*/ 32 h 443"/>
                <a:gd name="T36" fmla="*/ 288 w 317"/>
                <a:gd name="T37" fmla="*/ 9 h 443"/>
                <a:gd name="T38" fmla="*/ 247 w 317"/>
                <a:gd name="T39" fmla="*/ 0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7" h="443">
                  <a:moveTo>
                    <a:pt x="247" y="0"/>
                  </a:moveTo>
                  <a:lnTo>
                    <a:pt x="136" y="0"/>
                  </a:lnTo>
                  <a:lnTo>
                    <a:pt x="107" y="23"/>
                  </a:lnTo>
                  <a:lnTo>
                    <a:pt x="0" y="422"/>
                  </a:lnTo>
                  <a:lnTo>
                    <a:pt x="16" y="443"/>
                  </a:lnTo>
                  <a:lnTo>
                    <a:pt x="127" y="443"/>
                  </a:lnTo>
                  <a:lnTo>
                    <a:pt x="141" y="443"/>
                  </a:lnTo>
                  <a:lnTo>
                    <a:pt x="188" y="431"/>
                  </a:lnTo>
                  <a:lnTo>
                    <a:pt x="232" y="405"/>
                  </a:lnTo>
                  <a:lnTo>
                    <a:pt x="51" y="399"/>
                  </a:lnTo>
                  <a:lnTo>
                    <a:pt x="99" y="222"/>
                  </a:lnTo>
                  <a:lnTo>
                    <a:pt x="187" y="222"/>
                  </a:lnTo>
                  <a:lnTo>
                    <a:pt x="264" y="198"/>
                  </a:lnTo>
                  <a:lnTo>
                    <a:pt x="271" y="191"/>
                  </a:lnTo>
                  <a:lnTo>
                    <a:pt x="110" y="177"/>
                  </a:lnTo>
                  <a:lnTo>
                    <a:pt x="145" y="44"/>
                  </a:lnTo>
                  <a:lnTo>
                    <a:pt x="234" y="44"/>
                  </a:lnTo>
                  <a:lnTo>
                    <a:pt x="317" y="32"/>
                  </a:lnTo>
                  <a:lnTo>
                    <a:pt x="288" y="9"/>
                  </a:lnTo>
                  <a:lnTo>
                    <a:pt x="24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4116" name="Группа 4115"/>
          <p:cNvGrpSpPr/>
          <p:nvPr/>
        </p:nvGrpSpPr>
        <p:grpSpPr>
          <a:xfrm>
            <a:off x="3866962" y="4552889"/>
            <a:ext cx="107343" cy="158190"/>
            <a:chOff x="3819560" y="4596389"/>
            <a:chExt cx="107343" cy="158190"/>
          </a:xfrm>
          <a:solidFill>
            <a:schemeClr val="tx1"/>
          </a:solidFill>
        </p:grpSpPr>
        <p:sp>
          <p:nvSpPr>
            <p:cNvPr id="4101" name="Freeform 70"/>
            <p:cNvSpPr>
              <a:spLocks/>
            </p:cNvSpPr>
            <p:nvPr/>
          </p:nvSpPr>
          <p:spPr bwMode="auto">
            <a:xfrm>
              <a:off x="3819560" y="4602039"/>
              <a:ext cx="90394" cy="152540"/>
            </a:xfrm>
            <a:custGeom>
              <a:avLst/>
              <a:gdLst>
                <a:gd name="T0" fmla="*/ 241 w 259"/>
                <a:gd name="T1" fmla="*/ 0 h 426"/>
                <a:gd name="T2" fmla="*/ 3 w 259"/>
                <a:gd name="T3" fmla="*/ 397 h 426"/>
                <a:gd name="T4" fmla="*/ 0 w 259"/>
                <a:gd name="T5" fmla="*/ 403 h 426"/>
                <a:gd name="T6" fmla="*/ 16 w 259"/>
                <a:gd name="T7" fmla="*/ 426 h 426"/>
                <a:gd name="T8" fmla="*/ 42 w 259"/>
                <a:gd name="T9" fmla="*/ 411 h 426"/>
                <a:gd name="T10" fmla="*/ 99 w 259"/>
                <a:gd name="T11" fmla="*/ 315 h 426"/>
                <a:gd name="T12" fmla="*/ 259 w 259"/>
                <a:gd name="T13" fmla="*/ 315 h 426"/>
                <a:gd name="T14" fmla="*/ 126 w 259"/>
                <a:gd name="T15" fmla="*/ 271 h 426"/>
                <a:gd name="T16" fmla="*/ 243 w 259"/>
                <a:gd name="T17" fmla="*/ 75 h 426"/>
                <a:gd name="T18" fmla="*/ 241 w 259"/>
                <a:gd name="T19" fmla="*/ 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9" h="426">
                  <a:moveTo>
                    <a:pt x="241" y="0"/>
                  </a:moveTo>
                  <a:lnTo>
                    <a:pt x="3" y="397"/>
                  </a:lnTo>
                  <a:lnTo>
                    <a:pt x="0" y="403"/>
                  </a:lnTo>
                  <a:lnTo>
                    <a:pt x="16" y="426"/>
                  </a:lnTo>
                  <a:lnTo>
                    <a:pt x="42" y="411"/>
                  </a:lnTo>
                  <a:lnTo>
                    <a:pt x="99" y="315"/>
                  </a:lnTo>
                  <a:lnTo>
                    <a:pt x="259" y="315"/>
                  </a:lnTo>
                  <a:lnTo>
                    <a:pt x="126" y="271"/>
                  </a:lnTo>
                  <a:lnTo>
                    <a:pt x="243" y="75"/>
                  </a:lnTo>
                  <a:lnTo>
                    <a:pt x="24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02" name="Freeform 71"/>
            <p:cNvSpPr>
              <a:spLocks/>
            </p:cNvSpPr>
            <p:nvPr/>
          </p:nvSpPr>
          <p:spPr bwMode="auto">
            <a:xfrm>
              <a:off x="3861932" y="4596389"/>
              <a:ext cx="64971" cy="158190"/>
            </a:xfrm>
            <a:custGeom>
              <a:avLst/>
              <a:gdLst>
                <a:gd name="T0" fmla="*/ 142 w 186"/>
                <a:gd name="T1" fmla="*/ 0 h 444"/>
                <a:gd name="T2" fmla="*/ 115 w 186"/>
                <a:gd name="T3" fmla="*/ 18 h 444"/>
                <a:gd name="T4" fmla="*/ 117 w 186"/>
                <a:gd name="T5" fmla="*/ 93 h 444"/>
                <a:gd name="T6" fmla="*/ 130 w 186"/>
                <a:gd name="T7" fmla="*/ 289 h 444"/>
                <a:gd name="T8" fmla="*/ 0 w 186"/>
                <a:gd name="T9" fmla="*/ 289 h 444"/>
                <a:gd name="T10" fmla="*/ 133 w 186"/>
                <a:gd name="T11" fmla="*/ 333 h 444"/>
                <a:gd name="T12" fmla="*/ 139 w 186"/>
                <a:gd name="T13" fmla="*/ 429 h 444"/>
                <a:gd name="T14" fmla="*/ 156 w 186"/>
                <a:gd name="T15" fmla="*/ 444 h 444"/>
                <a:gd name="T16" fmla="*/ 185 w 186"/>
                <a:gd name="T17" fmla="*/ 421 h 444"/>
                <a:gd name="T18" fmla="*/ 186 w 186"/>
                <a:gd name="T19" fmla="*/ 415 h 444"/>
                <a:gd name="T20" fmla="*/ 159 w 186"/>
                <a:gd name="T21" fmla="*/ 17 h 444"/>
                <a:gd name="T22" fmla="*/ 142 w 186"/>
                <a:gd name="T23" fmla="*/ 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6" h="444">
                  <a:moveTo>
                    <a:pt x="142" y="0"/>
                  </a:moveTo>
                  <a:lnTo>
                    <a:pt x="115" y="18"/>
                  </a:lnTo>
                  <a:lnTo>
                    <a:pt x="117" y="93"/>
                  </a:lnTo>
                  <a:lnTo>
                    <a:pt x="130" y="289"/>
                  </a:lnTo>
                  <a:lnTo>
                    <a:pt x="0" y="289"/>
                  </a:lnTo>
                  <a:lnTo>
                    <a:pt x="133" y="333"/>
                  </a:lnTo>
                  <a:lnTo>
                    <a:pt x="139" y="429"/>
                  </a:lnTo>
                  <a:lnTo>
                    <a:pt x="156" y="444"/>
                  </a:lnTo>
                  <a:lnTo>
                    <a:pt x="185" y="421"/>
                  </a:lnTo>
                  <a:lnTo>
                    <a:pt x="186" y="415"/>
                  </a:lnTo>
                  <a:lnTo>
                    <a:pt x="159" y="17"/>
                  </a:lnTo>
                  <a:lnTo>
                    <a:pt x="14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4107" name="Группа 4106"/>
          <p:cNvGrpSpPr/>
          <p:nvPr/>
        </p:nvGrpSpPr>
        <p:grpSpPr>
          <a:xfrm>
            <a:off x="537117" y="4463623"/>
            <a:ext cx="163840" cy="155365"/>
            <a:chOff x="1032015" y="4359105"/>
            <a:chExt cx="163840" cy="155365"/>
          </a:xfrm>
          <a:solidFill>
            <a:schemeClr val="tx1"/>
          </a:solidFill>
        </p:grpSpPr>
        <p:sp>
          <p:nvSpPr>
            <p:cNvPr id="62" name="Freeform 64"/>
            <p:cNvSpPr>
              <a:spLocks/>
            </p:cNvSpPr>
            <p:nvPr/>
          </p:nvSpPr>
          <p:spPr bwMode="auto">
            <a:xfrm>
              <a:off x="1048964" y="4426901"/>
              <a:ext cx="90394" cy="73445"/>
            </a:xfrm>
            <a:custGeom>
              <a:avLst/>
              <a:gdLst>
                <a:gd name="T0" fmla="*/ 212 w 250"/>
                <a:gd name="T1" fmla="*/ 0 h 207"/>
                <a:gd name="T2" fmla="*/ 136 w 250"/>
                <a:gd name="T3" fmla="*/ 24 h 207"/>
                <a:gd name="T4" fmla="*/ 160 w 250"/>
                <a:gd name="T5" fmla="*/ 27 h 207"/>
                <a:gd name="T6" fmla="*/ 192 w 250"/>
                <a:gd name="T7" fmla="*/ 50 h 207"/>
                <a:gd name="T8" fmla="*/ 201 w 250"/>
                <a:gd name="T9" fmla="*/ 69 h 207"/>
                <a:gd name="T10" fmla="*/ 200 w 250"/>
                <a:gd name="T11" fmla="*/ 113 h 207"/>
                <a:gd name="T12" fmla="*/ 191 w 250"/>
                <a:gd name="T13" fmla="*/ 137 h 207"/>
                <a:gd name="T14" fmla="*/ 159 w 250"/>
                <a:gd name="T15" fmla="*/ 176 h 207"/>
                <a:gd name="T16" fmla="*/ 135 w 250"/>
                <a:gd name="T17" fmla="*/ 191 h 207"/>
                <a:gd name="T18" fmla="*/ 88 w 250"/>
                <a:gd name="T19" fmla="*/ 201 h 207"/>
                <a:gd name="T20" fmla="*/ 0 w 250"/>
                <a:gd name="T21" fmla="*/ 201 h 207"/>
                <a:gd name="T22" fmla="*/ 181 w 250"/>
                <a:gd name="T23" fmla="*/ 207 h 207"/>
                <a:gd name="T24" fmla="*/ 193 w 250"/>
                <a:gd name="T25" fmla="*/ 197 h 207"/>
                <a:gd name="T26" fmla="*/ 226 w 250"/>
                <a:gd name="T27" fmla="*/ 158 h 207"/>
                <a:gd name="T28" fmla="*/ 245 w 250"/>
                <a:gd name="T29" fmla="*/ 113 h 207"/>
                <a:gd name="T30" fmla="*/ 245 w 250"/>
                <a:gd name="T31" fmla="*/ 111 h 207"/>
                <a:gd name="T32" fmla="*/ 250 w 250"/>
                <a:gd name="T33" fmla="*/ 66 h 207"/>
                <a:gd name="T34" fmla="*/ 239 w 250"/>
                <a:gd name="T35" fmla="*/ 29 h 207"/>
                <a:gd name="T36" fmla="*/ 212 w 250"/>
                <a:gd name="T37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0" h="207">
                  <a:moveTo>
                    <a:pt x="212" y="0"/>
                  </a:moveTo>
                  <a:lnTo>
                    <a:pt x="136" y="24"/>
                  </a:lnTo>
                  <a:lnTo>
                    <a:pt x="160" y="27"/>
                  </a:lnTo>
                  <a:lnTo>
                    <a:pt x="192" y="50"/>
                  </a:lnTo>
                  <a:lnTo>
                    <a:pt x="201" y="69"/>
                  </a:lnTo>
                  <a:lnTo>
                    <a:pt x="200" y="113"/>
                  </a:lnTo>
                  <a:lnTo>
                    <a:pt x="191" y="137"/>
                  </a:lnTo>
                  <a:lnTo>
                    <a:pt x="159" y="176"/>
                  </a:lnTo>
                  <a:lnTo>
                    <a:pt x="135" y="191"/>
                  </a:lnTo>
                  <a:lnTo>
                    <a:pt x="88" y="201"/>
                  </a:lnTo>
                  <a:lnTo>
                    <a:pt x="0" y="201"/>
                  </a:lnTo>
                  <a:lnTo>
                    <a:pt x="181" y="207"/>
                  </a:lnTo>
                  <a:lnTo>
                    <a:pt x="193" y="197"/>
                  </a:lnTo>
                  <a:lnTo>
                    <a:pt x="226" y="158"/>
                  </a:lnTo>
                  <a:lnTo>
                    <a:pt x="245" y="113"/>
                  </a:lnTo>
                  <a:lnTo>
                    <a:pt x="245" y="111"/>
                  </a:lnTo>
                  <a:lnTo>
                    <a:pt x="250" y="66"/>
                  </a:lnTo>
                  <a:lnTo>
                    <a:pt x="239" y="29"/>
                  </a:lnTo>
                  <a:lnTo>
                    <a:pt x="2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3" name="Freeform 65"/>
            <p:cNvSpPr>
              <a:spLocks/>
            </p:cNvSpPr>
            <p:nvPr/>
          </p:nvSpPr>
          <p:spPr bwMode="auto">
            <a:xfrm>
              <a:off x="1071563" y="4370404"/>
              <a:ext cx="76270" cy="56496"/>
            </a:xfrm>
            <a:custGeom>
              <a:avLst/>
              <a:gdLst>
                <a:gd name="T0" fmla="*/ 206 w 221"/>
                <a:gd name="T1" fmla="*/ 0 h 160"/>
                <a:gd name="T2" fmla="*/ 124 w 221"/>
                <a:gd name="T3" fmla="*/ 13 h 160"/>
                <a:gd name="T4" fmla="*/ 132 w 221"/>
                <a:gd name="T5" fmla="*/ 13 h 160"/>
                <a:gd name="T6" fmla="*/ 166 w 221"/>
                <a:gd name="T7" fmla="*/ 32 h 160"/>
                <a:gd name="T8" fmla="*/ 169 w 221"/>
                <a:gd name="T9" fmla="*/ 38 h 160"/>
                <a:gd name="T10" fmla="*/ 173 w 221"/>
                <a:gd name="T11" fmla="*/ 79 h 160"/>
                <a:gd name="T12" fmla="*/ 171 w 221"/>
                <a:gd name="T13" fmla="*/ 87 h 160"/>
                <a:gd name="T14" fmla="*/ 141 w 221"/>
                <a:gd name="T15" fmla="*/ 126 h 160"/>
                <a:gd name="T16" fmla="*/ 135 w 221"/>
                <a:gd name="T17" fmla="*/ 132 h 160"/>
                <a:gd name="T18" fmla="*/ 89 w 221"/>
                <a:gd name="T19" fmla="*/ 147 h 160"/>
                <a:gd name="T20" fmla="*/ 0 w 221"/>
                <a:gd name="T21" fmla="*/ 147 h 160"/>
                <a:gd name="T22" fmla="*/ 161 w 221"/>
                <a:gd name="T23" fmla="*/ 160 h 160"/>
                <a:gd name="T24" fmla="*/ 197 w 221"/>
                <a:gd name="T25" fmla="*/ 124 h 160"/>
                <a:gd name="T26" fmla="*/ 217 w 221"/>
                <a:gd name="T27" fmla="*/ 79 h 160"/>
                <a:gd name="T28" fmla="*/ 221 w 221"/>
                <a:gd name="T29" fmla="*/ 38 h 160"/>
                <a:gd name="T30" fmla="*/ 206 w 221"/>
                <a:gd name="T31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1" h="160">
                  <a:moveTo>
                    <a:pt x="206" y="0"/>
                  </a:moveTo>
                  <a:lnTo>
                    <a:pt x="124" y="13"/>
                  </a:lnTo>
                  <a:lnTo>
                    <a:pt x="132" y="13"/>
                  </a:lnTo>
                  <a:lnTo>
                    <a:pt x="166" y="32"/>
                  </a:lnTo>
                  <a:lnTo>
                    <a:pt x="169" y="38"/>
                  </a:lnTo>
                  <a:lnTo>
                    <a:pt x="173" y="79"/>
                  </a:lnTo>
                  <a:lnTo>
                    <a:pt x="171" y="87"/>
                  </a:lnTo>
                  <a:lnTo>
                    <a:pt x="141" y="126"/>
                  </a:lnTo>
                  <a:lnTo>
                    <a:pt x="135" y="132"/>
                  </a:lnTo>
                  <a:lnTo>
                    <a:pt x="89" y="147"/>
                  </a:lnTo>
                  <a:lnTo>
                    <a:pt x="0" y="147"/>
                  </a:lnTo>
                  <a:lnTo>
                    <a:pt x="161" y="160"/>
                  </a:lnTo>
                  <a:lnTo>
                    <a:pt x="197" y="124"/>
                  </a:lnTo>
                  <a:lnTo>
                    <a:pt x="217" y="79"/>
                  </a:lnTo>
                  <a:lnTo>
                    <a:pt x="221" y="38"/>
                  </a:lnTo>
                  <a:lnTo>
                    <a:pt x="20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96" name="Freeform 66"/>
            <p:cNvSpPr>
              <a:spLocks/>
            </p:cNvSpPr>
            <p:nvPr/>
          </p:nvSpPr>
          <p:spPr bwMode="auto">
            <a:xfrm>
              <a:off x="1032015" y="4359105"/>
              <a:ext cx="112993" cy="155365"/>
            </a:xfrm>
            <a:custGeom>
              <a:avLst/>
              <a:gdLst>
                <a:gd name="T0" fmla="*/ 245 w 315"/>
                <a:gd name="T1" fmla="*/ 0 h 444"/>
                <a:gd name="T2" fmla="*/ 134 w 315"/>
                <a:gd name="T3" fmla="*/ 0 h 444"/>
                <a:gd name="T4" fmla="*/ 106 w 315"/>
                <a:gd name="T5" fmla="*/ 23 h 444"/>
                <a:gd name="T6" fmla="*/ 0 w 315"/>
                <a:gd name="T7" fmla="*/ 422 h 444"/>
                <a:gd name="T8" fmla="*/ 16 w 315"/>
                <a:gd name="T9" fmla="*/ 444 h 444"/>
                <a:gd name="T10" fmla="*/ 126 w 315"/>
                <a:gd name="T11" fmla="*/ 444 h 444"/>
                <a:gd name="T12" fmla="*/ 140 w 315"/>
                <a:gd name="T13" fmla="*/ 443 h 444"/>
                <a:gd name="T14" fmla="*/ 186 w 315"/>
                <a:gd name="T15" fmla="*/ 431 h 444"/>
                <a:gd name="T16" fmla="*/ 231 w 315"/>
                <a:gd name="T17" fmla="*/ 405 h 444"/>
                <a:gd name="T18" fmla="*/ 50 w 315"/>
                <a:gd name="T19" fmla="*/ 399 h 444"/>
                <a:gd name="T20" fmla="*/ 98 w 315"/>
                <a:gd name="T21" fmla="*/ 222 h 444"/>
                <a:gd name="T22" fmla="*/ 186 w 315"/>
                <a:gd name="T23" fmla="*/ 222 h 444"/>
                <a:gd name="T24" fmla="*/ 262 w 315"/>
                <a:gd name="T25" fmla="*/ 198 h 444"/>
                <a:gd name="T26" fmla="*/ 270 w 315"/>
                <a:gd name="T27" fmla="*/ 192 h 444"/>
                <a:gd name="T28" fmla="*/ 109 w 315"/>
                <a:gd name="T29" fmla="*/ 179 h 444"/>
                <a:gd name="T30" fmla="*/ 145 w 315"/>
                <a:gd name="T31" fmla="*/ 45 h 444"/>
                <a:gd name="T32" fmla="*/ 233 w 315"/>
                <a:gd name="T33" fmla="*/ 45 h 444"/>
                <a:gd name="T34" fmla="*/ 315 w 315"/>
                <a:gd name="T35" fmla="*/ 32 h 444"/>
                <a:gd name="T36" fmla="*/ 288 w 315"/>
                <a:gd name="T37" fmla="*/ 9 h 444"/>
                <a:gd name="T38" fmla="*/ 245 w 315"/>
                <a:gd name="T39" fmla="*/ 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5" h="444">
                  <a:moveTo>
                    <a:pt x="245" y="0"/>
                  </a:moveTo>
                  <a:lnTo>
                    <a:pt x="134" y="0"/>
                  </a:lnTo>
                  <a:lnTo>
                    <a:pt x="106" y="23"/>
                  </a:lnTo>
                  <a:lnTo>
                    <a:pt x="0" y="422"/>
                  </a:lnTo>
                  <a:lnTo>
                    <a:pt x="16" y="444"/>
                  </a:lnTo>
                  <a:lnTo>
                    <a:pt x="126" y="444"/>
                  </a:lnTo>
                  <a:lnTo>
                    <a:pt x="140" y="443"/>
                  </a:lnTo>
                  <a:lnTo>
                    <a:pt x="186" y="431"/>
                  </a:lnTo>
                  <a:lnTo>
                    <a:pt x="231" y="405"/>
                  </a:lnTo>
                  <a:lnTo>
                    <a:pt x="50" y="399"/>
                  </a:lnTo>
                  <a:lnTo>
                    <a:pt x="98" y="222"/>
                  </a:lnTo>
                  <a:lnTo>
                    <a:pt x="186" y="222"/>
                  </a:lnTo>
                  <a:lnTo>
                    <a:pt x="262" y="198"/>
                  </a:lnTo>
                  <a:lnTo>
                    <a:pt x="270" y="192"/>
                  </a:lnTo>
                  <a:lnTo>
                    <a:pt x="109" y="179"/>
                  </a:lnTo>
                  <a:lnTo>
                    <a:pt x="145" y="45"/>
                  </a:lnTo>
                  <a:lnTo>
                    <a:pt x="233" y="45"/>
                  </a:lnTo>
                  <a:lnTo>
                    <a:pt x="315" y="32"/>
                  </a:lnTo>
                  <a:lnTo>
                    <a:pt x="288" y="9"/>
                  </a:lnTo>
                  <a:lnTo>
                    <a:pt x="24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04" name="Freeform 73"/>
            <p:cNvSpPr>
              <a:spLocks/>
            </p:cNvSpPr>
            <p:nvPr/>
          </p:nvSpPr>
          <p:spPr bwMode="auto">
            <a:xfrm>
              <a:off x="1159132" y="4409952"/>
              <a:ext cx="36723" cy="104518"/>
            </a:xfrm>
            <a:custGeom>
              <a:avLst/>
              <a:gdLst>
                <a:gd name="T0" fmla="*/ 105 w 105"/>
                <a:gd name="T1" fmla="*/ 0 h 294"/>
                <a:gd name="T2" fmla="*/ 65 w 105"/>
                <a:gd name="T3" fmla="*/ 37 h 294"/>
                <a:gd name="T4" fmla="*/ 0 w 105"/>
                <a:gd name="T5" fmla="*/ 278 h 294"/>
                <a:gd name="T6" fmla="*/ 10 w 105"/>
                <a:gd name="T7" fmla="*/ 294 h 294"/>
                <a:gd name="T8" fmla="*/ 31 w 105"/>
                <a:gd name="T9" fmla="*/ 278 h 294"/>
                <a:gd name="T10" fmla="*/ 105 w 105"/>
                <a:gd name="T11" fmla="*/ 0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" h="294">
                  <a:moveTo>
                    <a:pt x="105" y="0"/>
                  </a:moveTo>
                  <a:lnTo>
                    <a:pt x="65" y="37"/>
                  </a:lnTo>
                  <a:lnTo>
                    <a:pt x="0" y="278"/>
                  </a:lnTo>
                  <a:lnTo>
                    <a:pt x="10" y="294"/>
                  </a:lnTo>
                  <a:lnTo>
                    <a:pt x="31" y="278"/>
                  </a:lnTo>
                  <a:lnTo>
                    <a:pt x="10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05" name="Freeform 74"/>
            <p:cNvSpPr>
              <a:spLocks/>
            </p:cNvSpPr>
            <p:nvPr/>
          </p:nvSpPr>
          <p:spPr bwMode="auto">
            <a:xfrm>
              <a:off x="1156307" y="4404302"/>
              <a:ext cx="39548" cy="33898"/>
            </a:xfrm>
            <a:custGeom>
              <a:avLst/>
              <a:gdLst>
                <a:gd name="T0" fmla="*/ 98 w 109"/>
                <a:gd name="T1" fmla="*/ 0 h 93"/>
                <a:gd name="T2" fmla="*/ 84 w 109"/>
                <a:gd name="T3" fmla="*/ 6 h 93"/>
                <a:gd name="T4" fmla="*/ 7 w 109"/>
                <a:gd name="T5" fmla="*/ 67 h 93"/>
                <a:gd name="T6" fmla="*/ 0 w 109"/>
                <a:gd name="T7" fmla="*/ 78 h 93"/>
                <a:gd name="T8" fmla="*/ 11 w 109"/>
                <a:gd name="T9" fmla="*/ 93 h 93"/>
                <a:gd name="T10" fmla="*/ 23 w 109"/>
                <a:gd name="T11" fmla="*/ 88 h 93"/>
                <a:gd name="T12" fmla="*/ 69 w 109"/>
                <a:gd name="T13" fmla="*/ 53 h 93"/>
                <a:gd name="T14" fmla="*/ 109 w 109"/>
                <a:gd name="T15" fmla="*/ 16 h 93"/>
                <a:gd name="T16" fmla="*/ 98 w 109"/>
                <a:gd name="T17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9" h="93">
                  <a:moveTo>
                    <a:pt x="98" y="0"/>
                  </a:moveTo>
                  <a:lnTo>
                    <a:pt x="84" y="6"/>
                  </a:lnTo>
                  <a:lnTo>
                    <a:pt x="7" y="67"/>
                  </a:lnTo>
                  <a:lnTo>
                    <a:pt x="0" y="78"/>
                  </a:lnTo>
                  <a:lnTo>
                    <a:pt x="11" y="93"/>
                  </a:lnTo>
                  <a:lnTo>
                    <a:pt x="23" y="88"/>
                  </a:lnTo>
                  <a:lnTo>
                    <a:pt x="69" y="53"/>
                  </a:lnTo>
                  <a:lnTo>
                    <a:pt x="109" y="16"/>
                  </a:lnTo>
                  <a:lnTo>
                    <a:pt x="9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344675657"/>
              </p:ext>
            </p:extLst>
          </p:nvPr>
        </p:nvGraphicFramePr>
        <p:xfrm>
          <a:off x="5102583" y="1594590"/>
          <a:ext cx="3517704" cy="4786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450422" y="116632"/>
            <a:ext cx="850207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Воротник стоячий отложной</a:t>
            </a:r>
          </a:p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с отрезной стойкой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18883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8358" y="2636912"/>
            <a:ext cx="902279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Спасибо за внимание</a:t>
            </a:r>
            <a:endParaRPr lang="ru-RU" sz="6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18883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95736" y="1853253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/>
              <a:t>Воротник является очень важной и </a:t>
            </a:r>
            <a:r>
              <a:rPr lang="ru-RU" dirty="0" smtClean="0"/>
              <a:t>выразительной деталью </a:t>
            </a:r>
            <a:r>
              <a:rPr lang="ru-RU" dirty="0"/>
              <a:t>в оформлении одежды. Он не только придает изделию законченный вид, но и зрительно влияет на очертания лица и подбородка. форму и длину шеи. Воротник должен соответствовать требованиям моды. форме и пропорциям одежды.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4769757"/>
            <a:ext cx="5429250" cy="1485900"/>
          </a:xfrm>
          <a:prstGeom prst="rect">
            <a:avLst/>
          </a:prstGeom>
          <a:noFill/>
          <a:ln w="41275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721734"/>
            <a:ext cx="1974806" cy="2571362"/>
          </a:xfrm>
          <a:prstGeom prst="rect">
            <a:avLst/>
          </a:prstGeom>
          <a:noFill/>
          <a:ln w="254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68171"/>
            <a:ext cx="1513772" cy="2512862"/>
          </a:xfrm>
          <a:prstGeom prst="rect">
            <a:avLst/>
          </a:prstGeom>
          <a:noFill/>
          <a:ln w="28575">
            <a:solidFill>
              <a:schemeClr val="tx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227813" y="261523"/>
            <a:ext cx="479330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Воротники</a:t>
            </a:r>
            <a:endParaRPr lang="ru-RU" sz="6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79108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2198" y="2348880"/>
            <a:ext cx="8022196" cy="33855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800" dirty="0" smtClean="0"/>
          </a:p>
          <a:p>
            <a:pPr marL="571500" indent="-571500">
              <a:buFont typeface="Wingdings" pitchFamily="2" charset="2"/>
              <a:buChar char="v"/>
            </a:pPr>
            <a:r>
              <a:rPr lang="ru-RU" sz="4000" dirty="0" smtClean="0"/>
              <a:t>стоячие, стоячие отложные;</a:t>
            </a:r>
          </a:p>
          <a:p>
            <a:pPr marL="571500" indent="-571500">
              <a:buFont typeface="Wingdings" pitchFamily="2" charset="2"/>
              <a:buChar char="v"/>
            </a:pPr>
            <a:r>
              <a:rPr lang="ru-RU" sz="4000" dirty="0"/>
              <a:t>о</a:t>
            </a:r>
            <a:r>
              <a:rPr lang="ru-RU" sz="4000" dirty="0" smtClean="0"/>
              <a:t>тложные, для изделия с </a:t>
            </a:r>
          </a:p>
          <a:p>
            <a:r>
              <a:rPr lang="ru-RU" sz="4000" dirty="0" smtClean="0"/>
              <a:t>     открытыми бортами;</a:t>
            </a:r>
          </a:p>
          <a:p>
            <a:pPr marL="571500" indent="-571500">
              <a:buFont typeface="Wingdings" pitchFamily="2" charset="2"/>
              <a:buChar char="v"/>
            </a:pPr>
            <a:r>
              <a:rPr lang="ru-RU" sz="4000" dirty="0" err="1"/>
              <a:t>п</a:t>
            </a:r>
            <a:r>
              <a:rPr lang="ru-RU" sz="4000" dirty="0" err="1" smtClean="0"/>
              <a:t>лосколежащие</a:t>
            </a:r>
            <a:r>
              <a:rPr lang="ru-RU" sz="4000" dirty="0" smtClean="0"/>
              <a:t> – </a:t>
            </a:r>
            <a:r>
              <a:rPr lang="ru-RU" sz="4000" dirty="0" err="1" smtClean="0"/>
              <a:t>подкройные</a:t>
            </a:r>
            <a:r>
              <a:rPr lang="ru-RU" sz="4000" dirty="0"/>
              <a:t>;</a:t>
            </a:r>
            <a:endParaRPr lang="ru-RU" sz="4000" dirty="0" smtClean="0"/>
          </a:p>
          <a:p>
            <a:pPr marL="285750" indent="-285750">
              <a:buFont typeface="Arial" pitchFamily="34" charset="0"/>
              <a:buChar char="•"/>
            </a:pPr>
            <a:endParaRPr lang="ru-RU" sz="2600" dirty="0"/>
          </a:p>
        </p:txBody>
      </p:sp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1113" y="5373216"/>
            <a:ext cx="1932003" cy="1358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227813" y="261523"/>
            <a:ext cx="479330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Воротники</a:t>
            </a:r>
            <a:endParaRPr lang="ru-RU" sz="6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1628800"/>
            <a:ext cx="8748464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По принципу построения чертежа 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воротники можно разделить на 3 основные группы: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18883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6610" y="3170844"/>
            <a:ext cx="1615798" cy="1551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645" y="885035"/>
            <a:ext cx="1828924" cy="1792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10666"/>
            <a:ext cx="1759930" cy="1548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15" t="1" r="13372" b="44219"/>
          <a:stretch/>
        </p:blipFill>
        <p:spPr bwMode="auto">
          <a:xfrm>
            <a:off x="5899428" y="980729"/>
            <a:ext cx="2102294" cy="1719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53" r="10279" b="36177"/>
          <a:stretch/>
        </p:blipFill>
        <p:spPr bwMode="auto">
          <a:xfrm>
            <a:off x="683568" y="3170844"/>
            <a:ext cx="1594069" cy="1746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3" y="4948341"/>
            <a:ext cx="1806405" cy="1806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511" y="5059507"/>
            <a:ext cx="1648385" cy="1648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592690048"/>
              </p:ext>
            </p:extLst>
          </p:nvPr>
        </p:nvGraphicFramePr>
        <p:xfrm>
          <a:off x="1115616" y="1086115"/>
          <a:ext cx="6366711" cy="4420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044840" y="2878456"/>
            <a:ext cx="263065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2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Воротник</a:t>
            </a:r>
            <a:endParaRPr lang="ru-RU" sz="32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85008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95240"/>
            <a:ext cx="1428750" cy="149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92696"/>
            <a:ext cx="1428750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904" y="2780928"/>
            <a:ext cx="1428750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813" y="5013176"/>
            <a:ext cx="1428750" cy="156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5194066"/>
            <a:ext cx="1428750" cy="156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9" t="-857" b="54559"/>
          <a:stretch/>
        </p:blipFill>
        <p:spPr bwMode="auto">
          <a:xfrm>
            <a:off x="2760341" y="34901"/>
            <a:ext cx="1552972" cy="1699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174"/>
          <a:stretch/>
        </p:blipFill>
        <p:spPr bwMode="auto">
          <a:xfrm>
            <a:off x="6263518" y="476672"/>
            <a:ext cx="1905000" cy="1718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3648149679"/>
              </p:ext>
            </p:extLst>
          </p:nvPr>
        </p:nvGraphicFramePr>
        <p:xfrm>
          <a:off x="1397943" y="1124744"/>
          <a:ext cx="6366711" cy="4420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3191487" y="2878455"/>
            <a:ext cx="263065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2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Воротник</a:t>
            </a:r>
            <a:endParaRPr lang="ru-RU" sz="32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61158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Line 31"/>
          <p:cNvSpPr>
            <a:spLocks noChangeShapeType="1"/>
          </p:cNvSpPr>
          <p:nvPr/>
        </p:nvSpPr>
        <p:spPr bwMode="auto">
          <a:xfrm flipV="1">
            <a:off x="983849" y="3786756"/>
            <a:ext cx="0" cy="317500"/>
          </a:xfrm>
          <a:prstGeom prst="line">
            <a:avLst/>
          </a:pr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5" name="Прямая соединительная линия 4"/>
          <p:cNvCxnSpPr>
            <a:stCxn id="31" idx="1"/>
            <a:endCxn id="10" idx="1"/>
          </p:cNvCxnSpPr>
          <p:nvPr/>
        </p:nvCxnSpPr>
        <p:spPr>
          <a:xfrm flipV="1">
            <a:off x="983850" y="2521519"/>
            <a:ext cx="0" cy="12652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983849" y="4894831"/>
            <a:ext cx="2846388" cy="0"/>
          </a:xfrm>
          <a:prstGeom prst="line">
            <a:avLst/>
          </a:pr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 flipV="1">
            <a:off x="983849" y="4104256"/>
            <a:ext cx="0" cy="790575"/>
          </a:xfrm>
          <a:prstGeom prst="line">
            <a:avLst/>
          </a:pr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983849" y="4104256"/>
            <a:ext cx="2846388" cy="790575"/>
          </a:xfrm>
          <a:prstGeom prst="line">
            <a:avLst/>
          </a:pr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 flipV="1">
            <a:off x="2406249" y="4347144"/>
            <a:ext cx="44450" cy="152400"/>
          </a:xfrm>
          <a:prstGeom prst="line">
            <a:avLst/>
          </a:pr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 flipV="1">
            <a:off x="983849" y="2521519"/>
            <a:ext cx="0" cy="1582738"/>
          </a:xfrm>
          <a:prstGeom prst="line">
            <a:avLst/>
          </a:prstGeom>
          <a:ln cmpd="sng">
            <a:solidFill>
              <a:srgbClr val="0070C0"/>
            </a:solidFill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>
            <a:off x="983849" y="2521519"/>
            <a:ext cx="3408363" cy="792163"/>
          </a:xfrm>
          <a:prstGeom prst="line">
            <a:avLst/>
          </a:pr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 flipV="1">
            <a:off x="2687236" y="2765994"/>
            <a:ext cx="44450" cy="150813"/>
          </a:xfrm>
          <a:prstGeom prst="line">
            <a:avLst/>
          </a:pr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>
            <a:off x="3830236" y="3313681"/>
            <a:ext cx="0" cy="1581150"/>
          </a:xfrm>
          <a:prstGeom prst="line">
            <a:avLst/>
          </a:pr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3830236" y="3313681"/>
            <a:ext cx="561975" cy="0"/>
          </a:xfrm>
          <a:prstGeom prst="line">
            <a:avLst/>
          </a:pr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H="1">
            <a:off x="3830236" y="3313681"/>
            <a:ext cx="561975" cy="1581150"/>
          </a:xfrm>
          <a:prstGeom prst="line">
            <a:avLst/>
          </a:prstGeom>
          <a:ln cmpd="sng">
            <a:solidFill>
              <a:srgbClr val="0070C0"/>
            </a:solidFill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Freeform 16"/>
          <p:cNvSpPr>
            <a:spLocks/>
          </p:cNvSpPr>
          <p:nvPr/>
        </p:nvSpPr>
        <p:spPr bwMode="auto">
          <a:xfrm>
            <a:off x="983849" y="2521519"/>
            <a:ext cx="3408363" cy="792163"/>
          </a:xfrm>
          <a:custGeom>
            <a:avLst/>
            <a:gdLst>
              <a:gd name="T0" fmla="*/ 12879 w 12879"/>
              <a:gd name="T1" fmla="*/ 2990 h 2990"/>
              <a:gd name="T2" fmla="*/ 12198 w 12879"/>
              <a:gd name="T3" fmla="*/ 2703 h 2990"/>
              <a:gd name="T4" fmla="*/ 11512 w 12879"/>
              <a:gd name="T5" fmla="*/ 2431 h 2990"/>
              <a:gd name="T6" fmla="*/ 10820 w 12879"/>
              <a:gd name="T7" fmla="*/ 2171 h 2990"/>
              <a:gd name="T8" fmla="*/ 10124 w 12879"/>
              <a:gd name="T9" fmla="*/ 1927 h 2990"/>
              <a:gd name="T10" fmla="*/ 9423 w 12879"/>
              <a:gd name="T11" fmla="*/ 1695 h 2990"/>
              <a:gd name="T12" fmla="*/ 8717 w 12879"/>
              <a:gd name="T13" fmla="*/ 1479 h 2990"/>
              <a:gd name="T14" fmla="*/ 8007 w 12879"/>
              <a:gd name="T15" fmla="*/ 1276 h 2990"/>
              <a:gd name="T16" fmla="*/ 7292 w 12879"/>
              <a:gd name="T17" fmla="*/ 1088 h 2990"/>
              <a:gd name="T18" fmla="*/ 6575 w 12879"/>
              <a:gd name="T19" fmla="*/ 913 h 2990"/>
              <a:gd name="T20" fmla="*/ 5853 w 12879"/>
              <a:gd name="T21" fmla="*/ 754 h 2990"/>
              <a:gd name="T22" fmla="*/ 5130 w 12879"/>
              <a:gd name="T23" fmla="*/ 608 h 2990"/>
              <a:gd name="T24" fmla="*/ 4403 w 12879"/>
              <a:gd name="T25" fmla="*/ 478 h 2990"/>
              <a:gd name="T26" fmla="*/ 3673 w 12879"/>
              <a:gd name="T27" fmla="*/ 361 h 2990"/>
              <a:gd name="T28" fmla="*/ 2942 w 12879"/>
              <a:gd name="T29" fmla="*/ 260 h 2990"/>
              <a:gd name="T30" fmla="*/ 2208 w 12879"/>
              <a:gd name="T31" fmla="*/ 173 h 2990"/>
              <a:gd name="T32" fmla="*/ 1474 w 12879"/>
              <a:gd name="T33" fmla="*/ 100 h 2990"/>
              <a:gd name="T34" fmla="*/ 738 w 12879"/>
              <a:gd name="T35" fmla="*/ 43 h 2990"/>
              <a:gd name="T36" fmla="*/ 0 w 12879"/>
              <a:gd name="T37" fmla="*/ 0 h 29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879" h="2990">
                <a:moveTo>
                  <a:pt x="12879" y="2990"/>
                </a:moveTo>
                <a:lnTo>
                  <a:pt x="12198" y="2703"/>
                </a:lnTo>
                <a:lnTo>
                  <a:pt x="11512" y="2431"/>
                </a:lnTo>
                <a:lnTo>
                  <a:pt x="10820" y="2171"/>
                </a:lnTo>
                <a:lnTo>
                  <a:pt x="10124" y="1927"/>
                </a:lnTo>
                <a:lnTo>
                  <a:pt x="9423" y="1695"/>
                </a:lnTo>
                <a:lnTo>
                  <a:pt x="8717" y="1479"/>
                </a:lnTo>
                <a:lnTo>
                  <a:pt x="8007" y="1276"/>
                </a:lnTo>
                <a:lnTo>
                  <a:pt x="7292" y="1088"/>
                </a:lnTo>
                <a:lnTo>
                  <a:pt x="6575" y="913"/>
                </a:lnTo>
                <a:lnTo>
                  <a:pt x="5853" y="754"/>
                </a:lnTo>
                <a:lnTo>
                  <a:pt x="5130" y="608"/>
                </a:lnTo>
                <a:lnTo>
                  <a:pt x="4403" y="478"/>
                </a:lnTo>
                <a:lnTo>
                  <a:pt x="3673" y="361"/>
                </a:lnTo>
                <a:lnTo>
                  <a:pt x="2942" y="260"/>
                </a:lnTo>
                <a:lnTo>
                  <a:pt x="2208" y="173"/>
                </a:lnTo>
                <a:lnTo>
                  <a:pt x="1474" y="100"/>
                </a:lnTo>
                <a:lnTo>
                  <a:pt x="738" y="43"/>
                </a:lnTo>
                <a:lnTo>
                  <a:pt x="0" y="0"/>
                </a:lnTo>
              </a:path>
            </a:pathLst>
          </a:custGeom>
          <a:ln cmpd="sng">
            <a:solidFill>
              <a:srgbClr val="0070C0"/>
            </a:solidFill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Freeform 17"/>
          <p:cNvSpPr>
            <a:spLocks/>
          </p:cNvSpPr>
          <p:nvPr/>
        </p:nvSpPr>
        <p:spPr bwMode="auto">
          <a:xfrm>
            <a:off x="983849" y="4104256"/>
            <a:ext cx="2846388" cy="790575"/>
          </a:xfrm>
          <a:custGeom>
            <a:avLst/>
            <a:gdLst>
              <a:gd name="T0" fmla="*/ 10756 w 10756"/>
              <a:gd name="T1" fmla="*/ 2989 h 2989"/>
              <a:gd name="T2" fmla="*/ 10199 w 10756"/>
              <a:gd name="T3" fmla="*/ 2705 h 2989"/>
              <a:gd name="T4" fmla="*/ 9637 w 10756"/>
              <a:gd name="T5" fmla="*/ 2434 h 2989"/>
              <a:gd name="T6" fmla="*/ 9068 w 10756"/>
              <a:gd name="T7" fmla="*/ 2176 h 2989"/>
              <a:gd name="T8" fmla="*/ 8492 w 10756"/>
              <a:gd name="T9" fmla="*/ 1932 h 2989"/>
              <a:gd name="T10" fmla="*/ 7911 w 10756"/>
              <a:gd name="T11" fmla="*/ 1701 h 2989"/>
              <a:gd name="T12" fmla="*/ 7325 w 10756"/>
              <a:gd name="T13" fmla="*/ 1484 h 2989"/>
              <a:gd name="T14" fmla="*/ 6734 w 10756"/>
              <a:gd name="T15" fmla="*/ 1282 h 2989"/>
              <a:gd name="T16" fmla="*/ 6138 w 10756"/>
              <a:gd name="T17" fmla="*/ 1093 h 2989"/>
              <a:gd name="T18" fmla="*/ 5538 w 10756"/>
              <a:gd name="T19" fmla="*/ 918 h 2989"/>
              <a:gd name="T20" fmla="*/ 4934 w 10756"/>
              <a:gd name="T21" fmla="*/ 758 h 2989"/>
              <a:gd name="T22" fmla="*/ 4327 w 10756"/>
              <a:gd name="T23" fmla="*/ 612 h 2989"/>
              <a:gd name="T24" fmla="*/ 3716 w 10756"/>
              <a:gd name="T25" fmla="*/ 481 h 2989"/>
              <a:gd name="T26" fmla="*/ 3102 w 10756"/>
              <a:gd name="T27" fmla="*/ 365 h 2989"/>
              <a:gd name="T28" fmla="*/ 2485 w 10756"/>
              <a:gd name="T29" fmla="*/ 262 h 2989"/>
              <a:gd name="T30" fmla="*/ 1866 w 10756"/>
              <a:gd name="T31" fmla="*/ 175 h 2989"/>
              <a:gd name="T32" fmla="*/ 1245 w 10756"/>
              <a:gd name="T33" fmla="*/ 101 h 2989"/>
              <a:gd name="T34" fmla="*/ 623 w 10756"/>
              <a:gd name="T35" fmla="*/ 43 h 2989"/>
              <a:gd name="T36" fmla="*/ 0 w 10756"/>
              <a:gd name="T37" fmla="*/ 0 h 29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0756" h="2989">
                <a:moveTo>
                  <a:pt x="10756" y="2989"/>
                </a:moveTo>
                <a:lnTo>
                  <a:pt x="10199" y="2705"/>
                </a:lnTo>
                <a:lnTo>
                  <a:pt x="9637" y="2434"/>
                </a:lnTo>
                <a:lnTo>
                  <a:pt x="9068" y="2176"/>
                </a:lnTo>
                <a:lnTo>
                  <a:pt x="8492" y="1932"/>
                </a:lnTo>
                <a:lnTo>
                  <a:pt x="7911" y="1701"/>
                </a:lnTo>
                <a:lnTo>
                  <a:pt x="7325" y="1484"/>
                </a:lnTo>
                <a:lnTo>
                  <a:pt x="6734" y="1282"/>
                </a:lnTo>
                <a:lnTo>
                  <a:pt x="6138" y="1093"/>
                </a:lnTo>
                <a:lnTo>
                  <a:pt x="5538" y="918"/>
                </a:lnTo>
                <a:lnTo>
                  <a:pt x="4934" y="758"/>
                </a:lnTo>
                <a:lnTo>
                  <a:pt x="4327" y="612"/>
                </a:lnTo>
                <a:lnTo>
                  <a:pt x="3716" y="481"/>
                </a:lnTo>
                <a:lnTo>
                  <a:pt x="3102" y="365"/>
                </a:lnTo>
                <a:lnTo>
                  <a:pt x="2485" y="262"/>
                </a:lnTo>
                <a:lnTo>
                  <a:pt x="1866" y="175"/>
                </a:lnTo>
                <a:lnTo>
                  <a:pt x="1245" y="101"/>
                </a:lnTo>
                <a:lnTo>
                  <a:pt x="623" y="43"/>
                </a:lnTo>
                <a:lnTo>
                  <a:pt x="0" y="0"/>
                </a:lnTo>
              </a:path>
            </a:pathLst>
          </a:custGeom>
          <a:ln cmpd="sng">
            <a:solidFill>
              <a:srgbClr val="0070C0"/>
            </a:solidFill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037" name="Группа 1036"/>
          <p:cNvGrpSpPr/>
          <p:nvPr/>
        </p:nvGrpSpPr>
        <p:grpSpPr>
          <a:xfrm>
            <a:off x="769536" y="4931344"/>
            <a:ext cx="114300" cy="158750"/>
            <a:chOff x="769536" y="4931344"/>
            <a:chExt cx="114300" cy="158750"/>
          </a:xfrm>
          <a:solidFill>
            <a:schemeClr val="tx1"/>
          </a:solidFill>
        </p:grpSpPr>
        <p:sp>
          <p:nvSpPr>
            <p:cNvPr id="18" name="Freeform 18"/>
            <p:cNvSpPr>
              <a:spLocks/>
            </p:cNvSpPr>
            <p:nvPr/>
          </p:nvSpPr>
          <p:spPr bwMode="auto">
            <a:xfrm>
              <a:off x="769536" y="4945631"/>
              <a:ext cx="74613" cy="130175"/>
            </a:xfrm>
            <a:custGeom>
              <a:avLst/>
              <a:gdLst>
                <a:gd name="T0" fmla="*/ 156 w 281"/>
                <a:gd name="T1" fmla="*/ 0 h 492"/>
                <a:gd name="T2" fmla="*/ 132 w 281"/>
                <a:gd name="T3" fmla="*/ 21 h 492"/>
                <a:gd name="T4" fmla="*/ 93 w 281"/>
                <a:gd name="T5" fmla="*/ 71 h 492"/>
                <a:gd name="T6" fmla="*/ 70 w 281"/>
                <a:gd name="T7" fmla="*/ 126 h 492"/>
                <a:gd name="T8" fmla="*/ 6 w 281"/>
                <a:gd name="T9" fmla="*/ 365 h 492"/>
                <a:gd name="T10" fmla="*/ 0 w 281"/>
                <a:gd name="T11" fmla="*/ 395 h 492"/>
                <a:gd name="T12" fmla="*/ 3 w 281"/>
                <a:gd name="T13" fmla="*/ 446 h 492"/>
                <a:gd name="T14" fmla="*/ 25 w 281"/>
                <a:gd name="T15" fmla="*/ 492 h 492"/>
                <a:gd name="T16" fmla="*/ 153 w 281"/>
                <a:gd name="T17" fmla="*/ 485 h 492"/>
                <a:gd name="T18" fmla="*/ 117 w 281"/>
                <a:gd name="T19" fmla="*/ 479 h 492"/>
                <a:gd name="T20" fmla="*/ 78 w 281"/>
                <a:gd name="T21" fmla="*/ 450 h 492"/>
                <a:gd name="T22" fmla="*/ 64 w 281"/>
                <a:gd name="T23" fmla="*/ 419 h 492"/>
                <a:gd name="T24" fmla="*/ 65 w 281"/>
                <a:gd name="T25" fmla="*/ 365 h 492"/>
                <a:gd name="T26" fmla="*/ 129 w 281"/>
                <a:gd name="T27" fmla="*/ 126 h 492"/>
                <a:gd name="T28" fmla="*/ 146 w 281"/>
                <a:gd name="T29" fmla="*/ 87 h 492"/>
                <a:gd name="T30" fmla="*/ 188 w 281"/>
                <a:gd name="T31" fmla="*/ 41 h 492"/>
                <a:gd name="T32" fmla="*/ 224 w 281"/>
                <a:gd name="T33" fmla="*/ 19 h 492"/>
                <a:gd name="T34" fmla="*/ 281 w 281"/>
                <a:gd name="T35" fmla="*/ 6 h 492"/>
                <a:gd name="T36" fmla="*/ 156 w 281"/>
                <a:gd name="T37" fmla="*/ 0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81" h="492">
                  <a:moveTo>
                    <a:pt x="156" y="0"/>
                  </a:moveTo>
                  <a:lnTo>
                    <a:pt x="132" y="21"/>
                  </a:lnTo>
                  <a:lnTo>
                    <a:pt x="93" y="71"/>
                  </a:lnTo>
                  <a:lnTo>
                    <a:pt x="70" y="126"/>
                  </a:lnTo>
                  <a:lnTo>
                    <a:pt x="6" y="365"/>
                  </a:lnTo>
                  <a:lnTo>
                    <a:pt x="0" y="395"/>
                  </a:lnTo>
                  <a:lnTo>
                    <a:pt x="3" y="446"/>
                  </a:lnTo>
                  <a:lnTo>
                    <a:pt x="25" y="492"/>
                  </a:lnTo>
                  <a:lnTo>
                    <a:pt x="153" y="485"/>
                  </a:lnTo>
                  <a:lnTo>
                    <a:pt x="117" y="479"/>
                  </a:lnTo>
                  <a:lnTo>
                    <a:pt x="78" y="450"/>
                  </a:lnTo>
                  <a:lnTo>
                    <a:pt x="64" y="419"/>
                  </a:lnTo>
                  <a:lnTo>
                    <a:pt x="65" y="365"/>
                  </a:lnTo>
                  <a:lnTo>
                    <a:pt x="129" y="126"/>
                  </a:lnTo>
                  <a:lnTo>
                    <a:pt x="146" y="87"/>
                  </a:lnTo>
                  <a:lnTo>
                    <a:pt x="188" y="41"/>
                  </a:lnTo>
                  <a:lnTo>
                    <a:pt x="224" y="19"/>
                  </a:lnTo>
                  <a:lnTo>
                    <a:pt x="281" y="6"/>
                  </a:lnTo>
                  <a:lnTo>
                    <a:pt x="1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Freeform 19"/>
            <p:cNvSpPr>
              <a:spLocks/>
            </p:cNvSpPr>
            <p:nvPr/>
          </p:nvSpPr>
          <p:spPr bwMode="auto">
            <a:xfrm>
              <a:off x="775886" y="4931344"/>
              <a:ext cx="107950" cy="158750"/>
            </a:xfrm>
            <a:custGeom>
              <a:avLst/>
              <a:gdLst>
                <a:gd name="T0" fmla="*/ 272 w 409"/>
                <a:gd name="T1" fmla="*/ 0 h 597"/>
                <a:gd name="T2" fmla="*/ 243 w 409"/>
                <a:gd name="T3" fmla="*/ 2 h 597"/>
                <a:gd name="T4" fmla="*/ 186 w 409"/>
                <a:gd name="T5" fmla="*/ 19 h 597"/>
                <a:gd name="T6" fmla="*/ 131 w 409"/>
                <a:gd name="T7" fmla="*/ 53 h 597"/>
                <a:gd name="T8" fmla="*/ 256 w 409"/>
                <a:gd name="T9" fmla="*/ 59 h 597"/>
                <a:gd name="T10" fmla="*/ 293 w 409"/>
                <a:gd name="T11" fmla="*/ 65 h 597"/>
                <a:gd name="T12" fmla="*/ 333 w 409"/>
                <a:gd name="T13" fmla="*/ 94 h 597"/>
                <a:gd name="T14" fmla="*/ 346 w 409"/>
                <a:gd name="T15" fmla="*/ 125 h 597"/>
                <a:gd name="T16" fmla="*/ 344 w 409"/>
                <a:gd name="T17" fmla="*/ 179 h 597"/>
                <a:gd name="T18" fmla="*/ 280 w 409"/>
                <a:gd name="T19" fmla="*/ 418 h 597"/>
                <a:gd name="T20" fmla="*/ 264 w 409"/>
                <a:gd name="T21" fmla="*/ 455 h 597"/>
                <a:gd name="T22" fmla="*/ 222 w 409"/>
                <a:gd name="T23" fmla="*/ 503 h 597"/>
                <a:gd name="T24" fmla="*/ 186 w 409"/>
                <a:gd name="T25" fmla="*/ 525 h 597"/>
                <a:gd name="T26" fmla="*/ 128 w 409"/>
                <a:gd name="T27" fmla="*/ 538 h 597"/>
                <a:gd name="T28" fmla="*/ 0 w 409"/>
                <a:gd name="T29" fmla="*/ 545 h 597"/>
                <a:gd name="T30" fmla="*/ 17 w 409"/>
                <a:gd name="T31" fmla="*/ 565 h 597"/>
                <a:gd name="T32" fmla="*/ 58 w 409"/>
                <a:gd name="T33" fmla="*/ 589 h 597"/>
                <a:gd name="T34" fmla="*/ 112 w 409"/>
                <a:gd name="T35" fmla="*/ 597 h 597"/>
                <a:gd name="T36" fmla="*/ 141 w 409"/>
                <a:gd name="T37" fmla="*/ 595 h 597"/>
                <a:gd name="T38" fmla="*/ 199 w 409"/>
                <a:gd name="T39" fmla="*/ 578 h 597"/>
                <a:gd name="T40" fmla="*/ 253 w 409"/>
                <a:gd name="T41" fmla="*/ 545 h 597"/>
                <a:gd name="T42" fmla="*/ 278 w 409"/>
                <a:gd name="T43" fmla="*/ 523 h 597"/>
                <a:gd name="T44" fmla="*/ 316 w 409"/>
                <a:gd name="T45" fmla="*/ 475 h 597"/>
                <a:gd name="T46" fmla="*/ 339 w 409"/>
                <a:gd name="T47" fmla="*/ 418 h 597"/>
                <a:gd name="T48" fmla="*/ 404 w 409"/>
                <a:gd name="T49" fmla="*/ 179 h 597"/>
                <a:gd name="T50" fmla="*/ 409 w 409"/>
                <a:gd name="T51" fmla="*/ 149 h 597"/>
                <a:gd name="T52" fmla="*/ 407 w 409"/>
                <a:gd name="T53" fmla="*/ 98 h 597"/>
                <a:gd name="T54" fmla="*/ 386 w 409"/>
                <a:gd name="T55" fmla="*/ 52 h 597"/>
                <a:gd name="T56" fmla="*/ 369 w 409"/>
                <a:gd name="T57" fmla="*/ 32 h 597"/>
                <a:gd name="T58" fmla="*/ 326 w 409"/>
                <a:gd name="T59" fmla="*/ 8 h 597"/>
                <a:gd name="T60" fmla="*/ 272 w 409"/>
                <a:gd name="T61" fmla="*/ 0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09" h="597">
                  <a:moveTo>
                    <a:pt x="272" y="0"/>
                  </a:moveTo>
                  <a:lnTo>
                    <a:pt x="243" y="2"/>
                  </a:lnTo>
                  <a:lnTo>
                    <a:pt x="186" y="19"/>
                  </a:lnTo>
                  <a:lnTo>
                    <a:pt x="131" y="53"/>
                  </a:lnTo>
                  <a:lnTo>
                    <a:pt x="256" y="59"/>
                  </a:lnTo>
                  <a:lnTo>
                    <a:pt x="293" y="65"/>
                  </a:lnTo>
                  <a:lnTo>
                    <a:pt x="333" y="94"/>
                  </a:lnTo>
                  <a:lnTo>
                    <a:pt x="346" y="125"/>
                  </a:lnTo>
                  <a:lnTo>
                    <a:pt x="344" y="179"/>
                  </a:lnTo>
                  <a:lnTo>
                    <a:pt x="280" y="418"/>
                  </a:lnTo>
                  <a:lnTo>
                    <a:pt x="264" y="455"/>
                  </a:lnTo>
                  <a:lnTo>
                    <a:pt x="222" y="503"/>
                  </a:lnTo>
                  <a:lnTo>
                    <a:pt x="186" y="525"/>
                  </a:lnTo>
                  <a:lnTo>
                    <a:pt x="128" y="538"/>
                  </a:lnTo>
                  <a:lnTo>
                    <a:pt x="0" y="545"/>
                  </a:lnTo>
                  <a:lnTo>
                    <a:pt x="17" y="565"/>
                  </a:lnTo>
                  <a:lnTo>
                    <a:pt x="58" y="589"/>
                  </a:lnTo>
                  <a:lnTo>
                    <a:pt x="112" y="597"/>
                  </a:lnTo>
                  <a:lnTo>
                    <a:pt x="141" y="595"/>
                  </a:lnTo>
                  <a:lnTo>
                    <a:pt x="199" y="578"/>
                  </a:lnTo>
                  <a:lnTo>
                    <a:pt x="253" y="545"/>
                  </a:lnTo>
                  <a:lnTo>
                    <a:pt x="278" y="523"/>
                  </a:lnTo>
                  <a:lnTo>
                    <a:pt x="316" y="475"/>
                  </a:lnTo>
                  <a:lnTo>
                    <a:pt x="339" y="418"/>
                  </a:lnTo>
                  <a:lnTo>
                    <a:pt x="404" y="179"/>
                  </a:lnTo>
                  <a:lnTo>
                    <a:pt x="409" y="149"/>
                  </a:lnTo>
                  <a:lnTo>
                    <a:pt x="407" y="98"/>
                  </a:lnTo>
                  <a:lnTo>
                    <a:pt x="386" y="52"/>
                  </a:lnTo>
                  <a:lnTo>
                    <a:pt x="369" y="32"/>
                  </a:lnTo>
                  <a:lnTo>
                    <a:pt x="326" y="8"/>
                  </a:lnTo>
                  <a:lnTo>
                    <a:pt x="272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039" name="Группа 1038"/>
          <p:cNvGrpSpPr/>
          <p:nvPr/>
        </p:nvGrpSpPr>
        <p:grpSpPr>
          <a:xfrm>
            <a:off x="760011" y="4018531"/>
            <a:ext cx="117476" cy="158750"/>
            <a:chOff x="760011" y="4018531"/>
            <a:chExt cx="117476" cy="158750"/>
          </a:xfrm>
          <a:solidFill>
            <a:schemeClr val="tx1"/>
          </a:solidFill>
        </p:grpSpPr>
        <p:sp>
          <p:nvSpPr>
            <p:cNvPr id="20" name="Freeform 20"/>
            <p:cNvSpPr>
              <a:spLocks/>
            </p:cNvSpPr>
            <p:nvPr/>
          </p:nvSpPr>
          <p:spPr bwMode="auto">
            <a:xfrm>
              <a:off x="777474" y="4089969"/>
              <a:ext cx="90488" cy="73025"/>
            </a:xfrm>
            <a:custGeom>
              <a:avLst/>
              <a:gdLst>
                <a:gd name="T0" fmla="*/ 287 w 336"/>
                <a:gd name="T1" fmla="*/ 0 h 280"/>
                <a:gd name="T2" fmla="*/ 183 w 336"/>
                <a:gd name="T3" fmla="*/ 34 h 280"/>
                <a:gd name="T4" fmla="*/ 220 w 336"/>
                <a:gd name="T5" fmla="*/ 40 h 280"/>
                <a:gd name="T6" fmla="*/ 260 w 336"/>
                <a:gd name="T7" fmla="*/ 68 h 280"/>
                <a:gd name="T8" fmla="*/ 273 w 336"/>
                <a:gd name="T9" fmla="*/ 98 h 280"/>
                <a:gd name="T10" fmla="*/ 271 w 336"/>
                <a:gd name="T11" fmla="*/ 153 h 280"/>
                <a:gd name="T12" fmla="*/ 255 w 336"/>
                <a:gd name="T13" fmla="*/ 190 h 280"/>
                <a:gd name="T14" fmla="*/ 213 w 336"/>
                <a:gd name="T15" fmla="*/ 238 h 280"/>
                <a:gd name="T16" fmla="*/ 177 w 336"/>
                <a:gd name="T17" fmla="*/ 260 h 280"/>
                <a:gd name="T18" fmla="*/ 119 w 336"/>
                <a:gd name="T19" fmla="*/ 272 h 280"/>
                <a:gd name="T20" fmla="*/ 0 w 336"/>
                <a:gd name="T21" fmla="*/ 272 h 280"/>
                <a:gd name="T22" fmla="*/ 244 w 336"/>
                <a:gd name="T23" fmla="*/ 280 h 280"/>
                <a:gd name="T24" fmla="*/ 269 w 336"/>
                <a:gd name="T25" fmla="*/ 258 h 280"/>
                <a:gd name="T26" fmla="*/ 307 w 336"/>
                <a:gd name="T27" fmla="*/ 209 h 280"/>
                <a:gd name="T28" fmla="*/ 330 w 336"/>
                <a:gd name="T29" fmla="*/ 153 h 280"/>
                <a:gd name="T30" fmla="*/ 335 w 336"/>
                <a:gd name="T31" fmla="*/ 134 h 280"/>
                <a:gd name="T32" fmla="*/ 336 w 336"/>
                <a:gd name="T33" fmla="*/ 80 h 280"/>
                <a:gd name="T34" fmla="*/ 320 w 336"/>
                <a:gd name="T35" fmla="*/ 35 h 280"/>
                <a:gd name="T36" fmla="*/ 287 w 336"/>
                <a:gd name="T37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36" h="280">
                  <a:moveTo>
                    <a:pt x="287" y="0"/>
                  </a:moveTo>
                  <a:lnTo>
                    <a:pt x="183" y="34"/>
                  </a:lnTo>
                  <a:lnTo>
                    <a:pt x="220" y="40"/>
                  </a:lnTo>
                  <a:lnTo>
                    <a:pt x="260" y="68"/>
                  </a:lnTo>
                  <a:lnTo>
                    <a:pt x="273" y="98"/>
                  </a:lnTo>
                  <a:lnTo>
                    <a:pt x="271" y="153"/>
                  </a:lnTo>
                  <a:lnTo>
                    <a:pt x="255" y="190"/>
                  </a:lnTo>
                  <a:lnTo>
                    <a:pt x="213" y="238"/>
                  </a:lnTo>
                  <a:lnTo>
                    <a:pt x="177" y="260"/>
                  </a:lnTo>
                  <a:lnTo>
                    <a:pt x="119" y="272"/>
                  </a:lnTo>
                  <a:lnTo>
                    <a:pt x="0" y="272"/>
                  </a:lnTo>
                  <a:lnTo>
                    <a:pt x="244" y="280"/>
                  </a:lnTo>
                  <a:lnTo>
                    <a:pt x="269" y="258"/>
                  </a:lnTo>
                  <a:lnTo>
                    <a:pt x="307" y="209"/>
                  </a:lnTo>
                  <a:lnTo>
                    <a:pt x="330" y="153"/>
                  </a:lnTo>
                  <a:lnTo>
                    <a:pt x="335" y="134"/>
                  </a:lnTo>
                  <a:lnTo>
                    <a:pt x="336" y="80"/>
                  </a:lnTo>
                  <a:lnTo>
                    <a:pt x="320" y="35"/>
                  </a:lnTo>
                  <a:lnTo>
                    <a:pt x="28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Freeform 21"/>
            <p:cNvSpPr>
              <a:spLocks/>
            </p:cNvSpPr>
            <p:nvPr/>
          </p:nvSpPr>
          <p:spPr bwMode="auto">
            <a:xfrm>
              <a:off x="799699" y="4031231"/>
              <a:ext cx="77788" cy="53975"/>
            </a:xfrm>
            <a:custGeom>
              <a:avLst/>
              <a:gdLst>
                <a:gd name="T0" fmla="*/ 279 w 298"/>
                <a:gd name="T1" fmla="*/ 0 h 209"/>
                <a:gd name="T2" fmla="*/ 167 w 298"/>
                <a:gd name="T3" fmla="*/ 17 h 209"/>
                <a:gd name="T4" fmla="*/ 182 w 298"/>
                <a:gd name="T5" fmla="*/ 18 h 209"/>
                <a:gd name="T6" fmla="*/ 223 w 298"/>
                <a:gd name="T7" fmla="*/ 43 h 209"/>
                <a:gd name="T8" fmla="*/ 230 w 298"/>
                <a:gd name="T9" fmla="*/ 54 h 209"/>
                <a:gd name="T10" fmla="*/ 232 w 298"/>
                <a:gd name="T11" fmla="*/ 107 h 209"/>
                <a:gd name="T12" fmla="*/ 228 w 298"/>
                <a:gd name="T13" fmla="*/ 122 h 209"/>
                <a:gd name="T14" fmla="*/ 190 w 298"/>
                <a:gd name="T15" fmla="*/ 170 h 209"/>
                <a:gd name="T16" fmla="*/ 176 w 298"/>
                <a:gd name="T17" fmla="*/ 180 h 209"/>
                <a:gd name="T18" fmla="*/ 119 w 298"/>
                <a:gd name="T19" fmla="*/ 196 h 209"/>
                <a:gd name="T20" fmla="*/ 0 w 298"/>
                <a:gd name="T21" fmla="*/ 196 h 209"/>
                <a:gd name="T22" fmla="*/ 227 w 298"/>
                <a:gd name="T23" fmla="*/ 209 h 209"/>
                <a:gd name="T24" fmla="*/ 268 w 298"/>
                <a:gd name="T25" fmla="*/ 162 h 209"/>
                <a:gd name="T26" fmla="*/ 293 w 298"/>
                <a:gd name="T27" fmla="*/ 107 h 209"/>
                <a:gd name="T28" fmla="*/ 294 w 298"/>
                <a:gd name="T29" fmla="*/ 102 h 209"/>
                <a:gd name="T30" fmla="*/ 298 w 298"/>
                <a:gd name="T31" fmla="*/ 47 h 209"/>
                <a:gd name="T32" fmla="*/ 279 w 298"/>
                <a:gd name="T33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8" h="209">
                  <a:moveTo>
                    <a:pt x="279" y="0"/>
                  </a:moveTo>
                  <a:lnTo>
                    <a:pt x="167" y="17"/>
                  </a:lnTo>
                  <a:lnTo>
                    <a:pt x="182" y="18"/>
                  </a:lnTo>
                  <a:lnTo>
                    <a:pt x="223" y="43"/>
                  </a:lnTo>
                  <a:lnTo>
                    <a:pt x="230" y="54"/>
                  </a:lnTo>
                  <a:lnTo>
                    <a:pt x="232" y="107"/>
                  </a:lnTo>
                  <a:lnTo>
                    <a:pt x="228" y="122"/>
                  </a:lnTo>
                  <a:lnTo>
                    <a:pt x="190" y="170"/>
                  </a:lnTo>
                  <a:lnTo>
                    <a:pt x="176" y="180"/>
                  </a:lnTo>
                  <a:lnTo>
                    <a:pt x="119" y="196"/>
                  </a:lnTo>
                  <a:lnTo>
                    <a:pt x="0" y="196"/>
                  </a:lnTo>
                  <a:lnTo>
                    <a:pt x="227" y="209"/>
                  </a:lnTo>
                  <a:lnTo>
                    <a:pt x="268" y="162"/>
                  </a:lnTo>
                  <a:lnTo>
                    <a:pt x="293" y="107"/>
                  </a:lnTo>
                  <a:lnTo>
                    <a:pt x="294" y="102"/>
                  </a:lnTo>
                  <a:lnTo>
                    <a:pt x="298" y="47"/>
                  </a:lnTo>
                  <a:lnTo>
                    <a:pt x="27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Freeform 22"/>
            <p:cNvSpPr>
              <a:spLocks/>
            </p:cNvSpPr>
            <p:nvPr/>
          </p:nvSpPr>
          <p:spPr bwMode="auto">
            <a:xfrm>
              <a:off x="760011" y="4018531"/>
              <a:ext cx="112713" cy="158750"/>
            </a:xfrm>
            <a:custGeom>
              <a:avLst/>
              <a:gdLst>
                <a:gd name="T0" fmla="*/ 331 w 427"/>
                <a:gd name="T1" fmla="*/ 0 h 597"/>
                <a:gd name="T2" fmla="*/ 182 w 427"/>
                <a:gd name="T3" fmla="*/ 0 h 597"/>
                <a:gd name="T4" fmla="*/ 144 w 427"/>
                <a:gd name="T5" fmla="*/ 29 h 597"/>
                <a:gd name="T6" fmla="*/ 0 w 427"/>
                <a:gd name="T7" fmla="*/ 568 h 597"/>
                <a:gd name="T8" fmla="*/ 22 w 427"/>
                <a:gd name="T9" fmla="*/ 597 h 597"/>
                <a:gd name="T10" fmla="*/ 171 w 427"/>
                <a:gd name="T11" fmla="*/ 597 h 597"/>
                <a:gd name="T12" fmla="*/ 200 w 427"/>
                <a:gd name="T13" fmla="*/ 595 h 597"/>
                <a:gd name="T14" fmla="*/ 258 w 427"/>
                <a:gd name="T15" fmla="*/ 578 h 597"/>
                <a:gd name="T16" fmla="*/ 312 w 427"/>
                <a:gd name="T17" fmla="*/ 545 h 597"/>
                <a:gd name="T18" fmla="*/ 68 w 427"/>
                <a:gd name="T19" fmla="*/ 537 h 597"/>
                <a:gd name="T20" fmla="*/ 132 w 427"/>
                <a:gd name="T21" fmla="*/ 299 h 597"/>
                <a:gd name="T22" fmla="*/ 251 w 427"/>
                <a:gd name="T23" fmla="*/ 299 h 597"/>
                <a:gd name="T24" fmla="*/ 355 w 427"/>
                <a:gd name="T25" fmla="*/ 265 h 597"/>
                <a:gd name="T26" fmla="*/ 375 w 427"/>
                <a:gd name="T27" fmla="*/ 251 h 597"/>
                <a:gd name="T28" fmla="*/ 148 w 427"/>
                <a:gd name="T29" fmla="*/ 238 h 597"/>
                <a:gd name="T30" fmla="*/ 196 w 427"/>
                <a:gd name="T31" fmla="*/ 59 h 597"/>
                <a:gd name="T32" fmla="*/ 315 w 427"/>
                <a:gd name="T33" fmla="*/ 59 h 597"/>
                <a:gd name="T34" fmla="*/ 427 w 427"/>
                <a:gd name="T35" fmla="*/ 42 h 597"/>
                <a:gd name="T36" fmla="*/ 423 w 427"/>
                <a:gd name="T37" fmla="*/ 39 h 597"/>
                <a:gd name="T38" fmla="*/ 385 w 427"/>
                <a:gd name="T39" fmla="*/ 10 h 597"/>
                <a:gd name="T40" fmla="*/ 331 w 427"/>
                <a:gd name="T41" fmla="*/ 0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7" h="597">
                  <a:moveTo>
                    <a:pt x="331" y="0"/>
                  </a:moveTo>
                  <a:lnTo>
                    <a:pt x="182" y="0"/>
                  </a:lnTo>
                  <a:lnTo>
                    <a:pt x="144" y="29"/>
                  </a:lnTo>
                  <a:lnTo>
                    <a:pt x="0" y="568"/>
                  </a:lnTo>
                  <a:lnTo>
                    <a:pt x="22" y="597"/>
                  </a:lnTo>
                  <a:lnTo>
                    <a:pt x="171" y="597"/>
                  </a:lnTo>
                  <a:lnTo>
                    <a:pt x="200" y="595"/>
                  </a:lnTo>
                  <a:lnTo>
                    <a:pt x="258" y="578"/>
                  </a:lnTo>
                  <a:lnTo>
                    <a:pt x="312" y="545"/>
                  </a:lnTo>
                  <a:lnTo>
                    <a:pt x="68" y="537"/>
                  </a:lnTo>
                  <a:lnTo>
                    <a:pt x="132" y="299"/>
                  </a:lnTo>
                  <a:lnTo>
                    <a:pt x="251" y="299"/>
                  </a:lnTo>
                  <a:lnTo>
                    <a:pt x="355" y="265"/>
                  </a:lnTo>
                  <a:lnTo>
                    <a:pt x="375" y="251"/>
                  </a:lnTo>
                  <a:lnTo>
                    <a:pt x="148" y="238"/>
                  </a:lnTo>
                  <a:lnTo>
                    <a:pt x="196" y="59"/>
                  </a:lnTo>
                  <a:lnTo>
                    <a:pt x="315" y="59"/>
                  </a:lnTo>
                  <a:lnTo>
                    <a:pt x="427" y="42"/>
                  </a:lnTo>
                  <a:lnTo>
                    <a:pt x="423" y="39"/>
                  </a:lnTo>
                  <a:lnTo>
                    <a:pt x="385" y="10"/>
                  </a:lnTo>
                  <a:lnTo>
                    <a:pt x="331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026" name="Группа 1025"/>
          <p:cNvGrpSpPr/>
          <p:nvPr/>
        </p:nvGrpSpPr>
        <p:grpSpPr>
          <a:xfrm>
            <a:off x="3887386" y="4931344"/>
            <a:ext cx="111125" cy="158750"/>
            <a:chOff x="3887386" y="4931344"/>
            <a:chExt cx="111125" cy="158750"/>
          </a:xfrm>
          <a:solidFill>
            <a:schemeClr val="tx1"/>
          </a:solidFill>
        </p:grpSpPr>
        <p:sp>
          <p:nvSpPr>
            <p:cNvPr id="29" name="Freeform 29"/>
            <p:cNvSpPr>
              <a:spLocks/>
            </p:cNvSpPr>
            <p:nvPr/>
          </p:nvSpPr>
          <p:spPr bwMode="auto">
            <a:xfrm>
              <a:off x="3887386" y="4937694"/>
              <a:ext cx="92075" cy="152400"/>
            </a:xfrm>
            <a:custGeom>
              <a:avLst/>
              <a:gdLst>
                <a:gd name="T0" fmla="*/ 326 w 349"/>
                <a:gd name="T1" fmla="*/ 0 h 574"/>
                <a:gd name="T2" fmla="*/ 4 w 349"/>
                <a:gd name="T3" fmla="*/ 535 h 574"/>
                <a:gd name="T4" fmla="*/ 0 w 349"/>
                <a:gd name="T5" fmla="*/ 545 h 574"/>
                <a:gd name="T6" fmla="*/ 22 w 349"/>
                <a:gd name="T7" fmla="*/ 574 h 574"/>
                <a:gd name="T8" fmla="*/ 56 w 349"/>
                <a:gd name="T9" fmla="*/ 554 h 574"/>
                <a:gd name="T10" fmla="*/ 133 w 349"/>
                <a:gd name="T11" fmla="*/ 425 h 574"/>
                <a:gd name="T12" fmla="*/ 349 w 349"/>
                <a:gd name="T13" fmla="*/ 425 h 574"/>
                <a:gd name="T14" fmla="*/ 169 w 349"/>
                <a:gd name="T15" fmla="*/ 365 h 574"/>
                <a:gd name="T16" fmla="*/ 328 w 349"/>
                <a:gd name="T17" fmla="*/ 102 h 574"/>
                <a:gd name="T18" fmla="*/ 326 w 349"/>
                <a:gd name="T19" fmla="*/ 0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9" h="574">
                  <a:moveTo>
                    <a:pt x="326" y="0"/>
                  </a:moveTo>
                  <a:lnTo>
                    <a:pt x="4" y="535"/>
                  </a:lnTo>
                  <a:lnTo>
                    <a:pt x="0" y="545"/>
                  </a:lnTo>
                  <a:lnTo>
                    <a:pt x="22" y="574"/>
                  </a:lnTo>
                  <a:lnTo>
                    <a:pt x="56" y="554"/>
                  </a:lnTo>
                  <a:lnTo>
                    <a:pt x="133" y="425"/>
                  </a:lnTo>
                  <a:lnTo>
                    <a:pt x="349" y="425"/>
                  </a:lnTo>
                  <a:lnTo>
                    <a:pt x="169" y="365"/>
                  </a:lnTo>
                  <a:lnTo>
                    <a:pt x="328" y="102"/>
                  </a:lnTo>
                  <a:lnTo>
                    <a:pt x="3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Freeform 30"/>
            <p:cNvSpPr>
              <a:spLocks/>
            </p:cNvSpPr>
            <p:nvPr/>
          </p:nvSpPr>
          <p:spPr bwMode="auto">
            <a:xfrm>
              <a:off x="3931836" y="4931344"/>
              <a:ext cx="66675" cy="158750"/>
            </a:xfrm>
            <a:custGeom>
              <a:avLst/>
              <a:gdLst>
                <a:gd name="T0" fmla="*/ 193 w 251"/>
                <a:gd name="T1" fmla="*/ 0 h 597"/>
                <a:gd name="T2" fmla="*/ 157 w 251"/>
                <a:gd name="T3" fmla="*/ 23 h 597"/>
                <a:gd name="T4" fmla="*/ 159 w 251"/>
                <a:gd name="T5" fmla="*/ 125 h 597"/>
                <a:gd name="T6" fmla="*/ 176 w 251"/>
                <a:gd name="T7" fmla="*/ 388 h 597"/>
                <a:gd name="T8" fmla="*/ 0 w 251"/>
                <a:gd name="T9" fmla="*/ 388 h 597"/>
                <a:gd name="T10" fmla="*/ 180 w 251"/>
                <a:gd name="T11" fmla="*/ 448 h 597"/>
                <a:gd name="T12" fmla="*/ 188 w 251"/>
                <a:gd name="T13" fmla="*/ 577 h 597"/>
                <a:gd name="T14" fmla="*/ 212 w 251"/>
                <a:gd name="T15" fmla="*/ 597 h 597"/>
                <a:gd name="T16" fmla="*/ 250 w 251"/>
                <a:gd name="T17" fmla="*/ 568 h 597"/>
                <a:gd name="T18" fmla="*/ 251 w 251"/>
                <a:gd name="T19" fmla="*/ 558 h 597"/>
                <a:gd name="T20" fmla="*/ 216 w 251"/>
                <a:gd name="T21" fmla="*/ 22 h 597"/>
                <a:gd name="T22" fmla="*/ 193 w 251"/>
                <a:gd name="T23" fmla="*/ 0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1" h="597">
                  <a:moveTo>
                    <a:pt x="193" y="0"/>
                  </a:moveTo>
                  <a:lnTo>
                    <a:pt x="157" y="23"/>
                  </a:lnTo>
                  <a:lnTo>
                    <a:pt x="159" y="125"/>
                  </a:lnTo>
                  <a:lnTo>
                    <a:pt x="176" y="388"/>
                  </a:lnTo>
                  <a:lnTo>
                    <a:pt x="0" y="388"/>
                  </a:lnTo>
                  <a:lnTo>
                    <a:pt x="180" y="448"/>
                  </a:lnTo>
                  <a:lnTo>
                    <a:pt x="188" y="577"/>
                  </a:lnTo>
                  <a:lnTo>
                    <a:pt x="212" y="597"/>
                  </a:lnTo>
                  <a:lnTo>
                    <a:pt x="250" y="568"/>
                  </a:lnTo>
                  <a:lnTo>
                    <a:pt x="251" y="558"/>
                  </a:lnTo>
                  <a:lnTo>
                    <a:pt x="216" y="22"/>
                  </a:lnTo>
                  <a:lnTo>
                    <a:pt x="193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035" name="Группа 1034"/>
          <p:cNvGrpSpPr/>
          <p:nvPr/>
        </p:nvGrpSpPr>
        <p:grpSpPr>
          <a:xfrm>
            <a:off x="983849" y="3786756"/>
            <a:ext cx="2846388" cy="1108076"/>
            <a:chOff x="1890713" y="3294063"/>
            <a:chExt cx="2846388" cy="1108076"/>
          </a:xfrm>
        </p:grpSpPr>
        <p:sp>
          <p:nvSpPr>
            <p:cNvPr id="32" name="Line 32"/>
            <p:cNvSpPr>
              <a:spLocks noChangeShapeType="1"/>
            </p:cNvSpPr>
            <p:nvPr/>
          </p:nvSpPr>
          <p:spPr bwMode="auto">
            <a:xfrm flipH="1" flipV="1">
              <a:off x="4652963" y="4333876"/>
              <a:ext cx="84138" cy="68263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" name="Freeform 33"/>
            <p:cNvSpPr>
              <a:spLocks/>
            </p:cNvSpPr>
            <p:nvPr/>
          </p:nvSpPr>
          <p:spPr bwMode="auto">
            <a:xfrm>
              <a:off x="4464050" y="4189413"/>
              <a:ext cx="152400" cy="114300"/>
            </a:xfrm>
            <a:custGeom>
              <a:avLst/>
              <a:gdLst>
                <a:gd name="T0" fmla="*/ 573 w 573"/>
                <a:gd name="T1" fmla="*/ 432 h 432"/>
                <a:gd name="T2" fmla="*/ 261 w 573"/>
                <a:gd name="T3" fmla="*/ 192 h 432"/>
                <a:gd name="T4" fmla="*/ 0 w 573"/>
                <a:gd name="T5" fmla="*/ 0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73" h="432">
                  <a:moveTo>
                    <a:pt x="573" y="432"/>
                  </a:moveTo>
                  <a:lnTo>
                    <a:pt x="261" y="192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" name="Freeform 34"/>
            <p:cNvSpPr>
              <a:spLocks/>
            </p:cNvSpPr>
            <p:nvPr/>
          </p:nvSpPr>
          <p:spPr bwMode="auto">
            <a:xfrm>
              <a:off x="4268788" y="4056063"/>
              <a:ext cx="157163" cy="106363"/>
            </a:xfrm>
            <a:custGeom>
              <a:avLst/>
              <a:gdLst>
                <a:gd name="T0" fmla="*/ 595 w 595"/>
                <a:gd name="T1" fmla="*/ 402 h 402"/>
                <a:gd name="T2" fmla="*/ 202 w 595"/>
                <a:gd name="T3" fmla="*/ 132 h 402"/>
                <a:gd name="T4" fmla="*/ 0 w 595"/>
                <a:gd name="T5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5" h="402">
                  <a:moveTo>
                    <a:pt x="595" y="402"/>
                  </a:moveTo>
                  <a:lnTo>
                    <a:pt x="202" y="132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" name="Freeform 35"/>
            <p:cNvSpPr>
              <a:spLocks/>
            </p:cNvSpPr>
            <p:nvPr/>
          </p:nvSpPr>
          <p:spPr bwMode="auto">
            <a:xfrm>
              <a:off x="4067175" y="3932238"/>
              <a:ext cx="161925" cy="98425"/>
            </a:xfrm>
            <a:custGeom>
              <a:avLst/>
              <a:gdLst>
                <a:gd name="T0" fmla="*/ 613 w 613"/>
                <a:gd name="T1" fmla="*/ 371 h 371"/>
                <a:gd name="T2" fmla="*/ 555 w 613"/>
                <a:gd name="T3" fmla="*/ 334 h 371"/>
                <a:gd name="T4" fmla="*/ 137 w 613"/>
                <a:gd name="T5" fmla="*/ 79 h 371"/>
                <a:gd name="T6" fmla="*/ 0 w 613"/>
                <a:gd name="T7" fmla="*/ 0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3" h="371">
                  <a:moveTo>
                    <a:pt x="613" y="371"/>
                  </a:moveTo>
                  <a:lnTo>
                    <a:pt x="555" y="334"/>
                  </a:lnTo>
                  <a:lnTo>
                    <a:pt x="137" y="79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" name="Freeform 36"/>
            <p:cNvSpPr>
              <a:spLocks/>
            </p:cNvSpPr>
            <p:nvPr/>
          </p:nvSpPr>
          <p:spPr bwMode="auto">
            <a:xfrm>
              <a:off x="3859213" y="3817938"/>
              <a:ext cx="166688" cy="90488"/>
            </a:xfrm>
            <a:custGeom>
              <a:avLst/>
              <a:gdLst>
                <a:gd name="T0" fmla="*/ 630 w 630"/>
                <a:gd name="T1" fmla="*/ 341 h 341"/>
                <a:gd name="T2" fmla="*/ 499 w 630"/>
                <a:gd name="T3" fmla="*/ 266 h 341"/>
                <a:gd name="T4" fmla="*/ 67 w 630"/>
                <a:gd name="T5" fmla="*/ 34 h 341"/>
                <a:gd name="T6" fmla="*/ 0 w 630"/>
                <a:gd name="T7" fmla="*/ 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0" h="341">
                  <a:moveTo>
                    <a:pt x="630" y="341"/>
                  </a:moveTo>
                  <a:lnTo>
                    <a:pt x="499" y="266"/>
                  </a:lnTo>
                  <a:lnTo>
                    <a:pt x="67" y="34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" name="Freeform 37"/>
            <p:cNvSpPr>
              <a:spLocks/>
            </p:cNvSpPr>
            <p:nvPr/>
          </p:nvSpPr>
          <p:spPr bwMode="auto">
            <a:xfrm>
              <a:off x="3644900" y="3714751"/>
              <a:ext cx="171450" cy="82550"/>
            </a:xfrm>
            <a:custGeom>
              <a:avLst/>
              <a:gdLst>
                <a:gd name="T0" fmla="*/ 647 w 647"/>
                <a:gd name="T1" fmla="*/ 310 h 310"/>
                <a:gd name="T2" fmla="*/ 438 w 647"/>
                <a:gd name="T3" fmla="*/ 204 h 310"/>
                <a:gd name="T4" fmla="*/ 0 w 647"/>
                <a:gd name="T5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47" h="310">
                  <a:moveTo>
                    <a:pt x="647" y="310"/>
                  </a:moveTo>
                  <a:lnTo>
                    <a:pt x="438" y="204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" name="Freeform 38"/>
            <p:cNvSpPr>
              <a:spLocks/>
            </p:cNvSpPr>
            <p:nvPr/>
          </p:nvSpPr>
          <p:spPr bwMode="auto">
            <a:xfrm>
              <a:off x="3427413" y="3621088"/>
              <a:ext cx="174625" cy="74613"/>
            </a:xfrm>
            <a:custGeom>
              <a:avLst/>
              <a:gdLst>
                <a:gd name="T0" fmla="*/ 661 w 661"/>
                <a:gd name="T1" fmla="*/ 278 h 278"/>
                <a:gd name="T2" fmla="*/ 370 w 661"/>
                <a:gd name="T3" fmla="*/ 150 h 278"/>
                <a:gd name="T4" fmla="*/ 0 w 661"/>
                <a:gd name="T5" fmla="*/ 0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1" h="278">
                  <a:moveTo>
                    <a:pt x="661" y="278"/>
                  </a:moveTo>
                  <a:lnTo>
                    <a:pt x="370" y="15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" name="Freeform 39"/>
            <p:cNvSpPr>
              <a:spLocks/>
            </p:cNvSpPr>
            <p:nvPr/>
          </p:nvSpPr>
          <p:spPr bwMode="auto">
            <a:xfrm>
              <a:off x="3203575" y="3540126"/>
              <a:ext cx="179388" cy="65088"/>
            </a:xfrm>
            <a:custGeom>
              <a:avLst/>
              <a:gdLst>
                <a:gd name="T0" fmla="*/ 675 w 675"/>
                <a:gd name="T1" fmla="*/ 243 h 243"/>
                <a:gd name="T2" fmla="*/ 300 w 675"/>
                <a:gd name="T3" fmla="*/ 102 h 243"/>
                <a:gd name="T4" fmla="*/ 0 w 675"/>
                <a:gd name="T5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75" h="243">
                  <a:moveTo>
                    <a:pt x="675" y="243"/>
                  </a:moveTo>
                  <a:lnTo>
                    <a:pt x="300" y="102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" name="Freeform 40"/>
            <p:cNvSpPr>
              <a:spLocks/>
            </p:cNvSpPr>
            <p:nvPr/>
          </p:nvSpPr>
          <p:spPr bwMode="auto">
            <a:xfrm>
              <a:off x="2978150" y="3470276"/>
              <a:ext cx="180975" cy="55563"/>
            </a:xfrm>
            <a:custGeom>
              <a:avLst/>
              <a:gdLst>
                <a:gd name="T0" fmla="*/ 686 w 686"/>
                <a:gd name="T1" fmla="*/ 207 h 207"/>
                <a:gd name="T2" fmla="*/ 225 w 686"/>
                <a:gd name="T3" fmla="*/ 63 h 207"/>
                <a:gd name="T4" fmla="*/ 0 w 686"/>
                <a:gd name="T5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6" h="207">
                  <a:moveTo>
                    <a:pt x="686" y="207"/>
                  </a:moveTo>
                  <a:lnTo>
                    <a:pt x="225" y="63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" name="Freeform 41"/>
            <p:cNvSpPr>
              <a:spLocks/>
            </p:cNvSpPr>
            <p:nvPr/>
          </p:nvSpPr>
          <p:spPr bwMode="auto">
            <a:xfrm>
              <a:off x="2747963" y="3411538"/>
              <a:ext cx="184150" cy="46038"/>
            </a:xfrm>
            <a:custGeom>
              <a:avLst/>
              <a:gdLst>
                <a:gd name="T0" fmla="*/ 695 w 695"/>
                <a:gd name="T1" fmla="*/ 174 h 174"/>
                <a:gd name="T2" fmla="*/ 622 w 695"/>
                <a:gd name="T3" fmla="*/ 153 h 174"/>
                <a:gd name="T4" fmla="*/ 148 w 695"/>
                <a:gd name="T5" fmla="*/ 33 h 174"/>
                <a:gd name="T6" fmla="*/ 0 w 695"/>
                <a:gd name="T7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5" h="174">
                  <a:moveTo>
                    <a:pt x="695" y="174"/>
                  </a:moveTo>
                  <a:lnTo>
                    <a:pt x="622" y="153"/>
                  </a:lnTo>
                  <a:lnTo>
                    <a:pt x="148" y="33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" name="Freeform 42"/>
            <p:cNvSpPr>
              <a:spLocks/>
            </p:cNvSpPr>
            <p:nvPr/>
          </p:nvSpPr>
          <p:spPr bwMode="auto">
            <a:xfrm>
              <a:off x="2516188" y="3363913"/>
              <a:ext cx="185738" cy="36513"/>
            </a:xfrm>
            <a:custGeom>
              <a:avLst/>
              <a:gdLst>
                <a:gd name="T0" fmla="*/ 703 w 703"/>
                <a:gd name="T1" fmla="*/ 141 h 141"/>
                <a:gd name="T2" fmla="*/ 548 w 703"/>
                <a:gd name="T3" fmla="*/ 106 h 141"/>
                <a:gd name="T4" fmla="*/ 67 w 703"/>
                <a:gd name="T5" fmla="*/ 12 h 141"/>
                <a:gd name="T6" fmla="*/ 0 w 703"/>
                <a:gd name="T7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3" h="141">
                  <a:moveTo>
                    <a:pt x="703" y="141"/>
                  </a:moveTo>
                  <a:lnTo>
                    <a:pt x="548" y="106"/>
                  </a:lnTo>
                  <a:lnTo>
                    <a:pt x="67" y="12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" name="Freeform 43"/>
            <p:cNvSpPr>
              <a:spLocks/>
            </p:cNvSpPr>
            <p:nvPr/>
          </p:nvSpPr>
          <p:spPr bwMode="auto">
            <a:xfrm>
              <a:off x="2281238" y="3327401"/>
              <a:ext cx="187325" cy="28575"/>
            </a:xfrm>
            <a:custGeom>
              <a:avLst/>
              <a:gdLst>
                <a:gd name="T0" fmla="*/ 709 w 709"/>
                <a:gd name="T1" fmla="*/ 107 h 107"/>
                <a:gd name="T2" fmla="*/ 472 w 709"/>
                <a:gd name="T3" fmla="*/ 67 h 107"/>
                <a:gd name="T4" fmla="*/ 0 w 709"/>
                <a:gd name="T5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09" h="107">
                  <a:moveTo>
                    <a:pt x="709" y="107"/>
                  </a:moveTo>
                  <a:lnTo>
                    <a:pt x="472" y="67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" name="Freeform 44"/>
            <p:cNvSpPr>
              <a:spLocks/>
            </p:cNvSpPr>
            <p:nvPr/>
          </p:nvSpPr>
          <p:spPr bwMode="auto">
            <a:xfrm>
              <a:off x="2046288" y="3303588"/>
              <a:ext cx="188913" cy="19050"/>
            </a:xfrm>
            <a:custGeom>
              <a:avLst/>
              <a:gdLst>
                <a:gd name="T0" fmla="*/ 714 w 714"/>
                <a:gd name="T1" fmla="*/ 69 h 69"/>
                <a:gd name="T2" fmla="*/ 392 w 714"/>
                <a:gd name="T3" fmla="*/ 33 h 69"/>
                <a:gd name="T4" fmla="*/ 0 w 714"/>
                <a:gd name="T5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14" h="69">
                  <a:moveTo>
                    <a:pt x="714" y="69"/>
                  </a:moveTo>
                  <a:lnTo>
                    <a:pt x="392" y="33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" name="Line 45"/>
            <p:cNvSpPr>
              <a:spLocks noChangeShapeType="1"/>
            </p:cNvSpPr>
            <p:nvPr/>
          </p:nvSpPr>
          <p:spPr bwMode="auto">
            <a:xfrm flipH="1" flipV="1">
              <a:off x="1890713" y="3294063"/>
              <a:ext cx="107950" cy="6350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030" name="Группа 1029"/>
          <p:cNvGrpSpPr/>
          <p:nvPr/>
        </p:nvGrpSpPr>
        <p:grpSpPr>
          <a:xfrm>
            <a:off x="760011" y="3658169"/>
            <a:ext cx="165101" cy="157163"/>
            <a:chOff x="1666875" y="3165476"/>
            <a:chExt cx="165101" cy="157163"/>
          </a:xfrm>
          <a:solidFill>
            <a:schemeClr val="tx1"/>
          </a:solidFill>
        </p:grpSpPr>
        <p:sp>
          <p:nvSpPr>
            <p:cNvPr id="23" name="Freeform 23"/>
            <p:cNvSpPr>
              <a:spLocks/>
            </p:cNvSpPr>
            <p:nvPr/>
          </p:nvSpPr>
          <p:spPr bwMode="auto">
            <a:xfrm>
              <a:off x="1684338" y="3235326"/>
              <a:ext cx="90488" cy="74613"/>
            </a:xfrm>
            <a:custGeom>
              <a:avLst/>
              <a:gdLst>
                <a:gd name="T0" fmla="*/ 287 w 336"/>
                <a:gd name="T1" fmla="*/ 0 h 279"/>
                <a:gd name="T2" fmla="*/ 183 w 336"/>
                <a:gd name="T3" fmla="*/ 33 h 279"/>
                <a:gd name="T4" fmla="*/ 220 w 336"/>
                <a:gd name="T5" fmla="*/ 39 h 279"/>
                <a:gd name="T6" fmla="*/ 260 w 336"/>
                <a:gd name="T7" fmla="*/ 68 h 279"/>
                <a:gd name="T8" fmla="*/ 273 w 336"/>
                <a:gd name="T9" fmla="*/ 98 h 279"/>
                <a:gd name="T10" fmla="*/ 271 w 336"/>
                <a:gd name="T11" fmla="*/ 152 h 279"/>
                <a:gd name="T12" fmla="*/ 255 w 336"/>
                <a:gd name="T13" fmla="*/ 191 h 279"/>
                <a:gd name="T14" fmla="*/ 213 w 336"/>
                <a:gd name="T15" fmla="*/ 238 h 279"/>
                <a:gd name="T16" fmla="*/ 177 w 336"/>
                <a:gd name="T17" fmla="*/ 260 h 279"/>
                <a:gd name="T18" fmla="*/ 119 w 336"/>
                <a:gd name="T19" fmla="*/ 273 h 279"/>
                <a:gd name="T20" fmla="*/ 0 w 336"/>
                <a:gd name="T21" fmla="*/ 273 h 279"/>
                <a:gd name="T22" fmla="*/ 244 w 336"/>
                <a:gd name="T23" fmla="*/ 279 h 279"/>
                <a:gd name="T24" fmla="*/ 269 w 336"/>
                <a:gd name="T25" fmla="*/ 258 h 279"/>
                <a:gd name="T26" fmla="*/ 307 w 336"/>
                <a:gd name="T27" fmla="*/ 209 h 279"/>
                <a:gd name="T28" fmla="*/ 330 w 336"/>
                <a:gd name="T29" fmla="*/ 152 h 279"/>
                <a:gd name="T30" fmla="*/ 335 w 336"/>
                <a:gd name="T31" fmla="*/ 133 h 279"/>
                <a:gd name="T32" fmla="*/ 336 w 336"/>
                <a:gd name="T33" fmla="*/ 79 h 279"/>
                <a:gd name="T34" fmla="*/ 320 w 336"/>
                <a:gd name="T35" fmla="*/ 35 h 279"/>
                <a:gd name="T36" fmla="*/ 287 w 336"/>
                <a:gd name="T37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36" h="279">
                  <a:moveTo>
                    <a:pt x="287" y="0"/>
                  </a:moveTo>
                  <a:lnTo>
                    <a:pt x="183" y="33"/>
                  </a:lnTo>
                  <a:lnTo>
                    <a:pt x="220" y="39"/>
                  </a:lnTo>
                  <a:lnTo>
                    <a:pt x="260" y="68"/>
                  </a:lnTo>
                  <a:lnTo>
                    <a:pt x="273" y="98"/>
                  </a:lnTo>
                  <a:lnTo>
                    <a:pt x="271" y="152"/>
                  </a:lnTo>
                  <a:lnTo>
                    <a:pt x="255" y="191"/>
                  </a:lnTo>
                  <a:lnTo>
                    <a:pt x="213" y="238"/>
                  </a:lnTo>
                  <a:lnTo>
                    <a:pt x="177" y="260"/>
                  </a:lnTo>
                  <a:lnTo>
                    <a:pt x="119" y="273"/>
                  </a:lnTo>
                  <a:lnTo>
                    <a:pt x="0" y="273"/>
                  </a:lnTo>
                  <a:lnTo>
                    <a:pt x="244" y="279"/>
                  </a:lnTo>
                  <a:lnTo>
                    <a:pt x="269" y="258"/>
                  </a:lnTo>
                  <a:lnTo>
                    <a:pt x="307" y="209"/>
                  </a:lnTo>
                  <a:lnTo>
                    <a:pt x="330" y="152"/>
                  </a:lnTo>
                  <a:lnTo>
                    <a:pt x="335" y="133"/>
                  </a:lnTo>
                  <a:lnTo>
                    <a:pt x="336" y="79"/>
                  </a:lnTo>
                  <a:lnTo>
                    <a:pt x="320" y="35"/>
                  </a:lnTo>
                  <a:lnTo>
                    <a:pt x="28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Freeform 24"/>
            <p:cNvSpPr>
              <a:spLocks/>
            </p:cNvSpPr>
            <p:nvPr/>
          </p:nvSpPr>
          <p:spPr bwMode="auto">
            <a:xfrm>
              <a:off x="1706563" y="3176588"/>
              <a:ext cx="77788" cy="53975"/>
            </a:xfrm>
            <a:custGeom>
              <a:avLst/>
              <a:gdLst>
                <a:gd name="T0" fmla="*/ 279 w 298"/>
                <a:gd name="T1" fmla="*/ 0 h 207"/>
                <a:gd name="T2" fmla="*/ 167 w 298"/>
                <a:gd name="T3" fmla="*/ 17 h 207"/>
                <a:gd name="T4" fmla="*/ 182 w 298"/>
                <a:gd name="T5" fmla="*/ 18 h 207"/>
                <a:gd name="T6" fmla="*/ 223 w 298"/>
                <a:gd name="T7" fmla="*/ 42 h 207"/>
                <a:gd name="T8" fmla="*/ 230 w 298"/>
                <a:gd name="T9" fmla="*/ 54 h 207"/>
                <a:gd name="T10" fmla="*/ 232 w 298"/>
                <a:gd name="T11" fmla="*/ 105 h 207"/>
                <a:gd name="T12" fmla="*/ 228 w 298"/>
                <a:gd name="T13" fmla="*/ 120 h 207"/>
                <a:gd name="T14" fmla="*/ 190 w 298"/>
                <a:gd name="T15" fmla="*/ 170 h 207"/>
                <a:gd name="T16" fmla="*/ 176 w 298"/>
                <a:gd name="T17" fmla="*/ 179 h 207"/>
                <a:gd name="T18" fmla="*/ 119 w 298"/>
                <a:gd name="T19" fmla="*/ 195 h 207"/>
                <a:gd name="T20" fmla="*/ 0 w 298"/>
                <a:gd name="T21" fmla="*/ 195 h 207"/>
                <a:gd name="T22" fmla="*/ 227 w 298"/>
                <a:gd name="T23" fmla="*/ 207 h 207"/>
                <a:gd name="T24" fmla="*/ 268 w 298"/>
                <a:gd name="T25" fmla="*/ 161 h 207"/>
                <a:gd name="T26" fmla="*/ 293 w 298"/>
                <a:gd name="T27" fmla="*/ 105 h 207"/>
                <a:gd name="T28" fmla="*/ 294 w 298"/>
                <a:gd name="T29" fmla="*/ 100 h 207"/>
                <a:gd name="T30" fmla="*/ 298 w 298"/>
                <a:gd name="T31" fmla="*/ 46 h 207"/>
                <a:gd name="T32" fmla="*/ 279 w 298"/>
                <a:gd name="T33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8" h="207">
                  <a:moveTo>
                    <a:pt x="279" y="0"/>
                  </a:moveTo>
                  <a:lnTo>
                    <a:pt x="167" y="17"/>
                  </a:lnTo>
                  <a:lnTo>
                    <a:pt x="182" y="18"/>
                  </a:lnTo>
                  <a:lnTo>
                    <a:pt x="223" y="42"/>
                  </a:lnTo>
                  <a:lnTo>
                    <a:pt x="230" y="54"/>
                  </a:lnTo>
                  <a:lnTo>
                    <a:pt x="232" y="105"/>
                  </a:lnTo>
                  <a:lnTo>
                    <a:pt x="228" y="120"/>
                  </a:lnTo>
                  <a:lnTo>
                    <a:pt x="190" y="170"/>
                  </a:lnTo>
                  <a:lnTo>
                    <a:pt x="176" y="179"/>
                  </a:lnTo>
                  <a:lnTo>
                    <a:pt x="119" y="195"/>
                  </a:lnTo>
                  <a:lnTo>
                    <a:pt x="0" y="195"/>
                  </a:lnTo>
                  <a:lnTo>
                    <a:pt x="227" y="207"/>
                  </a:lnTo>
                  <a:lnTo>
                    <a:pt x="268" y="161"/>
                  </a:lnTo>
                  <a:lnTo>
                    <a:pt x="293" y="105"/>
                  </a:lnTo>
                  <a:lnTo>
                    <a:pt x="294" y="100"/>
                  </a:lnTo>
                  <a:lnTo>
                    <a:pt x="298" y="46"/>
                  </a:lnTo>
                  <a:lnTo>
                    <a:pt x="27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Freeform 25"/>
            <p:cNvSpPr>
              <a:spLocks/>
            </p:cNvSpPr>
            <p:nvPr/>
          </p:nvSpPr>
          <p:spPr bwMode="auto">
            <a:xfrm>
              <a:off x="1666875" y="3165476"/>
              <a:ext cx="112713" cy="157163"/>
            </a:xfrm>
            <a:custGeom>
              <a:avLst/>
              <a:gdLst>
                <a:gd name="T0" fmla="*/ 331 w 427"/>
                <a:gd name="T1" fmla="*/ 0 h 598"/>
                <a:gd name="T2" fmla="*/ 182 w 427"/>
                <a:gd name="T3" fmla="*/ 0 h 598"/>
                <a:gd name="T4" fmla="*/ 144 w 427"/>
                <a:gd name="T5" fmla="*/ 30 h 598"/>
                <a:gd name="T6" fmla="*/ 0 w 427"/>
                <a:gd name="T7" fmla="*/ 568 h 598"/>
                <a:gd name="T8" fmla="*/ 22 w 427"/>
                <a:gd name="T9" fmla="*/ 598 h 598"/>
                <a:gd name="T10" fmla="*/ 171 w 427"/>
                <a:gd name="T11" fmla="*/ 598 h 598"/>
                <a:gd name="T12" fmla="*/ 200 w 427"/>
                <a:gd name="T13" fmla="*/ 596 h 598"/>
                <a:gd name="T14" fmla="*/ 258 w 427"/>
                <a:gd name="T15" fmla="*/ 579 h 598"/>
                <a:gd name="T16" fmla="*/ 312 w 427"/>
                <a:gd name="T17" fmla="*/ 545 h 598"/>
                <a:gd name="T18" fmla="*/ 68 w 427"/>
                <a:gd name="T19" fmla="*/ 539 h 598"/>
                <a:gd name="T20" fmla="*/ 132 w 427"/>
                <a:gd name="T21" fmla="*/ 299 h 598"/>
                <a:gd name="T22" fmla="*/ 251 w 427"/>
                <a:gd name="T23" fmla="*/ 299 h 598"/>
                <a:gd name="T24" fmla="*/ 355 w 427"/>
                <a:gd name="T25" fmla="*/ 266 h 598"/>
                <a:gd name="T26" fmla="*/ 375 w 427"/>
                <a:gd name="T27" fmla="*/ 251 h 598"/>
                <a:gd name="T28" fmla="*/ 148 w 427"/>
                <a:gd name="T29" fmla="*/ 239 h 598"/>
                <a:gd name="T30" fmla="*/ 196 w 427"/>
                <a:gd name="T31" fmla="*/ 61 h 598"/>
                <a:gd name="T32" fmla="*/ 315 w 427"/>
                <a:gd name="T33" fmla="*/ 61 h 598"/>
                <a:gd name="T34" fmla="*/ 427 w 427"/>
                <a:gd name="T35" fmla="*/ 44 h 598"/>
                <a:gd name="T36" fmla="*/ 423 w 427"/>
                <a:gd name="T37" fmla="*/ 39 h 598"/>
                <a:gd name="T38" fmla="*/ 385 w 427"/>
                <a:gd name="T39" fmla="*/ 10 h 598"/>
                <a:gd name="T40" fmla="*/ 331 w 427"/>
                <a:gd name="T4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7" h="598">
                  <a:moveTo>
                    <a:pt x="331" y="0"/>
                  </a:moveTo>
                  <a:lnTo>
                    <a:pt x="182" y="0"/>
                  </a:lnTo>
                  <a:lnTo>
                    <a:pt x="144" y="30"/>
                  </a:lnTo>
                  <a:lnTo>
                    <a:pt x="0" y="568"/>
                  </a:lnTo>
                  <a:lnTo>
                    <a:pt x="22" y="598"/>
                  </a:lnTo>
                  <a:lnTo>
                    <a:pt x="171" y="598"/>
                  </a:lnTo>
                  <a:lnTo>
                    <a:pt x="200" y="596"/>
                  </a:lnTo>
                  <a:lnTo>
                    <a:pt x="258" y="579"/>
                  </a:lnTo>
                  <a:lnTo>
                    <a:pt x="312" y="545"/>
                  </a:lnTo>
                  <a:lnTo>
                    <a:pt x="68" y="539"/>
                  </a:lnTo>
                  <a:lnTo>
                    <a:pt x="132" y="299"/>
                  </a:lnTo>
                  <a:lnTo>
                    <a:pt x="251" y="299"/>
                  </a:lnTo>
                  <a:lnTo>
                    <a:pt x="355" y="266"/>
                  </a:lnTo>
                  <a:lnTo>
                    <a:pt x="375" y="251"/>
                  </a:lnTo>
                  <a:lnTo>
                    <a:pt x="148" y="239"/>
                  </a:lnTo>
                  <a:lnTo>
                    <a:pt x="196" y="61"/>
                  </a:lnTo>
                  <a:lnTo>
                    <a:pt x="315" y="61"/>
                  </a:lnTo>
                  <a:lnTo>
                    <a:pt x="427" y="44"/>
                  </a:lnTo>
                  <a:lnTo>
                    <a:pt x="423" y="39"/>
                  </a:lnTo>
                  <a:lnTo>
                    <a:pt x="385" y="10"/>
                  </a:lnTo>
                  <a:lnTo>
                    <a:pt x="33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" name="Freeform 46"/>
            <p:cNvSpPr>
              <a:spLocks/>
            </p:cNvSpPr>
            <p:nvPr/>
          </p:nvSpPr>
          <p:spPr bwMode="auto">
            <a:xfrm>
              <a:off x="1793875" y="3217863"/>
              <a:ext cx="38100" cy="104775"/>
            </a:xfrm>
            <a:custGeom>
              <a:avLst/>
              <a:gdLst>
                <a:gd name="T0" fmla="*/ 142 w 142"/>
                <a:gd name="T1" fmla="*/ 0 h 398"/>
                <a:gd name="T2" fmla="*/ 86 w 142"/>
                <a:gd name="T3" fmla="*/ 51 h 398"/>
                <a:gd name="T4" fmla="*/ 0 w 142"/>
                <a:gd name="T5" fmla="*/ 377 h 398"/>
                <a:gd name="T6" fmla="*/ 14 w 142"/>
                <a:gd name="T7" fmla="*/ 398 h 398"/>
                <a:gd name="T8" fmla="*/ 41 w 142"/>
                <a:gd name="T9" fmla="*/ 377 h 398"/>
                <a:gd name="T10" fmla="*/ 142 w 142"/>
                <a:gd name="T11" fmla="*/ 0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" h="398">
                  <a:moveTo>
                    <a:pt x="142" y="0"/>
                  </a:moveTo>
                  <a:lnTo>
                    <a:pt x="86" y="51"/>
                  </a:lnTo>
                  <a:lnTo>
                    <a:pt x="0" y="377"/>
                  </a:lnTo>
                  <a:lnTo>
                    <a:pt x="14" y="398"/>
                  </a:lnTo>
                  <a:lnTo>
                    <a:pt x="41" y="377"/>
                  </a:lnTo>
                  <a:lnTo>
                    <a:pt x="14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" name="Freeform 47"/>
            <p:cNvSpPr>
              <a:spLocks/>
            </p:cNvSpPr>
            <p:nvPr/>
          </p:nvSpPr>
          <p:spPr bwMode="auto">
            <a:xfrm>
              <a:off x="1792288" y="3213101"/>
              <a:ext cx="39688" cy="31750"/>
            </a:xfrm>
            <a:custGeom>
              <a:avLst/>
              <a:gdLst>
                <a:gd name="T0" fmla="*/ 133 w 148"/>
                <a:gd name="T1" fmla="*/ 0 h 125"/>
                <a:gd name="T2" fmla="*/ 114 w 148"/>
                <a:gd name="T3" fmla="*/ 8 h 125"/>
                <a:gd name="T4" fmla="*/ 10 w 148"/>
                <a:gd name="T5" fmla="*/ 90 h 125"/>
                <a:gd name="T6" fmla="*/ 0 w 148"/>
                <a:gd name="T7" fmla="*/ 104 h 125"/>
                <a:gd name="T8" fmla="*/ 16 w 148"/>
                <a:gd name="T9" fmla="*/ 125 h 125"/>
                <a:gd name="T10" fmla="*/ 31 w 148"/>
                <a:gd name="T11" fmla="*/ 119 h 125"/>
                <a:gd name="T12" fmla="*/ 92 w 148"/>
                <a:gd name="T13" fmla="*/ 71 h 125"/>
                <a:gd name="T14" fmla="*/ 148 w 148"/>
                <a:gd name="T15" fmla="*/ 20 h 125"/>
                <a:gd name="T16" fmla="*/ 133 w 148"/>
                <a:gd name="T17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8" h="125">
                  <a:moveTo>
                    <a:pt x="133" y="0"/>
                  </a:moveTo>
                  <a:lnTo>
                    <a:pt x="114" y="8"/>
                  </a:lnTo>
                  <a:lnTo>
                    <a:pt x="10" y="90"/>
                  </a:lnTo>
                  <a:lnTo>
                    <a:pt x="0" y="104"/>
                  </a:lnTo>
                  <a:lnTo>
                    <a:pt x="16" y="125"/>
                  </a:lnTo>
                  <a:lnTo>
                    <a:pt x="31" y="119"/>
                  </a:lnTo>
                  <a:lnTo>
                    <a:pt x="92" y="71"/>
                  </a:lnTo>
                  <a:lnTo>
                    <a:pt x="148" y="20"/>
                  </a:lnTo>
                  <a:lnTo>
                    <a:pt x="13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029" name="Группа 1028"/>
          <p:cNvGrpSpPr/>
          <p:nvPr/>
        </p:nvGrpSpPr>
        <p:grpSpPr>
          <a:xfrm>
            <a:off x="760011" y="2332606"/>
            <a:ext cx="182563" cy="163513"/>
            <a:chOff x="1666875" y="1839913"/>
            <a:chExt cx="182563" cy="163513"/>
          </a:xfrm>
          <a:solidFill>
            <a:schemeClr val="tx1"/>
          </a:solidFill>
        </p:grpSpPr>
        <p:sp>
          <p:nvSpPr>
            <p:cNvPr id="26" name="Freeform 26"/>
            <p:cNvSpPr>
              <a:spLocks/>
            </p:cNvSpPr>
            <p:nvPr/>
          </p:nvSpPr>
          <p:spPr bwMode="auto">
            <a:xfrm>
              <a:off x="1684338" y="1909763"/>
              <a:ext cx="90488" cy="74613"/>
            </a:xfrm>
            <a:custGeom>
              <a:avLst/>
              <a:gdLst>
                <a:gd name="T0" fmla="*/ 287 w 336"/>
                <a:gd name="T1" fmla="*/ 0 h 279"/>
                <a:gd name="T2" fmla="*/ 183 w 336"/>
                <a:gd name="T3" fmla="*/ 32 h 279"/>
                <a:gd name="T4" fmla="*/ 220 w 336"/>
                <a:gd name="T5" fmla="*/ 38 h 279"/>
                <a:gd name="T6" fmla="*/ 260 w 336"/>
                <a:gd name="T7" fmla="*/ 67 h 279"/>
                <a:gd name="T8" fmla="*/ 273 w 336"/>
                <a:gd name="T9" fmla="*/ 98 h 279"/>
                <a:gd name="T10" fmla="*/ 271 w 336"/>
                <a:gd name="T11" fmla="*/ 153 h 279"/>
                <a:gd name="T12" fmla="*/ 255 w 336"/>
                <a:gd name="T13" fmla="*/ 190 h 279"/>
                <a:gd name="T14" fmla="*/ 213 w 336"/>
                <a:gd name="T15" fmla="*/ 237 h 279"/>
                <a:gd name="T16" fmla="*/ 177 w 336"/>
                <a:gd name="T17" fmla="*/ 260 h 279"/>
                <a:gd name="T18" fmla="*/ 119 w 336"/>
                <a:gd name="T19" fmla="*/ 272 h 279"/>
                <a:gd name="T20" fmla="*/ 0 w 336"/>
                <a:gd name="T21" fmla="*/ 272 h 279"/>
                <a:gd name="T22" fmla="*/ 244 w 336"/>
                <a:gd name="T23" fmla="*/ 279 h 279"/>
                <a:gd name="T24" fmla="*/ 269 w 336"/>
                <a:gd name="T25" fmla="*/ 257 h 279"/>
                <a:gd name="T26" fmla="*/ 307 w 336"/>
                <a:gd name="T27" fmla="*/ 208 h 279"/>
                <a:gd name="T28" fmla="*/ 330 w 336"/>
                <a:gd name="T29" fmla="*/ 153 h 279"/>
                <a:gd name="T30" fmla="*/ 335 w 336"/>
                <a:gd name="T31" fmla="*/ 133 h 279"/>
                <a:gd name="T32" fmla="*/ 336 w 336"/>
                <a:gd name="T33" fmla="*/ 80 h 279"/>
                <a:gd name="T34" fmla="*/ 320 w 336"/>
                <a:gd name="T35" fmla="*/ 35 h 279"/>
                <a:gd name="T36" fmla="*/ 287 w 336"/>
                <a:gd name="T37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36" h="279">
                  <a:moveTo>
                    <a:pt x="287" y="0"/>
                  </a:moveTo>
                  <a:lnTo>
                    <a:pt x="183" y="32"/>
                  </a:lnTo>
                  <a:lnTo>
                    <a:pt x="220" y="38"/>
                  </a:lnTo>
                  <a:lnTo>
                    <a:pt x="260" y="67"/>
                  </a:lnTo>
                  <a:lnTo>
                    <a:pt x="273" y="98"/>
                  </a:lnTo>
                  <a:lnTo>
                    <a:pt x="271" y="153"/>
                  </a:lnTo>
                  <a:lnTo>
                    <a:pt x="255" y="190"/>
                  </a:lnTo>
                  <a:lnTo>
                    <a:pt x="213" y="237"/>
                  </a:lnTo>
                  <a:lnTo>
                    <a:pt x="177" y="260"/>
                  </a:lnTo>
                  <a:lnTo>
                    <a:pt x="119" y="272"/>
                  </a:lnTo>
                  <a:lnTo>
                    <a:pt x="0" y="272"/>
                  </a:lnTo>
                  <a:lnTo>
                    <a:pt x="244" y="279"/>
                  </a:lnTo>
                  <a:lnTo>
                    <a:pt x="269" y="257"/>
                  </a:lnTo>
                  <a:lnTo>
                    <a:pt x="307" y="208"/>
                  </a:lnTo>
                  <a:lnTo>
                    <a:pt x="330" y="153"/>
                  </a:lnTo>
                  <a:lnTo>
                    <a:pt x="335" y="133"/>
                  </a:lnTo>
                  <a:lnTo>
                    <a:pt x="336" y="80"/>
                  </a:lnTo>
                  <a:lnTo>
                    <a:pt x="320" y="35"/>
                  </a:lnTo>
                  <a:lnTo>
                    <a:pt x="28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Freeform 27"/>
            <p:cNvSpPr>
              <a:spLocks/>
            </p:cNvSpPr>
            <p:nvPr/>
          </p:nvSpPr>
          <p:spPr bwMode="auto">
            <a:xfrm>
              <a:off x="1706563" y="1851026"/>
              <a:ext cx="77788" cy="55563"/>
            </a:xfrm>
            <a:custGeom>
              <a:avLst/>
              <a:gdLst>
                <a:gd name="T0" fmla="*/ 279 w 298"/>
                <a:gd name="T1" fmla="*/ 0 h 207"/>
                <a:gd name="T2" fmla="*/ 167 w 298"/>
                <a:gd name="T3" fmla="*/ 17 h 207"/>
                <a:gd name="T4" fmla="*/ 182 w 298"/>
                <a:gd name="T5" fmla="*/ 18 h 207"/>
                <a:gd name="T6" fmla="*/ 223 w 298"/>
                <a:gd name="T7" fmla="*/ 43 h 207"/>
                <a:gd name="T8" fmla="*/ 230 w 298"/>
                <a:gd name="T9" fmla="*/ 54 h 207"/>
                <a:gd name="T10" fmla="*/ 232 w 298"/>
                <a:gd name="T11" fmla="*/ 106 h 207"/>
                <a:gd name="T12" fmla="*/ 228 w 298"/>
                <a:gd name="T13" fmla="*/ 120 h 207"/>
                <a:gd name="T14" fmla="*/ 190 w 298"/>
                <a:gd name="T15" fmla="*/ 170 h 207"/>
                <a:gd name="T16" fmla="*/ 176 w 298"/>
                <a:gd name="T17" fmla="*/ 179 h 207"/>
                <a:gd name="T18" fmla="*/ 119 w 298"/>
                <a:gd name="T19" fmla="*/ 196 h 207"/>
                <a:gd name="T20" fmla="*/ 0 w 298"/>
                <a:gd name="T21" fmla="*/ 196 h 207"/>
                <a:gd name="T22" fmla="*/ 227 w 298"/>
                <a:gd name="T23" fmla="*/ 207 h 207"/>
                <a:gd name="T24" fmla="*/ 268 w 298"/>
                <a:gd name="T25" fmla="*/ 161 h 207"/>
                <a:gd name="T26" fmla="*/ 293 w 298"/>
                <a:gd name="T27" fmla="*/ 106 h 207"/>
                <a:gd name="T28" fmla="*/ 294 w 298"/>
                <a:gd name="T29" fmla="*/ 100 h 207"/>
                <a:gd name="T30" fmla="*/ 298 w 298"/>
                <a:gd name="T31" fmla="*/ 46 h 207"/>
                <a:gd name="T32" fmla="*/ 279 w 298"/>
                <a:gd name="T33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8" h="207">
                  <a:moveTo>
                    <a:pt x="279" y="0"/>
                  </a:moveTo>
                  <a:lnTo>
                    <a:pt x="167" y="17"/>
                  </a:lnTo>
                  <a:lnTo>
                    <a:pt x="182" y="18"/>
                  </a:lnTo>
                  <a:lnTo>
                    <a:pt x="223" y="43"/>
                  </a:lnTo>
                  <a:lnTo>
                    <a:pt x="230" y="54"/>
                  </a:lnTo>
                  <a:lnTo>
                    <a:pt x="232" y="106"/>
                  </a:lnTo>
                  <a:lnTo>
                    <a:pt x="228" y="120"/>
                  </a:lnTo>
                  <a:lnTo>
                    <a:pt x="190" y="170"/>
                  </a:lnTo>
                  <a:lnTo>
                    <a:pt x="176" y="179"/>
                  </a:lnTo>
                  <a:lnTo>
                    <a:pt x="119" y="196"/>
                  </a:lnTo>
                  <a:lnTo>
                    <a:pt x="0" y="196"/>
                  </a:lnTo>
                  <a:lnTo>
                    <a:pt x="227" y="207"/>
                  </a:lnTo>
                  <a:lnTo>
                    <a:pt x="268" y="161"/>
                  </a:lnTo>
                  <a:lnTo>
                    <a:pt x="293" y="106"/>
                  </a:lnTo>
                  <a:lnTo>
                    <a:pt x="294" y="100"/>
                  </a:lnTo>
                  <a:lnTo>
                    <a:pt x="298" y="46"/>
                  </a:lnTo>
                  <a:lnTo>
                    <a:pt x="27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Freeform 28"/>
            <p:cNvSpPr>
              <a:spLocks/>
            </p:cNvSpPr>
            <p:nvPr/>
          </p:nvSpPr>
          <p:spPr bwMode="auto">
            <a:xfrm>
              <a:off x="1666875" y="1839913"/>
              <a:ext cx="112713" cy="157163"/>
            </a:xfrm>
            <a:custGeom>
              <a:avLst/>
              <a:gdLst>
                <a:gd name="T0" fmla="*/ 331 w 427"/>
                <a:gd name="T1" fmla="*/ 0 h 598"/>
                <a:gd name="T2" fmla="*/ 182 w 427"/>
                <a:gd name="T3" fmla="*/ 0 h 598"/>
                <a:gd name="T4" fmla="*/ 144 w 427"/>
                <a:gd name="T5" fmla="*/ 30 h 598"/>
                <a:gd name="T6" fmla="*/ 0 w 427"/>
                <a:gd name="T7" fmla="*/ 567 h 598"/>
                <a:gd name="T8" fmla="*/ 22 w 427"/>
                <a:gd name="T9" fmla="*/ 598 h 598"/>
                <a:gd name="T10" fmla="*/ 171 w 427"/>
                <a:gd name="T11" fmla="*/ 598 h 598"/>
                <a:gd name="T12" fmla="*/ 200 w 427"/>
                <a:gd name="T13" fmla="*/ 595 h 598"/>
                <a:gd name="T14" fmla="*/ 258 w 427"/>
                <a:gd name="T15" fmla="*/ 579 h 598"/>
                <a:gd name="T16" fmla="*/ 312 w 427"/>
                <a:gd name="T17" fmla="*/ 545 h 598"/>
                <a:gd name="T18" fmla="*/ 68 w 427"/>
                <a:gd name="T19" fmla="*/ 538 h 598"/>
                <a:gd name="T20" fmla="*/ 132 w 427"/>
                <a:gd name="T21" fmla="*/ 298 h 598"/>
                <a:gd name="T22" fmla="*/ 251 w 427"/>
                <a:gd name="T23" fmla="*/ 298 h 598"/>
                <a:gd name="T24" fmla="*/ 355 w 427"/>
                <a:gd name="T25" fmla="*/ 266 h 598"/>
                <a:gd name="T26" fmla="*/ 375 w 427"/>
                <a:gd name="T27" fmla="*/ 250 h 598"/>
                <a:gd name="T28" fmla="*/ 148 w 427"/>
                <a:gd name="T29" fmla="*/ 239 h 598"/>
                <a:gd name="T30" fmla="*/ 196 w 427"/>
                <a:gd name="T31" fmla="*/ 60 h 598"/>
                <a:gd name="T32" fmla="*/ 315 w 427"/>
                <a:gd name="T33" fmla="*/ 60 h 598"/>
                <a:gd name="T34" fmla="*/ 427 w 427"/>
                <a:gd name="T35" fmla="*/ 43 h 598"/>
                <a:gd name="T36" fmla="*/ 423 w 427"/>
                <a:gd name="T37" fmla="*/ 39 h 598"/>
                <a:gd name="T38" fmla="*/ 385 w 427"/>
                <a:gd name="T39" fmla="*/ 9 h 598"/>
                <a:gd name="T40" fmla="*/ 331 w 427"/>
                <a:gd name="T4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7" h="598">
                  <a:moveTo>
                    <a:pt x="331" y="0"/>
                  </a:moveTo>
                  <a:lnTo>
                    <a:pt x="182" y="0"/>
                  </a:lnTo>
                  <a:lnTo>
                    <a:pt x="144" y="30"/>
                  </a:lnTo>
                  <a:lnTo>
                    <a:pt x="0" y="567"/>
                  </a:lnTo>
                  <a:lnTo>
                    <a:pt x="22" y="598"/>
                  </a:lnTo>
                  <a:lnTo>
                    <a:pt x="171" y="598"/>
                  </a:lnTo>
                  <a:lnTo>
                    <a:pt x="200" y="595"/>
                  </a:lnTo>
                  <a:lnTo>
                    <a:pt x="258" y="579"/>
                  </a:lnTo>
                  <a:lnTo>
                    <a:pt x="312" y="545"/>
                  </a:lnTo>
                  <a:lnTo>
                    <a:pt x="68" y="538"/>
                  </a:lnTo>
                  <a:lnTo>
                    <a:pt x="132" y="298"/>
                  </a:lnTo>
                  <a:lnTo>
                    <a:pt x="251" y="298"/>
                  </a:lnTo>
                  <a:lnTo>
                    <a:pt x="355" y="266"/>
                  </a:lnTo>
                  <a:lnTo>
                    <a:pt x="375" y="250"/>
                  </a:lnTo>
                  <a:lnTo>
                    <a:pt x="148" y="239"/>
                  </a:lnTo>
                  <a:lnTo>
                    <a:pt x="196" y="60"/>
                  </a:lnTo>
                  <a:lnTo>
                    <a:pt x="315" y="60"/>
                  </a:lnTo>
                  <a:lnTo>
                    <a:pt x="427" y="43"/>
                  </a:lnTo>
                  <a:lnTo>
                    <a:pt x="423" y="39"/>
                  </a:lnTo>
                  <a:lnTo>
                    <a:pt x="385" y="9"/>
                  </a:lnTo>
                  <a:lnTo>
                    <a:pt x="33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" name="Freeform 48"/>
            <p:cNvSpPr>
              <a:spLocks/>
            </p:cNvSpPr>
            <p:nvPr/>
          </p:nvSpPr>
          <p:spPr bwMode="auto">
            <a:xfrm>
              <a:off x="1793875" y="1901826"/>
              <a:ext cx="31750" cy="19050"/>
            </a:xfrm>
            <a:custGeom>
              <a:avLst/>
              <a:gdLst>
                <a:gd name="T0" fmla="*/ 42 w 115"/>
                <a:gd name="T1" fmla="*/ 0 h 69"/>
                <a:gd name="T2" fmla="*/ 4 w 115"/>
                <a:gd name="T3" fmla="*/ 40 h 69"/>
                <a:gd name="T4" fmla="*/ 0 w 115"/>
                <a:gd name="T5" fmla="*/ 49 h 69"/>
                <a:gd name="T6" fmla="*/ 15 w 115"/>
                <a:gd name="T7" fmla="*/ 69 h 69"/>
                <a:gd name="T8" fmla="*/ 36 w 115"/>
                <a:gd name="T9" fmla="*/ 59 h 69"/>
                <a:gd name="T10" fmla="*/ 37 w 115"/>
                <a:gd name="T11" fmla="*/ 59 h 69"/>
                <a:gd name="T12" fmla="*/ 78 w 115"/>
                <a:gd name="T13" fmla="*/ 20 h 69"/>
                <a:gd name="T14" fmla="*/ 115 w 115"/>
                <a:gd name="T15" fmla="*/ 8 h 69"/>
                <a:gd name="T16" fmla="*/ 42 w 115"/>
                <a:gd name="T17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69">
                  <a:moveTo>
                    <a:pt x="42" y="0"/>
                  </a:moveTo>
                  <a:lnTo>
                    <a:pt x="4" y="40"/>
                  </a:lnTo>
                  <a:lnTo>
                    <a:pt x="0" y="49"/>
                  </a:lnTo>
                  <a:lnTo>
                    <a:pt x="15" y="69"/>
                  </a:lnTo>
                  <a:lnTo>
                    <a:pt x="36" y="59"/>
                  </a:lnTo>
                  <a:lnTo>
                    <a:pt x="37" y="59"/>
                  </a:lnTo>
                  <a:lnTo>
                    <a:pt x="78" y="20"/>
                  </a:lnTo>
                  <a:lnTo>
                    <a:pt x="115" y="8"/>
                  </a:lnTo>
                  <a:lnTo>
                    <a:pt x="4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" name="Freeform 49"/>
            <p:cNvSpPr>
              <a:spLocks/>
            </p:cNvSpPr>
            <p:nvPr/>
          </p:nvSpPr>
          <p:spPr bwMode="auto">
            <a:xfrm>
              <a:off x="1771650" y="1893888"/>
              <a:ext cx="77788" cy="109538"/>
            </a:xfrm>
            <a:custGeom>
              <a:avLst/>
              <a:gdLst>
                <a:gd name="T0" fmla="*/ 212 w 292"/>
                <a:gd name="T1" fmla="*/ 0 h 418"/>
                <a:gd name="T2" fmla="*/ 208 w 292"/>
                <a:gd name="T3" fmla="*/ 0 h 418"/>
                <a:gd name="T4" fmla="*/ 168 w 292"/>
                <a:gd name="T5" fmla="*/ 10 h 418"/>
                <a:gd name="T6" fmla="*/ 127 w 292"/>
                <a:gd name="T7" fmla="*/ 35 h 418"/>
                <a:gd name="T8" fmla="*/ 200 w 292"/>
                <a:gd name="T9" fmla="*/ 43 h 418"/>
                <a:gd name="T10" fmla="*/ 205 w 292"/>
                <a:gd name="T11" fmla="*/ 43 h 418"/>
                <a:gd name="T12" fmla="*/ 240 w 292"/>
                <a:gd name="T13" fmla="*/ 61 h 418"/>
                <a:gd name="T14" fmla="*/ 242 w 292"/>
                <a:gd name="T15" fmla="*/ 64 h 418"/>
                <a:gd name="T16" fmla="*/ 247 w 292"/>
                <a:gd name="T17" fmla="*/ 104 h 418"/>
                <a:gd name="T18" fmla="*/ 226 w 292"/>
                <a:gd name="T19" fmla="*/ 139 h 418"/>
                <a:gd name="T20" fmla="*/ 7 w 292"/>
                <a:gd name="T21" fmla="*/ 386 h 418"/>
                <a:gd name="T22" fmla="*/ 0 w 292"/>
                <a:gd name="T23" fmla="*/ 398 h 418"/>
                <a:gd name="T24" fmla="*/ 16 w 292"/>
                <a:gd name="T25" fmla="*/ 418 h 418"/>
                <a:gd name="T26" fmla="*/ 184 w 292"/>
                <a:gd name="T27" fmla="*/ 418 h 418"/>
                <a:gd name="T28" fmla="*/ 209 w 292"/>
                <a:gd name="T29" fmla="*/ 398 h 418"/>
                <a:gd name="T30" fmla="*/ 195 w 292"/>
                <a:gd name="T31" fmla="*/ 377 h 418"/>
                <a:gd name="T32" fmla="*/ 64 w 292"/>
                <a:gd name="T33" fmla="*/ 377 h 418"/>
                <a:gd name="T34" fmla="*/ 253 w 292"/>
                <a:gd name="T35" fmla="*/ 165 h 418"/>
                <a:gd name="T36" fmla="*/ 268 w 292"/>
                <a:gd name="T37" fmla="*/ 147 h 418"/>
                <a:gd name="T38" fmla="*/ 288 w 292"/>
                <a:gd name="T39" fmla="*/ 104 h 418"/>
                <a:gd name="T40" fmla="*/ 292 w 292"/>
                <a:gd name="T41" fmla="*/ 67 h 418"/>
                <a:gd name="T42" fmla="*/ 278 w 292"/>
                <a:gd name="T43" fmla="*/ 30 h 418"/>
                <a:gd name="T44" fmla="*/ 252 w 292"/>
                <a:gd name="T45" fmla="*/ 9 h 418"/>
                <a:gd name="T46" fmla="*/ 212 w 292"/>
                <a:gd name="T47" fmla="*/ 0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92" h="418">
                  <a:moveTo>
                    <a:pt x="212" y="0"/>
                  </a:moveTo>
                  <a:lnTo>
                    <a:pt x="208" y="0"/>
                  </a:lnTo>
                  <a:lnTo>
                    <a:pt x="168" y="10"/>
                  </a:lnTo>
                  <a:lnTo>
                    <a:pt x="127" y="35"/>
                  </a:lnTo>
                  <a:lnTo>
                    <a:pt x="200" y="43"/>
                  </a:lnTo>
                  <a:lnTo>
                    <a:pt x="205" y="43"/>
                  </a:lnTo>
                  <a:lnTo>
                    <a:pt x="240" y="61"/>
                  </a:lnTo>
                  <a:lnTo>
                    <a:pt x="242" y="64"/>
                  </a:lnTo>
                  <a:lnTo>
                    <a:pt x="247" y="104"/>
                  </a:lnTo>
                  <a:lnTo>
                    <a:pt x="226" y="139"/>
                  </a:lnTo>
                  <a:lnTo>
                    <a:pt x="7" y="386"/>
                  </a:lnTo>
                  <a:lnTo>
                    <a:pt x="0" y="398"/>
                  </a:lnTo>
                  <a:lnTo>
                    <a:pt x="16" y="418"/>
                  </a:lnTo>
                  <a:lnTo>
                    <a:pt x="184" y="418"/>
                  </a:lnTo>
                  <a:lnTo>
                    <a:pt x="209" y="398"/>
                  </a:lnTo>
                  <a:lnTo>
                    <a:pt x="195" y="377"/>
                  </a:lnTo>
                  <a:lnTo>
                    <a:pt x="64" y="377"/>
                  </a:lnTo>
                  <a:lnTo>
                    <a:pt x="253" y="165"/>
                  </a:lnTo>
                  <a:lnTo>
                    <a:pt x="268" y="147"/>
                  </a:lnTo>
                  <a:lnTo>
                    <a:pt x="288" y="104"/>
                  </a:lnTo>
                  <a:lnTo>
                    <a:pt x="292" y="67"/>
                  </a:lnTo>
                  <a:lnTo>
                    <a:pt x="278" y="30"/>
                  </a:lnTo>
                  <a:lnTo>
                    <a:pt x="252" y="9"/>
                  </a:lnTo>
                  <a:lnTo>
                    <a:pt x="2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033" name="Группа 1032"/>
          <p:cNvGrpSpPr/>
          <p:nvPr/>
        </p:nvGrpSpPr>
        <p:grpSpPr>
          <a:xfrm>
            <a:off x="3588936" y="3247006"/>
            <a:ext cx="214313" cy="158750"/>
            <a:chOff x="4495800" y="2754313"/>
            <a:chExt cx="214313" cy="158750"/>
          </a:xfrm>
          <a:solidFill>
            <a:schemeClr val="tx1"/>
          </a:solidFill>
        </p:grpSpPr>
        <p:sp>
          <p:nvSpPr>
            <p:cNvPr id="50" name="Freeform 50"/>
            <p:cNvSpPr>
              <a:spLocks/>
            </p:cNvSpPr>
            <p:nvPr/>
          </p:nvSpPr>
          <p:spPr bwMode="auto">
            <a:xfrm>
              <a:off x="4495800" y="2760663"/>
              <a:ext cx="93663" cy="152400"/>
            </a:xfrm>
            <a:custGeom>
              <a:avLst/>
              <a:gdLst>
                <a:gd name="T0" fmla="*/ 325 w 349"/>
                <a:gd name="T1" fmla="*/ 0 h 574"/>
                <a:gd name="T2" fmla="*/ 4 w 349"/>
                <a:gd name="T3" fmla="*/ 535 h 574"/>
                <a:gd name="T4" fmla="*/ 0 w 349"/>
                <a:gd name="T5" fmla="*/ 544 h 574"/>
                <a:gd name="T6" fmla="*/ 22 w 349"/>
                <a:gd name="T7" fmla="*/ 574 h 574"/>
                <a:gd name="T8" fmla="*/ 57 w 349"/>
                <a:gd name="T9" fmla="*/ 554 h 574"/>
                <a:gd name="T10" fmla="*/ 134 w 349"/>
                <a:gd name="T11" fmla="*/ 424 h 574"/>
                <a:gd name="T12" fmla="*/ 349 w 349"/>
                <a:gd name="T13" fmla="*/ 424 h 574"/>
                <a:gd name="T14" fmla="*/ 170 w 349"/>
                <a:gd name="T15" fmla="*/ 365 h 574"/>
                <a:gd name="T16" fmla="*/ 328 w 349"/>
                <a:gd name="T17" fmla="*/ 100 h 574"/>
                <a:gd name="T18" fmla="*/ 325 w 349"/>
                <a:gd name="T19" fmla="*/ 0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9" h="574">
                  <a:moveTo>
                    <a:pt x="325" y="0"/>
                  </a:moveTo>
                  <a:lnTo>
                    <a:pt x="4" y="535"/>
                  </a:lnTo>
                  <a:lnTo>
                    <a:pt x="0" y="544"/>
                  </a:lnTo>
                  <a:lnTo>
                    <a:pt x="22" y="574"/>
                  </a:lnTo>
                  <a:lnTo>
                    <a:pt x="57" y="554"/>
                  </a:lnTo>
                  <a:lnTo>
                    <a:pt x="134" y="424"/>
                  </a:lnTo>
                  <a:lnTo>
                    <a:pt x="349" y="424"/>
                  </a:lnTo>
                  <a:lnTo>
                    <a:pt x="170" y="365"/>
                  </a:lnTo>
                  <a:lnTo>
                    <a:pt x="328" y="100"/>
                  </a:lnTo>
                  <a:lnTo>
                    <a:pt x="32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" name="Freeform 51"/>
            <p:cNvSpPr>
              <a:spLocks/>
            </p:cNvSpPr>
            <p:nvPr/>
          </p:nvSpPr>
          <p:spPr bwMode="auto">
            <a:xfrm>
              <a:off x="4541838" y="2754313"/>
              <a:ext cx="65088" cy="158750"/>
            </a:xfrm>
            <a:custGeom>
              <a:avLst/>
              <a:gdLst>
                <a:gd name="T0" fmla="*/ 191 w 250"/>
                <a:gd name="T1" fmla="*/ 0 h 598"/>
                <a:gd name="T2" fmla="*/ 155 w 250"/>
                <a:gd name="T3" fmla="*/ 24 h 598"/>
                <a:gd name="T4" fmla="*/ 158 w 250"/>
                <a:gd name="T5" fmla="*/ 124 h 598"/>
                <a:gd name="T6" fmla="*/ 176 w 250"/>
                <a:gd name="T7" fmla="*/ 389 h 598"/>
                <a:gd name="T8" fmla="*/ 0 w 250"/>
                <a:gd name="T9" fmla="*/ 389 h 598"/>
                <a:gd name="T10" fmla="*/ 179 w 250"/>
                <a:gd name="T11" fmla="*/ 448 h 598"/>
                <a:gd name="T12" fmla="*/ 188 w 250"/>
                <a:gd name="T13" fmla="*/ 578 h 598"/>
                <a:gd name="T14" fmla="*/ 211 w 250"/>
                <a:gd name="T15" fmla="*/ 598 h 598"/>
                <a:gd name="T16" fmla="*/ 249 w 250"/>
                <a:gd name="T17" fmla="*/ 568 h 598"/>
                <a:gd name="T18" fmla="*/ 250 w 250"/>
                <a:gd name="T19" fmla="*/ 559 h 598"/>
                <a:gd name="T20" fmla="*/ 215 w 250"/>
                <a:gd name="T21" fmla="*/ 23 h 598"/>
                <a:gd name="T22" fmla="*/ 191 w 250"/>
                <a:gd name="T23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0" h="598">
                  <a:moveTo>
                    <a:pt x="191" y="0"/>
                  </a:moveTo>
                  <a:lnTo>
                    <a:pt x="155" y="24"/>
                  </a:lnTo>
                  <a:lnTo>
                    <a:pt x="158" y="124"/>
                  </a:lnTo>
                  <a:lnTo>
                    <a:pt x="176" y="389"/>
                  </a:lnTo>
                  <a:lnTo>
                    <a:pt x="0" y="389"/>
                  </a:lnTo>
                  <a:lnTo>
                    <a:pt x="179" y="448"/>
                  </a:lnTo>
                  <a:lnTo>
                    <a:pt x="188" y="578"/>
                  </a:lnTo>
                  <a:lnTo>
                    <a:pt x="211" y="598"/>
                  </a:lnTo>
                  <a:lnTo>
                    <a:pt x="249" y="568"/>
                  </a:lnTo>
                  <a:lnTo>
                    <a:pt x="250" y="559"/>
                  </a:lnTo>
                  <a:lnTo>
                    <a:pt x="215" y="23"/>
                  </a:lnTo>
                  <a:lnTo>
                    <a:pt x="19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4" name="Freeform 54"/>
            <p:cNvSpPr>
              <a:spLocks/>
            </p:cNvSpPr>
            <p:nvPr/>
          </p:nvSpPr>
          <p:spPr bwMode="auto">
            <a:xfrm>
              <a:off x="4632325" y="2800351"/>
              <a:ext cx="77788" cy="111125"/>
            </a:xfrm>
            <a:custGeom>
              <a:avLst/>
              <a:gdLst>
                <a:gd name="T0" fmla="*/ 211 w 291"/>
                <a:gd name="T1" fmla="*/ 0 h 418"/>
                <a:gd name="T2" fmla="*/ 128 w 291"/>
                <a:gd name="T3" fmla="*/ 0 h 418"/>
                <a:gd name="T4" fmla="*/ 101 w 291"/>
                <a:gd name="T5" fmla="*/ 21 h 418"/>
                <a:gd name="T6" fmla="*/ 117 w 291"/>
                <a:gd name="T7" fmla="*/ 42 h 418"/>
                <a:gd name="T8" fmla="*/ 200 w 291"/>
                <a:gd name="T9" fmla="*/ 42 h 418"/>
                <a:gd name="T10" fmla="*/ 204 w 291"/>
                <a:gd name="T11" fmla="*/ 42 h 418"/>
                <a:gd name="T12" fmla="*/ 239 w 291"/>
                <a:gd name="T13" fmla="*/ 61 h 418"/>
                <a:gd name="T14" fmla="*/ 241 w 291"/>
                <a:gd name="T15" fmla="*/ 64 h 418"/>
                <a:gd name="T16" fmla="*/ 246 w 291"/>
                <a:gd name="T17" fmla="*/ 105 h 418"/>
                <a:gd name="T18" fmla="*/ 245 w 291"/>
                <a:gd name="T19" fmla="*/ 109 h 418"/>
                <a:gd name="T20" fmla="*/ 216 w 291"/>
                <a:gd name="T21" fmla="*/ 148 h 418"/>
                <a:gd name="T22" fmla="*/ 211 w 291"/>
                <a:gd name="T23" fmla="*/ 153 h 418"/>
                <a:gd name="T24" fmla="*/ 166 w 291"/>
                <a:gd name="T25" fmla="*/ 168 h 418"/>
                <a:gd name="T26" fmla="*/ 124 w 291"/>
                <a:gd name="T27" fmla="*/ 168 h 418"/>
                <a:gd name="T28" fmla="*/ 97 w 291"/>
                <a:gd name="T29" fmla="*/ 188 h 418"/>
                <a:gd name="T30" fmla="*/ 113 w 291"/>
                <a:gd name="T31" fmla="*/ 209 h 418"/>
                <a:gd name="T32" fmla="*/ 155 w 291"/>
                <a:gd name="T33" fmla="*/ 209 h 418"/>
                <a:gd name="T34" fmla="*/ 160 w 291"/>
                <a:gd name="T35" fmla="*/ 209 h 418"/>
                <a:gd name="T36" fmla="*/ 194 w 291"/>
                <a:gd name="T37" fmla="*/ 227 h 418"/>
                <a:gd name="T38" fmla="*/ 196 w 291"/>
                <a:gd name="T39" fmla="*/ 232 h 418"/>
                <a:gd name="T40" fmla="*/ 201 w 291"/>
                <a:gd name="T41" fmla="*/ 272 h 418"/>
                <a:gd name="T42" fmla="*/ 190 w 291"/>
                <a:gd name="T43" fmla="*/ 314 h 418"/>
                <a:gd name="T44" fmla="*/ 189 w 291"/>
                <a:gd name="T45" fmla="*/ 318 h 418"/>
                <a:gd name="T46" fmla="*/ 159 w 291"/>
                <a:gd name="T47" fmla="*/ 358 h 418"/>
                <a:gd name="T48" fmla="*/ 155 w 291"/>
                <a:gd name="T49" fmla="*/ 362 h 418"/>
                <a:gd name="T50" fmla="*/ 110 w 291"/>
                <a:gd name="T51" fmla="*/ 377 h 418"/>
                <a:gd name="T52" fmla="*/ 27 w 291"/>
                <a:gd name="T53" fmla="*/ 377 h 418"/>
                <a:gd name="T54" fmla="*/ 0 w 291"/>
                <a:gd name="T55" fmla="*/ 397 h 418"/>
                <a:gd name="T56" fmla="*/ 15 w 291"/>
                <a:gd name="T57" fmla="*/ 418 h 418"/>
                <a:gd name="T58" fmla="*/ 99 w 291"/>
                <a:gd name="T59" fmla="*/ 418 h 418"/>
                <a:gd name="T60" fmla="*/ 138 w 291"/>
                <a:gd name="T61" fmla="*/ 412 h 418"/>
                <a:gd name="T62" fmla="*/ 181 w 291"/>
                <a:gd name="T63" fmla="*/ 388 h 418"/>
                <a:gd name="T64" fmla="*/ 211 w 291"/>
                <a:gd name="T65" fmla="*/ 357 h 418"/>
                <a:gd name="T66" fmla="*/ 231 w 291"/>
                <a:gd name="T67" fmla="*/ 314 h 418"/>
                <a:gd name="T68" fmla="*/ 243 w 291"/>
                <a:gd name="T69" fmla="*/ 272 h 418"/>
                <a:gd name="T70" fmla="*/ 245 w 291"/>
                <a:gd name="T71" fmla="*/ 262 h 418"/>
                <a:gd name="T72" fmla="*/ 244 w 291"/>
                <a:gd name="T73" fmla="*/ 222 h 418"/>
                <a:gd name="T74" fmla="*/ 223 w 291"/>
                <a:gd name="T75" fmla="*/ 188 h 418"/>
                <a:gd name="T76" fmla="*/ 232 w 291"/>
                <a:gd name="T77" fmla="*/ 182 h 418"/>
                <a:gd name="T78" fmla="*/ 267 w 291"/>
                <a:gd name="T79" fmla="*/ 147 h 418"/>
                <a:gd name="T80" fmla="*/ 288 w 291"/>
                <a:gd name="T81" fmla="*/ 105 h 418"/>
                <a:gd name="T82" fmla="*/ 291 w 291"/>
                <a:gd name="T83" fmla="*/ 67 h 418"/>
                <a:gd name="T84" fmla="*/ 277 w 291"/>
                <a:gd name="T85" fmla="*/ 30 h 418"/>
                <a:gd name="T86" fmla="*/ 252 w 291"/>
                <a:gd name="T87" fmla="*/ 9 h 418"/>
                <a:gd name="T88" fmla="*/ 211 w 291"/>
                <a:gd name="T89" fmla="*/ 0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91" h="418">
                  <a:moveTo>
                    <a:pt x="211" y="0"/>
                  </a:moveTo>
                  <a:lnTo>
                    <a:pt x="128" y="0"/>
                  </a:lnTo>
                  <a:lnTo>
                    <a:pt x="101" y="21"/>
                  </a:lnTo>
                  <a:lnTo>
                    <a:pt x="117" y="42"/>
                  </a:lnTo>
                  <a:lnTo>
                    <a:pt x="200" y="42"/>
                  </a:lnTo>
                  <a:lnTo>
                    <a:pt x="204" y="42"/>
                  </a:lnTo>
                  <a:lnTo>
                    <a:pt x="239" y="61"/>
                  </a:lnTo>
                  <a:lnTo>
                    <a:pt x="241" y="64"/>
                  </a:lnTo>
                  <a:lnTo>
                    <a:pt x="246" y="105"/>
                  </a:lnTo>
                  <a:lnTo>
                    <a:pt x="245" y="109"/>
                  </a:lnTo>
                  <a:lnTo>
                    <a:pt x="216" y="148"/>
                  </a:lnTo>
                  <a:lnTo>
                    <a:pt x="211" y="153"/>
                  </a:lnTo>
                  <a:lnTo>
                    <a:pt x="166" y="168"/>
                  </a:lnTo>
                  <a:lnTo>
                    <a:pt x="124" y="168"/>
                  </a:lnTo>
                  <a:lnTo>
                    <a:pt x="97" y="188"/>
                  </a:lnTo>
                  <a:lnTo>
                    <a:pt x="113" y="209"/>
                  </a:lnTo>
                  <a:lnTo>
                    <a:pt x="155" y="209"/>
                  </a:lnTo>
                  <a:lnTo>
                    <a:pt x="160" y="209"/>
                  </a:lnTo>
                  <a:lnTo>
                    <a:pt x="194" y="227"/>
                  </a:lnTo>
                  <a:lnTo>
                    <a:pt x="196" y="232"/>
                  </a:lnTo>
                  <a:lnTo>
                    <a:pt x="201" y="272"/>
                  </a:lnTo>
                  <a:lnTo>
                    <a:pt x="190" y="314"/>
                  </a:lnTo>
                  <a:lnTo>
                    <a:pt x="189" y="318"/>
                  </a:lnTo>
                  <a:lnTo>
                    <a:pt x="159" y="358"/>
                  </a:lnTo>
                  <a:lnTo>
                    <a:pt x="155" y="362"/>
                  </a:lnTo>
                  <a:lnTo>
                    <a:pt x="110" y="377"/>
                  </a:lnTo>
                  <a:lnTo>
                    <a:pt x="27" y="377"/>
                  </a:lnTo>
                  <a:lnTo>
                    <a:pt x="0" y="397"/>
                  </a:lnTo>
                  <a:lnTo>
                    <a:pt x="15" y="418"/>
                  </a:lnTo>
                  <a:lnTo>
                    <a:pt x="99" y="418"/>
                  </a:lnTo>
                  <a:lnTo>
                    <a:pt x="138" y="412"/>
                  </a:lnTo>
                  <a:lnTo>
                    <a:pt x="181" y="388"/>
                  </a:lnTo>
                  <a:lnTo>
                    <a:pt x="211" y="357"/>
                  </a:lnTo>
                  <a:lnTo>
                    <a:pt x="231" y="314"/>
                  </a:lnTo>
                  <a:lnTo>
                    <a:pt x="243" y="272"/>
                  </a:lnTo>
                  <a:lnTo>
                    <a:pt x="245" y="262"/>
                  </a:lnTo>
                  <a:lnTo>
                    <a:pt x="244" y="222"/>
                  </a:lnTo>
                  <a:lnTo>
                    <a:pt x="223" y="188"/>
                  </a:lnTo>
                  <a:lnTo>
                    <a:pt x="232" y="182"/>
                  </a:lnTo>
                  <a:lnTo>
                    <a:pt x="267" y="147"/>
                  </a:lnTo>
                  <a:lnTo>
                    <a:pt x="288" y="105"/>
                  </a:lnTo>
                  <a:lnTo>
                    <a:pt x="291" y="67"/>
                  </a:lnTo>
                  <a:lnTo>
                    <a:pt x="277" y="30"/>
                  </a:lnTo>
                  <a:lnTo>
                    <a:pt x="252" y="9"/>
                  </a:lnTo>
                  <a:lnTo>
                    <a:pt x="21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032" name="Группа 1031"/>
          <p:cNvGrpSpPr/>
          <p:nvPr/>
        </p:nvGrpSpPr>
        <p:grpSpPr>
          <a:xfrm>
            <a:off x="4490636" y="3226369"/>
            <a:ext cx="212726" cy="158750"/>
            <a:chOff x="5397500" y="2733676"/>
            <a:chExt cx="212726" cy="158750"/>
          </a:xfrm>
          <a:solidFill>
            <a:schemeClr val="tx1"/>
          </a:solidFill>
        </p:grpSpPr>
        <p:sp>
          <p:nvSpPr>
            <p:cNvPr id="52" name="Freeform 52"/>
            <p:cNvSpPr>
              <a:spLocks/>
            </p:cNvSpPr>
            <p:nvPr/>
          </p:nvSpPr>
          <p:spPr bwMode="auto">
            <a:xfrm>
              <a:off x="5397500" y="2740026"/>
              <a:ext cx="92075" cy="152400"/>
            </a:xfrm>
            <a:custGeom>
              <a:avLst/>
              <a:gdLst>
                <a:gd name="T0" fmla="*/ 325 w 348"/>
                <a:gd name="T1" fmla="*/ 0 h 573"/>
                <a:gd name="T2" fmla="*/ 3 w 348"/>
                <a:gd name="T3" fmla="*/ 534 h 573"/>
                <a:gd name="T4" fmla="*/ 0 w 348"/>
                <a:gd name="T5" fmla="*/ 543 h 573"/>
                <a:gd name="T6" fmla="*/ 21 w 348"/>
                <a:gd name="T7" fmla="*/ 573 h 573"/>
                <a:gd name="T8" fmla="*/ 56 w 348"/>
                <a:gd name="T9" fmla="*/ 553 h 573"/>
                <a:gd name="T10" fmla="*/ 132 w 348"/>
                <a:gd name="T11" fmla="*/ 424 h 573"/>
                <a:gd name="T12" fmla="*/ 348 w 348"/>
                <a:gd name="T13" fmla="*/ 424 h 573"/>
                <a:gd name="T14" fmla="*/ 168 w 348"/>
                <a:gd name="T15" fmla="*/ 364 h 573"/>
                <a:gd name="T16" fmla="*/ 327 w 348"/>
                <a:gd name="T17" fmla="*/ 100 h 573"/>
                <a:gd name="T18" fmla="*/ 325 w 348"/>
                <a:gd name="T19" fmla="*/ 0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573">
                  <a:moveTo>
                    <a:pt x="325" y="0"/>
                  </a:moveTo>
                  <a:lnTo>
                    <a:pt x="3" y="534"/>
                  </a:lnTo>
                  <a:lnTo>
                    <a:pt x="0" y="543"/>
                  </a:lnTo>
                  <a:lnTo>
                    <a:pt x="21" y="573"/>
                  </a:lnTo>
                  <a:lnTo>
                    <a:pt x="56" y="553"/>
                  </a:lnTo>
                  <a:lnTo>
                    <a:pt x="132" y="424"/>
                  </a:lnTo>
                  <a:lnTo>
                    <a:pt x="348" y="424"/>
                  </a:lnTo>
                  <a:lnTo>
                    <a:pt x="168" y="364"/>
                  </a:lnTo>
                  <a:lnTo>
                    <a:pt x="327" y="100"/>
                  </a:lnTo>
                  <a:lnTo>
                    <a:pt x="32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3" name="Freeform 53"/>
            <p:cNvSpPr>
              <a:spLocks/>
            </p:cNvSpPr>
            <p:nvPr/>
          </p:nvSpPr>
          <p:spPr bwMode="auto">
            <a:xfrm>
              <a:off x="5441950" y="2733676"/>
              <a:ext cx="66675" cy="158750"/>
            </a:xfrm>
            <a:custGeom>
              <a:avLst/>
              <a:gdLst>
                <a:gd name="T0" fmla="*/ 193 w 251"/>
                <a:gd name="T1" fmla="*/ 0 h 598"/>
                <a:gd name="T2" fmla="*/ 157 w 251"/>
                <a:gd name="T3" fmla="*/ 25 h 598"/>
                <a:gd name="T4" fmla="*/ 159 w 251"/>
                <a:gd name="T5" fmla="*/ 125 h 598"/>
                <a:gd name="T6" fmla="*/ 177 w 251"/>
                <a:gd name="T7" fmla="*/ 389 h 598"/>
                <a:gd name="T8" fmla="*/ 0 w 251"/>
                <a:gd name="T9" fmla="*/ 389 h 598"/>
                <a:gd name="T10" fmla="*/ 180 w 251"/>
                <a:gd name="T11" fmla="*/ 449 h 598"/>
                <a:gd name="T12" fmla="*/ 189 w 251"/>
                <a:gd name="T13" fmla="*/ 578 h 598"/>
                <a:gd name="T14" fmla="*/ 212 w 251"/>
                <a:gd name="T15" fmla="*/ 598 h 598"/>
                <a:gd name="T16" fmla="*/ 250 w 251"/>
                <a:gd name="T17" fmla="*/ 568 h 598"/>
                <a:gd name="T18" fmla="*/ 251 w 251"/>
                <a:gd name="T19" fmla="*/ 559 h 598"/>
                <a:gd name="T20" fmla="*/ 216 w 251"/>
                <a:gd name="T21" fmla="*/ 24 h 598"/>
                <a:gd name="T22" fmla="*/ 193 w 251"/>
                <a:gd name="T23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1" h="598">
                  <a:moveTo>
                    <a:pt x="193" y="0"/>
                  </a:moveTo>
                  <a:lnTo>
                    <a:pt x="157" y="25"/>
                  </a:lnTo>
                  <a:lnTo>
                    <a:pt x="159" y="125"/>
                  </a:lnTo>
                  <a:lnTo>
                    <a:pt x="177" y="389"/>
                  </a:lnTo>
                  <a:lnTo>
                    <a:pt x="0" y="389"/>
                  </a:lnTo>
                  <a:lnTo>
                    <a:pt x="180" y="449"/>
                  </a:lnTo>
                  <a:lnTo>
                    <a:pt x="189" y="578"/>
                  </a:lnTo>
                  <a:lnTo>
                    <a:pt x="212" y="598"/>
                  </a:lnTo>
                  <a:lnTo>
                    <a:pt x="250" y="568"/>
                  </a:lnTo>
                  <a:lnTo>
                    <a:pt x="251" y="559"/>
                  </a:lnTo>
                  <a:lnTo>
                    <a:pt x="216" y="24"/>
                  </a:lnTo>
                  <a:lnTo>
                    <a:pt x="19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5" name="Freeform 55"/>
            <p:cNvSpPr>
              <a:spLocks/>
            </p:cNvSpPr>
            <p:nvPr/>
          </p:nvSpPr>
          <p:spPr bwMode="auto">
            <a:xfrm>
              <a:off x="5559425" y="2833688"/>
              <a:ext cx="41275" cy="22225"/>
            </a:xfrm>
            <a:custGeom>
              <a:avLst/>
              <a:gdLst>
                <a:gd name="T0" fmla="*/ 142 w 158"/>
                <a:gd name="T1" fmla="*/ 0 h 83"/>
                <a:gd name="T2" fmla="*/ 115 w 158"/>
                <a:gd name="T3" fmla="*/ 20 h 83"/>
                <a:gd name="T4" fmla="*/ 98 w 158"/>
                <a:gd name="T5" fmla="*/ 83 h 83"/>
                <a:gd name="T6" fmla="*/ 0 w 158"/>
                <a:gd name="T7" fmla="*/ 83 h 83"/>
                <a:gd name="T8" fmla="*/ 141 w 158"/>
                <a:gd name="T9" fmla="*/ 83 h 83"/>
                <a:gd name="T10" fmla="*/ 158 w 158"/>
                <a:gd name="T11" fmla="*/ 20 h 83"/>
                <a:gd name="T12" fmla="*/ 142 w 158"/>
                <a:gd name="T1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8" h="83">
                  <a:moveTo>
                    <a:pt x="142" y="0"/>
                  </a:moveTo>
                  <a:lnTo>
                    <a:pt x="115" y="20"/>
                  </a:lnTo>
                  <a:lnTo>
                    <a:pt x="98" y="83"/>
                  </a:lnTo>
                  <a:lnTo>
                    <a:pt x="0" y="83"/>
                  </a:lnTo>
                  <a:lnTo>
                    <a:pt x="141" y="83"/>
                  </a:lnTo>
                  <a:lnTo>
                    <a:pt x="158" y="20"/>
                  </a:lnTo>
                  <a:lnTo>
                    <a:pt x="14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6" name="Freeform 56"/>
            <p:cNvSpPr>
              <a:spLocks/>
            </p:cNvSpPr>
            <p:nvPr/>
          </p:nvSpPr>
          <p:spPr bwMode="auto">
            <a:xfrm>
              <a:off x="5545138" y="2778126"/>
              <a:ext cx="65088" cy="111125"/>
            </a:xfrm>
            <a:custGeom>
              <a:avLst/>
              <a:gdLst>
                <a:gd name="T0" fmla="*/ 189 w 251"/>
                <a:gd name="T1" fmla="*/ 0 h 418"/>
                <a:gd name="T2" fmla="*/ 165 w 251"/>
                <a:gd name="T3" fmla="*/ 14 h 418"/>
                <a:gd name="T4" fmla="*/ 3 w 251"/>
                <a:gd name="T5" fmla="*/ 308 h 418"/>
                <a:gd name="T6" fmla="*/ 0 w 251"/>
                <a:gd name="T7" fmla="*/ 314 h 418"/>
                <a:gd name="T8" fmla="*/ 16 w 251"/>
                <a:gd name="T9" fmla="*/ 334 h 418"/>
                <a:gd name="T10" fmla="*/ 142 w 251"/>
                <a:gd name="T11" fmla="*/ 334 h 418"/>
                <a:gd name="T12" fmla="*/ 125 w 251"/>
                <a:gd name="T13" fmla="*/ 397 h 418"/>
                <a:gd name="T14" fmla="*/ 140 w 251"/>
                <a:gd name="T15" fmla="*/ 418 h 418"/>
                <a:gd name="T16" fmla="*/ 167 w 251"/>
                <a:gd name="T17" fmla="*/ 397 h 418"/>
                <a:gd name="T18" fmla="*/ 184 w 251"/>
                <a:gd name="T19" fmla="*/ 334 h 418"/>
                <a:gd name="T20" fmla="*/ 225 w 251"/>
                <a:gd name="T21" fmla="*/ 334 h 418"/>
                <a:gd name="T22" fmla="*/ 251 w 251"/>
                <a:gd name="T23" fmla="*/ 314 h 418"/>
                <a:gd name="T24" fmla="*/ 237 w 251"/>
                <a:gd name="T25" fmla="*/ 292 h 418"/>
                <a:gd name="T26" fmla="*/ 195 w 251"/>
                <a:gd name="T27" fmla="*/ 292 h 418"/>
                <a:gd name="T28" fmla="*/ 54 w 251"/>
                <a:gd name="T29" fmla="*/ 292 h 418"/>
                <a:gd name="T30" fmla="*/ 202 w 251"/>
                <a:gd name="T31" fmla="*/ 27 h 418"/>
                <a:gd name="T32" fmla="*/ 205 w 251"/>
                <a:gd name="T33" fmla="*/ 20 h 418"/>
                <a:gd name="T34" fmla="*/ 189 w 251"/>
                <a:gd name="T35" fmla="*/ 0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1" h="418">
                  <a:moveTo>
                    <a:pt x="189" y="0"/>
                  </a:moveTo>
                  <a:lnTo>
                    <a:pt x="165" y="14"/>
                  </a:lnTo>
                  <a:lnTo>
                    <a:pt x="3" y="308"/>
                  </a:lnTo>
                  <a:lnTo>
                    <a:pt x="0" y="314"/>
                  </a:lnTo>
                  <a:lnTo>
                    <a:pt x="16" y="334"/>
                  </a:lnTo>
                  <a:lnTo>
                    <a:pt x="142" y="334"/>
                  </a:lnTo>
                  <a:lnTo>
                    <a:pt x="125" y="397"/>
                  </a:lnTo>
                  <a:lnTo>
                    <a:pt x="140" y="418"/>
                  </a:lnTo>
                  <a:lnTo>
                    <a:pt x="167" y="397"/>
                  </a:lnTo>
                  <a:lnTo>
                    <a:pt x="184" y="334"/>
                  </a:lnTo>
                  <a:lnTo>
                    <a:pt x="225" y="334"/>
                  </a:lnTo>
                  <a:lnTo>
                    <a:pt x="251" y="314"/>
                  </a:lnTo>
                  <a:lnTo>
                    <a:pt x="237" y="292"/>
                  </a:lnTo>
                  <a:lnTo>
                    <a:pt x="195" y="292"/>
                  </a:lnTo>
                  <a:lnTo>
                    <a:pt x="54" y="292"/>
                  </a:lnTo>
                  <a:lnTo>
                    <a:pt x="202" y="27"/>
                  </a:lnTo>
                  <a:lnTo>
                    <a:pt x="205" y="20"/>
                  </a:lnTo>
                  <a:lnTo>
                    <a:pt x="18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042" name="Группа 1041"/>
          <p:cNvGrpSpPr/>
          <p:nvPr/>
        </p:nvGrpSpPr>
        <p:grpSpPr>
          <a:xfrm>
            <a:off x="2388786" y="4529706"/>
            <a:ext cx="39688" cy="111125"/>
            <a:chOff x="2388786" y="4529706"/>
            <a:chExt cx="39688" cy="111125"/>
          </a:xfrm>
          <a:solidFill>
            <a:schemeClr val="tx1"/>
          </a:solidFill>
        </p:grpSpPr>
        <p:sp>
          <p:nvSpPr>
            <p:cNvPr id="60" name="Freeform 60"/>
            <p:cNvSpPr>
              <a:spLocks/>
            </p:cNvSpPr>
            <p:nvPr/>
          </p:nvSpPr>
          <p:spPr bwMode="auto">
            <a:xfrm>
              <a:off x="2390374" y="4536056"/>
              <a:ext cx="38100" cy="104775"/>
            </a:xfrm>
            <a:custGeom>
              <a:avLst/>
              <a:gdLst>
                <a:gd name="T0" fmla="*/ 143 w 143"/>
                <a:gd name="T1" fmla="*/ 0 h 398"/>
                <a:gd name="T2" fmla="*/ 87 w 143"/>
                <a:gd name="T3" fmla="*/ 51 h 398"/>
                <a:gd name="T4" fmla="*/ 0 w 143"/>
                <a:gd name="T5" fmla="*/ 377 h 398"/>
                <a:gd name="T6" fmla="*/ 15 w 143"/>
                <a:gd name="T7" fmla="*/ 398 h 398"/>
                <a:gd name="T8" fmla="*/ 42 w 143"/>
                <a:gd name="T9" fmla="*/ 377 h 398"/>
                <a:gd name="T10" fmla="*/ 143 w 143"/>
                <a:gd name="T11" fmla="*/ 0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398">
                  <a:moveTo>
                    <a:pt x="143" y="0"/>
                  </a:moveTo>
                  <a:lnTo>
                    <a:pt x="87" y="51"/>
                  </a:lnTo>
                  <a:lnTo>
                    <a:pt x="0" y="377"/>
                  </a:lnTo>
                  <a:lnTo>
                    <a:pt x="15" y="398"/>
                  </a:lnTo>
                  <a:lnTo>
                    <a:pt x="42" y="377"/>
                  </a:lnTo>
                  <a:lnTo>
                    <a:pt x="143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" name="Freeform 61"/>
            <p:cNvSpPr>
              <a:spLocks/>
            </p:cNvSpPr>
            <p:nvPr/>
          </p:nvSpPr>
          <p:spPr bwMode="auto">
            <a:xfrm>
              <a:off x="2388786" y="4529706"/>
              <a:ext cx="39688" cy="33338"/>
            </a:xfrm>
            <a:custGeom>
              <a:avLst/>
              <a:gdLst>
                <a:gd name="T0" fmla="*/ 133 w 149"/>
                <a:gd name="T1" fmla="*/ 0 h 126"/>
                <a:gd name="T2" fmla="*/ 114 w 149"/>
                <a:gd name="T3" fmla="*/ 9 h 126"/>
                <a:gd name="T4" fmla="*/ 10 w 149"/>
                <a:gd name="T5" fmla="*/ 90 h 126"/>
                <a:gd name="T6" fmla="*/ 0 w 149"/>
                <a:gd name="T7" fmla="*/ 105 h 126"/>
                <a:gd name="T8" fmla="*/ 16 w 149"/>
                <a:gd name="T9" fmla="*/ 126 h 126"/>
                <a:gd name="T10" fmla="*/ 32 w 149"/>
                <a:gd name="T11" fmla="*/ 120 h 126"/>
                <a:gd name="T12" fmla="*/ 93 w 149"/>
                <a:gd name="T13" fmla="*/ 72 h 126"/>
                <a:gd name="T14" fmla="*/ 149 w 149"/>
                <a:gd name="T15" fmla="*/ 21 h 126"/>
                <a:gd name="T16" fmla="*/ 133 w 149"/>
                <a:gd name="T1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9" h="126">
                  <a:moveTo>
                    <a:pt x="133" y="0"/>
                  </a:moveTo>
                  <a:lnTo>
                    <a:pt x="114" y="9"/>
                  </a:lnTo>
                  <a:lnTo>
                    <a:pt x="10" y="90"/>
                  </a:lnTo>
                  <a:lnTo>
                    <a:pt x="0" y="105"/>
                  </a:lnTo>
                  <a:lnTo>
                    <a:pt x="16" y="126"/>
                  </a:lnTo>
                  <a:lnTo>
                    <a:pt x="32" y="120"/>
                  </a:lnTo>
                  <a:lnTo>
                    <a:pt x="93" y="72"/>
                  </a:lnTo>
                  <a:lnTo>
                    <a:pt x="149" y="21"/>
                  </a:lnTo>
                  <a:lnTo>
                    <a:pt x="13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041" name="Группа 1040"/>
          <p:cNvGrpSpPr/>
          <p:nvPr/>
        </p:nvGrpSpPr>
        <p:grpSpPr>
          <a:xfrm>
            <a:off x="2476099" y="4197919"/>
            <a:ext cx="76200" cy="109538"/>
            <a:chOff x="2476099" y="4197919"/>
            <a:chExt cx="76200" cy="109538"/>
          </a:xfrm>
          <a:solidFill>
            <a:schemeClr val="tx1"/>
          </a:solidFill>
        </p:grpSpPr>
        <p:sp>
          <p:nvSpPr>
            <p:cNvPr id="62" name="Freeform 62"/>
            <p:cNvSpPr>
              <a:spLocks/>
            </p:cNvSpPr>
            <p:nvPr/>
          </p:nvSpPr>
          <p:spPr bwMode="auto">
            <a:xfrm>
              <a:off x="2498324" y="4205856"/>
              <a:ext cx="30163" cy="19050"/>
            </a:xfrm>
            <a:custGeom>
              <a:avLst/>
              <a:gdLst>
                <a:gd name="T0" fmla="*/ 43 w 116"/>
                <a:gd name="T1" fmla="*/ 0 h 71"/>
                <a:gd name="T2" fmla="*/ 4 w 116"/>
                <a:gd name="T3" fmla="*/ 41 h 71"/>
                <a:gd name="T4" fmla="*/ 0 w 116"/>
                <a:gd name="T5" fmla="*/ 50 h 71"/>
                <a:gd name="T6" fmla="*/ 16 w 116"/>
                <a:gd name="T7" fmla="*/ 71 h 71"/>
                <a:gd name="T8" fmla="*/ 36 w 116"/>
                <a:gd name="T9" fmla="*/ 61 h 71"/>
                <a:gd name="T10" fmla="*/ 37 w 116"/>
                <a:gd name="T11" fmla="*/ 60 h 71"/>
                <a:gd name="T12" fmla="*/ 79 w 116"/>
                <a:gd name="T13" fmla="*/ 20 h 71"/>
                <a:gd name="T14" fmla="*/ 116 w 116"/>
                <a:gd name="T15" fmla="*/ 8 h 71"/>
                <a:gd name="T16" fmla="*/ 43 w 116"/>
                <a:gd name="T17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71">
                  <a:moveTo>
                    <a:pt x="43" y="0"/>
                  </a:moveTo>
                  <a:lnTo>
                    <a:pt x="4" y="41"/>
                  </a:lnTo>
                  <a:lnTo>
                    <a:pt x="0" y="50"/>
                  </a:lnTo>
                  <a:lnTo>
                    <a:pt x="16" y="71"/>
                  </a:lnTo>
                  <a:lnTo>
                    <a:pt x="36" y="61"/>
                  </a:lnTo>
                  <a:lnTo>
                    <a:pt x="37" y="60"/>
                  </a:lnTo>
                  <a:lnTo>
                    <a:pt x="79" y="20"/>
                  </a:lnTo>
                  <a:lnTo>
                    <a:pt x="116" y="8"/>
                  </a:lnTo>
                  <a:lnTo>
                    <a:pt x="4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3" name="Freeform 63"/>
            <p:cNvSpPr>
              <a:spLocks/>
            </p:cNvSpPr>
            <p:nvPr/>
          </p:nvSpPr>
          <p:spPr bwMode="auto">
            <a:xfrm>
              <a:off x="2476099" y="4197919"/>
              <a:ext cx="76200" cy="109538"/>
            </a:xfrm>
            <a:custGeom>
              <a:avLst/>
              <a:gdLst>
                <a:gd name="T0" fmla="*/ 212 w 292"/>
                <a:gd name="T1" fmla="*/ 0 h 419"/>
                <a:gd name="T2" fmla="*/ 209 w 292"/>
                <a:gd name="T3" fmla="*/ 0 h 419"/>
                <a:gd name="T4" fmla="*/ 167 w 292"/>
                <a:gd name="T5" fmla="*/ 9 h 419"/>
                <a:gd name="T6" fmla="*/ 128 w 292"/>
                <a:gd name="T7" fmla="*/ 34 h 419"/>
                <a:gd name="T8" fmla="*/ 201 w 292"/>
                <a:gd name="T9" fmla="*/ 42 h 419"/>
                <a:gd name="T10" fmla="*/ 205 w 292"/>
                <a:gd name="T11" fmla="*/ 42 h 419"/>
                <a:gd name="T12" fmla="*/ 240 w 292"/>
                <a:gd name="T13" fmla="*/ 60 h 419"/>
                <a:gd name="T14" fmla="*/ 242 w 292"/>
                <a:gd name="T15" fmla="*/ 63 h 419"/>
                <a:gd name="T16" fmla="*/ 247 w 292"/>
                <a:gd name="T17" fmla="*/ 105 h 419"/>
                <a:gd name="T18" fmla="*/ 227 w 292"/>
                <a:gd name="T19" fmla="*/ 139 h 419"/>
                <a:gd name="T20" fmla="*/ 7 w 292"/>
                <a:gd name="T21" fmla="*/ 385 h 419"/>
                <a:gd name="T22" fmla="*/ 0 w 292"/>
                <a:gd name="T23" fmla="*/ 398 h 419"/>
                <a:gd name="T24" fmla="*/ 16 w 292"/>
                <a:gd name="T25" fmla="*/ 419 h 419"/>
                <a:gd name="T26" fmla="*/ 184 w 292"/>
                <a:gd name="T27" fmla="*/ 419 h 419"/>
                <a:gd name="T28" fmla="*/ 210 w 292"/>
                <a:gd name="T29" fmla="*/ 398 h 419"/>
                <a:gd name="T30" fmla="*/ 195 w 292"/>
                <a:gd name="T31" fmla="*/ 376 h 419"/>
                <a:gd name="T32" fmla="*/ 65 w 292"/>
                <a:gd name="T33" fmla="*/ 376 h 419"/>
                <a:gd name="T34" fmla="*/ 254 w 292"/>
                <a:gd name="T35" fmla="*/ 165 h 419"/>
                <a:gd name="T36" fmla="*/ 267 w 292"/>
                <a:gd name="T37" fmla="*/ 147 h 419"/>
                <a:gd name="T38" fmla="*/ 288 w 292"/>
                <a:gd name="T39" fmla="*/ 105 h 419"/>
                <a:gd name="T40" fmla="*/ 292 w 292"/>
                <a:gd name="T41" fmla="*/ 68 h 419"/>
                <a:gd name="T42" fmla="*/ 278 w 292"/>
                <a:gd name="T43" fmla="*/ 31 h 419"/>
                <a:gd name="T44" fmla="*/ 252 w 292"/>
                <a:gd name="T45" fmla="*/ 9 h 419"/>
                <a:gd name="T46" fmla="*/ 212 w 292"/>
                <a:gd name="T47" fmla="*/ 0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92" h="419">
                  <a:moveTo>
                    <a:pt x="212" y="0"/>
                  </a:moveTo>
                  <a:lnTo>
                    <a:pt x="209" y="0"/>
                  </a:lnTo>
                  <a:lnTo>
                    <a:pt x="167" y="9"/>
                  </a:lnTo>
                  <a:lnTo>
                    <a:pt x="128" y="34"/>
                  </a:lnTo>
                  <a:lnTo>
                    <a:pt x="201" y="42"/>
                  </a:lnTo>
                  <a:lnTo>
                    <a:pt x="205" y="42"/>
                  </a:lnTo>
                  <a:lnTo>
                    <a:pt x="240" y="60"/>
                  </a:lnTo>
                  <a:lnTo>
                    <a:pt x="242" y="63"/>
                  </a:lnTo>
                  <a:lnTo>
                    <a:pt x="247" y="105"/>
                  </a:lnTo>
                  <a:lnTo>
                    <a:pt x="227" y="139"/>
                  </a:lnTo>
                  <a:lnTo>
                    <a:pt x="7" y="385"/>
                  </a:lnTo>
                  <a:lnTo>
                    <a:pt x="0" y="398"/>
                  </a:lnTo>
                  <a:lnTo>
                    <a:pt x="16" y="419"/>
                  </a:lnTo>
                  <a:lnTo>
                    <a:pt x="184" y="419"/>
                  </a:lnTo>
                  <a:lnTo>
                    <a:pt x="210" y="398"/>
                  </a:lnTo>
                  <a:lnTo>
                    <a:pt x="195" y="376"/>
                  </a:lnTo>
                  <a:lnTo>
                    <a:pt x="65" y="376"/>
                  </a:lnTo>
                  <a:lnTo>
                    <a:pt x="254" y="165"/>
                  </a:lnTo>
                  <a:lnTo>
                    <a:pt x="267" y="147"/>
                  </a:lnTo>
                  <a:lnTo>
                    <a:pt x="288" y="105"/>
                  </a:lnTo>
                  <a:lnTo>
                    <a:pt x="292" y="68"/>
                  </a:lnTo>
                  <a:lnTo>
                    <a:pt x="278" y="31"/>
                  </a:lnTo>
                  <a:lnTo>
                    <a:pt x="252" y="9"/>
                  </a:lnTo>
                  <a:lnTo>
                    <a:pt x="212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034" name="Группа 1033"/>
          <p:cNvGrpSpPr/>
          <p:nvPr/>
        </p:nvGrpSpPr>
        <p:grpSpPr>
          <a:xfrm>
            <a:off x="2544361" y="2932681"/>
            <a:ext cx="215900" cy="157163"/>
            <a:chOff x="3451225" y="2439988"/>
            <a:chExt cx="215900" cy="157163"/>
          </a:xfrm>
          <a:solidFill>
            <a:schemeClr val="tx1"/>
          </a:solidFill>
        </p:grpSpPr>
        <p:sp>
          <p:nvSpPr>
            <p:cNvPr id="58" name="Freeform 58"/>
            <p:cNvSpPr>
              <a:spLocks/>
            </p:cNvSpPr>
            <p:nvPr/>
          </p:nvSpPr>
          <p:spPr bwMode="auto">
            <a:xfrm>
              <a:off x="3605213" y="2532063"/>
              <a:ext cx="55563" cy="57150"/>
            </a:xfrm>
            <a:custGeom>
              <a:avLst/>
              <a:gdLst>
                <a:gd name="T0" fmla="*/ 199 w 214"/>
                <a:gd name="T1" fmla="*/ 0 h 220"/>
                <a:gd name="T2" fmla="*/ 121 w 214"/>
                <a:gd name="T3" fmla="*/ 11 h 220"/>
                <a:gd name="T4" fmla="*/ 127 w 214"/>
                <a:gd name="T5" fmla="*/ 11 h 220"/>
                <a:gd name="T6" fmla="*/ 161 w 214"/>
                <a:gd name="T7" fmla="*/ 29 h 220"/>
                <a:gd name="T8" fmla="*/ 164 w 214"/>
                <a:gd name="T9" fmla="*/ 34 h 220"/>
                <a:gd name="T10" fmla="*/ 167 w 214"/>
                <a:gd name="T11" fmla="*/ 74 h 220"/>
                <a:gd name="T12" fmla="*/ 156 w 214"/>
                <a:gd name="T13" fmla="*/ 116 h 220"/>
                <a:gd name="T14" fmla="*/ 155 w 214"/>
                <a:gd name="T15" fmla="*/ 120 h 220"/>
                <a:gd name="T16" fmla="*/ 127 w 214"/>
                <a:gd name="T17" fmla="*/ 161 h 220"/>
                <a:gd name="T18" fmla="*/ 121 w 214"/>
                <a:gd name="T19" fmla="*/ 164 h 220"/>
                <a:gd name="T20" fmla="*/ 77 w 214"/>
                <a:gd name="T21" fmla="*/ 179 h 220"/>
                <a:gd name="T22" fmla="*/ 0 w 214"/>
                <a:gd name="T23" fmla="*/ 190 h 220"/>
                <a:gd name="T24" fmla="*/ 25 w 214"/>
                <a:gd name="T25" fmla="*/ 211 h 220"/>
                <a:gd name="T26" fmla="*/ 66 w 214"/>
                <a:gd name="T27" fmla="*/ 220 h 220"/>
                <a:gd name="T28" fmla="*/ 104 w 214"/>
                <a:gd name="T29" fmla="*/ 214 h 220"/>
                <a:gd name="T30" fmla="*/ 148 w 214"/>
                <a:gd name="T31" fmla="*/ 190 h 220"/>
                <a:gd name="T32" fmla="*/ 178 w 214"/>
                <a:gd name="T33" fmla="*/ 160 h 220"/>
                <a:gd name="T34" fmla="*/ 198 w 214"/>
                <a:gd name="T35" fmla="*/ 116 h 220"/>
                <a:gd name="T36" fmla="*/ 209 w 214"/>
                <a:gd name="T37" fmla="*/ 74 h 220"/>
                <a:gd name="T38" fmla="*/ 214 w 214"/>
                <a:gd name="T39" fmla="*/ 37 h 220"/>
                <a:gd name="T40" fmla="*/ 199 w 214"/>
                <a:gd name="T41" fmla="*/ 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4" h="220">
                  <a:moveTo>
                    <a:pt x="199" y="0"/>
                  </a:moveTo>
                  <a:lnTo>
                    <a:pt x="121" y="11"/>
                  </a:lnTo>
                  <a:lnTo>
                    <a:pt x="127" y="11"/>
                  </a:lnTo>
                  <a:lnTo>
                    <a:pt x="161" y="29"/>
                  </a:lnTo>
                  <a:lnTo>
                    <a:pt x="164" y="34"/>
                  </a:lnTo>
                  <a:lnTo>
                    <a:pt x="167" y="74"/>
                  </a:lnTo>
                  <a:lnTo>
                    <a:pt x="156" y="116"/>
                  </a:lnTo>
                  <a:lnTo>
                    <a:pt x="155" y="120"/>
                  </a:lnTo>
                  <a:lnTo>
                    <a:pt x="127" y="161"/>
                  </a:lnTo>
                  <a:lnTo>
                    <a:pt x="121" y="164"/>
                  </a:lnTo>
                  <a:lnTo>
                    <a:pt x="77" y="179"/>
                  </a:lnTo>
                  <a:lnTo>
                    <a:pt x="0" y="190"/>
                  </a:lnTo>
                  <a:lnTo>
                    <a:pt x="25" y="211"/>
                  </a:lnTo>
                  <a:lnTo>
                    <a:pt x="66" y="220"/>
                  </a:lnTo>
                  <a:lnTo>
                    <a:pt x="104" y="214"/>
                  </a:lnTo>
                  <a:lnTo>
                    <a:pt x="148" y="190"/>
                  </a:lnTo>
                  <a:lnTo>
                    <a:pt x="178" y="160"/>
                  </a:lnTo>
                  <a:lnTo>
                    <a:pt x="198" y="116"/>
                  </a:lnTo>
                  <a:lnTo>
                    <a:pt x="209" y="74"/>
                  </a:lnTo>
                  <a:lnTo>
                    <a:pt x="214" y="37"/>
                  </a:lnTo>
                  <a:lnTo>
                    <a:pt x="19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9" name="Freeform 59"/>
            <p:cNvSpPr>
              <a:spLocks/>
            </p:cNvSpPr>
            <p:nvPr/>
          </p:nvSpPr>
          <p:spPr bwMode="auto">
            <a:xfrm>
              <a:off x="3600450" y="2479676"/>
              <a:ext cx="66675" cy="101600"/>
            </a:xfrm>
            <a:custGeom>
              <a:avLst/>
              <a:gdLst>
                <a:gd name="T0" fmla="*/ 234 w 250"/>
                <a:gd name="T1" fmla="*/ 0 h 388"/>
                <a:gd name="T2" fmla="*/ 214 w 250"/>
                <a:gd name="T3" fmla="*/ 4 h 388"/>
                <a:gd name="T4" fmla="*/ 205 w 250"/>
                <a:gd name="T5" fmla="*/ 9 h 388"/>
                <a:gd name="T6" fmla="*/ 161 w 250"/>
                <a:gd name="T7" fmla="*/ 31 h 388"/>
                <a:gd name="T8" fmla="*/ 118 w 250"/>
                <a:gd name="T9" fmla="*/ 64 h 388"/>
                <a:gd name="T10" fmla="*/ 116 w 250"/>
                <a:gd name="T11" fmla="*/ 65 h 388"/>
                <a:gd name="T12" fmla="*/ 81 w 250"/>
                <a:gd name="T13" fmla="*/ 102 h 388"/>
                <a:gd name="T14" fmla="*/ 55 w 250"/>
                <a:gd name="T15" fmla="*/ 144 h 388"/>
                <a:gd name="T16" fmla="*/ 37 w 250"/>
                <a:gd name="T17" fmla="*/ 189 h 388"/>
                <a:gd name="T18" fmla="*/ 4 w 250"/>
                <a:gd name="T19" fmla="*/ 315 h 388"/>
                <a:gd name="T20" fmla="*/ 0 w 250"/>
                <a:gd name="T21" fmla="*/ 351 h 388"/>
                <a:gd name="T22" fmla="*/ 15 w 250"/>
                <a:gd name="T23" fmla="*/ 388 h 388"/>
                <a:gd name="T24" fmla="*/ 92 w 250"/>
                <a:gd name="T25" fmla="*/ 377 h 388"/>
                <a:gd name="T26" fmla="*/ 87 w 250"/>
                <a:gd name="T27" fmla="*/ 377 h 388"/>
                <a:gd name="T28" fmla="*/ 52 w 250"/>
                <a:gd name="T29" fmla="*/ 359 h 388"/>
                <a:gd name="T30" fmla="*/ 50 w 250"/>
                <a:gd name="T31" fmla="*/ 354 h 388"/>
                <a:gd name="T32" fmla="*/ 46 w 250"/>
                <a:gd name="T33" fmla="*/ 314 h 388"/>
                <a:gd name="T34" fmla="*/ 74 w 250"/>
                <a:gd name="T35" fmla="*/ 209 h 388"/>
                <a:gd name="T36" fmla="*/ 136 w 250"/>
                <a:gd name="T37" fmla="*/ 209 h 388"/>
                <a:gd name="T38" fmla="*/ 214 w 250"/>
                <a:gd name="T39" fmla="*/ 198 h 388"/>
                <a:gd name="T40" fmla="*/ 189 w 250"/>
                <a:gd name="T41" fmla="*/ 176 h 388"/>
                <a:gd name="T42" fmla="*/ 148 w 250"/>
                <a:gd name="T43" fmla="*/ 167 h 388"/>
                <a:gd name="T44" fmla="*/ 87 w 250"/>
                <a:gd name="T45" fmla="*/ 167 h 388"/>
                <a:gd name="T46" fmla="*/ 104 w 250"/>
                <a:gd name="T47" fmla="*/ 135 h 388"/>
                <a:gd name="T48" fmla="*/ 139 w 250"/>
                <a:gd name="T49" fmla="*/ 94 h 388"/>
                <a:gd name="T50" fmla="*/ 149 w 250"/>
                <a:gd name="T51" fmla="*/ 85 h 388"/>
                <a:gd name="T52" fmla="*/ 190 w 250"/>
                <a:gd name="T53" fmla="*/ 56 h 388"/>
                <a:gd name="T54" fmla="*/ 234 w 250"/>
                <a:gd name="T55" fmla="*/ 39 h 388"/>
                <a:gd name="T56" fmla="*/ 250 w 250"/>
                <a:gd name="T57" fmla="*/ 21 h 388"/>
                <a:gd name="T58" fmla="*/ 234 w 250"/>
                <a:gd name="T59" fmla="*/ 0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0" h="388">
                  <a:moveTo>
                    <a:pt x="234" y="0"/>
                  </a:moveTo>
                  <a:lnTo>
                    <a:pt x="214" y="4"/>
                  </a:lnTo>
                  <a:lnTo>
                    <a:pt x="205" y="9"/>
                  </a:lnTo>
                  <a:lnTo>
                    <a:pt x="161" y="31"/>
                  </a:lnTo>
                  <a:lnTo>
                    <a:pt x="118" y="64"/>
                  </a:lnTo>
                  <a:lnTo>
                    <a:pt x="116" y="65"/>
                  </a:lnTo>
                  <a:lnTo>
                    <a:pt x="81" y="102"/>
                  </a:lnTo>
                  <a:lnTo>
                    <a:pt x="55" y="144"/>
                  </a:lnTo>
                  <a:lnTo>
                    <a:pt x="37" y="189"/>
                  </a:lnTo>
                  <a:lnTo>
                    <a:pt x="4" y="315"/>
                  </a:lnTo>
                  <a:lnTo>
                    <a:pt x="0" y="351"/>
                  </a:lnTo>
                  <a:lnTo>
                    <a:pt x="15" y="388"/>
                  </a:lnTo>
                  <a:lnTo>
                    <a:pt x="92" y="377"/>
                  </a:lnTo>
                  <a:lnTo>
                    <a:pt x="87" y="377"/>
                  </a:lnTo>
                  <a:lnTo>
                    <a:pt x="52" y="359"/>
                  </a:lnTo>
                  <a:lnTo>
                    <a:pt x="50" y="354"/>
                  </a:lnTo>
                  <a:lnTo>
                    <a:pt x="46" y="314"/>
                  </a:lnTo>
                  <a:lnTo>
                    <a:pt x="74" y="209"/>
                  </a:lnTo>
                  <a:lnTo>
                    <a:pt x="136" y="209"/>
                  </a:lnTo>
                  <a:lnTo>
                    <a:pt x="214" y="198"/>
                  </a:lnTo>
                  <a:lnTo>
                    <a:pt x="189" y="176"/>
                  </a:lnTo>
                  <a:lnTo>
                    <a:pt x="148" y="167"/>
                  </a:lnTo>
                  <a:lnTo>
                    <a:pt x="87" y="167"/>
                  </a:lnTo>
                  <a:lnTo>
                    <a:pt x="104" y="135"/>
                  </a:lnTo>
                  <a:lnTo>
                    <a:pt x="139" y="94"/>
                  </a:lnTo>
                  <a:lnTo>
                    <a:pt x="149" y="85"/>
                  </a:lnTo>
                  <a:lnTo>
                    <a:pt x="190" y="56"/>
                  </a:lnTo>
                  <a:lnTo>
                    <a:pt x="234" y="39"/>
                  </a:lnTo>
                  <a:lnTo>
                    <a:pt x="250" y="21"/>
                  </a:lnTo>
                  <a:lnTo>
                    <a:pt x="23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4" name="Freeform 64"/>
            <p:cNvSpPr>
              <a:spLocks/>
            </p:cNvSpPr>
            <p:nvPr/>
          </p:nvSpPr>
          <p:spPr bwMode="auto">
            <a:xfrm>
              <a:off x="3451225" y="2446338"/>
              <a:ext cx="92075" cy="150813"/>
            </a:xfrm>
            <a:custGeom>
              <a:avLst/>
              <a:gdLst>
                <a:gd name="T0" fmla="*/ 325 w 349"/>
                <a:gd name="T1" fmla="*/ 0 h 574"/>
                <a:gd name="T2" fmla="*/ 5 w 349"/>
                <a:gd name="T3" fmla="*/ 534 h 574"/>
                <a:gd name="T4" fmla="*/ 0 w 349"/>
                <a:gd name="T5" fmla="*/ 544 h 574"/>
                <a:gd name="T6" fmla="*/ 22 w 349"/>
                <a:gd name="T7" fmla="*/ 574 h 574"/>
                <a:gd name="T8" fmla="*/ 57 w 349"/>
                <a:gd name="T9" fmla="*/ 553 h 574"/>
                <a:gd name="T10" fmla="*/ 134 w 349"/>
                <a:gd name="T11" fmla="*/ 424 h 574"/>
                <a:gd name="T12" fmla="*/ 349 w 349"/>
                <a:gd name="T13" fmla="*/ 424 h 574"/>
                <a:gd name="T14" fmla="*/ 170 w 349"/>
                <a:gd name="T15" fmla="*/ 364 h 574"/>
                <a:gd name="T16" fmla="*/ 328 w 349"/>
                <a:gd name="T17" fmla="*/ 101 h 574"/>
                <a:gd name="T18" fmla="*/ 325 w 349"/>
                <a:gd name="T19" fmla="*/ 0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9" h="574">
                  <a:moveTo>
                    <a:pt x="325" y="0"/>
                  </a:moveTo>
                  <a:lnTo>
                    <a:pt x="5" y="534"/>
                  </a:lnTo>
                  <a:lnTo>
                    <a:pt x="0" y="544"/>
                  </a:lnTo>
                  <a:lnTo>
                    <a:pt x="22" y="574"/>
                  </a:lnTo>
                  <a:lnTo>
                    <a:pt x="57" y="553"/>
                  </a:lnTo>
                  <a:lnTo>
                    <a:pt x="134" y="424"/>
                  </a:lnTo>
                  <a:lnTo>
                    <a:pt x="349" y="424"/>
                  </a:lnTo>
                  <a:lnTo>
                    <a:pt x="170" y="364"/>
                  </a:lnTo>
                  <a:lnTo>
                    <a:pt x="328" y="101"/>
                  </a:lnTo>
                  <a:lnTo>
                    <a:pt x="32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5" name="Freeform 65"/>
            <p:cNvSpPr>
              <a:spLocks/>
            </p:cNvSpPr>
            <p:nvPr/>
          </p:nvSpPr>
          <p:spPr bwMode="auto">
            <a:xfrm>
              <a:off x="3495675" y="2439988"/>
              <a:ext cx="66675" cy="157163"/>
            </a:xfrm>
            <a:custGeom>
              <a:avLst/>
              <a:gdLst>
                <a:gd name="T0" fmla="*/ 191 w 250"/>
                <a:gd name="T1" fmla="*/ 0 h 598"/>
                <a:gd name="T2" fmla="*/ 155 w 250"/>
                <a:gd name="T3" fmla="*/ 24 h 598"/>
                <a:gd name="T4" fmla="*/ 158 w 250"/>
                <a:gd name="T5" fmla="*/ 125 h 598"/>
                <a:gd name="T6" fmla="*/ 176 w 250"/>
                <a:gd name="T7" fmla="*/ 388 h 598"/>
                <a:gd name="T8" fmla="*/ 0 w 250"/>
                <a:gd name="T9" fmla="*/ 388 h 598"/>
                <a:gd name="T10" fmla="*/ 179 w 250"/>
                <a:gd name="T11" fmla="*/ 448 h 598"/>
                <a:gd name="T12" fmla="*/ 188 w 250"/>
                <a:gd name="T13" fmla="*/ 577 h 598"/>
                <a:gd name="T14" fmla="*/ 211 w 250"/>
                <a:gd name="T15" fmla="*/ 598 h 598"/>
                <a:gd name="T16" fmla="*/ 249 w 250"/>
                <a:gd name="T17" fmla="*/ 568 h 598"/>
                <a:gd name="T18" fmla="*/ 250 w 250"/>
                <a:gd name="T19" fmla="*/ 558 h 598"/>
                <a:gd name="T20" fmla="*/ 215 w 250"/>
                <a:gd name="T21" fmla="*/ 23 h 598"/>
                <a:gd name="T22" fmla="*/ 191 w 250"/>
                <a:gd name="T23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0" h="598">
                  <a:moveTo>
                    <a:pt x="191" y="0"/>
                  </a:moveTo>
                  <a:lnTo>
                    <a:pt x="155" y="24"/>
                  </a:lnTo>
                  <a:lnTo>
                    <a:pt x="158" y="125"/>
                  </a:lnTo>
                  <a:lnTo>
                    <a:pt x="176" y="388"/>
                  </a:lnTo>
                  <a:lnTo>
                    <a:pt x="0" y="388"/>
                  </a:lnTo>
                  <a:lnTo>
                    <a:pt x="179" y="448"/>
                  </a:lnTo>
                  <a:lnTo>
                    <a:pt x="188" y="577"/>
                  </a:lnTo>
                  <a:lnTo>
                    <a:pt x="211" y="598"/>
                  </a:lnTo>
                  <a:lnTo>
                    <a:pt x="249" y="568"/>
                  </a:lnTo>
                  <a:lnTo>
                    <a:pt x="250" y="558"/>
                  </a:lnTo>
                  <a:lnTo>
                    <a:pt x="215" y="23"/>
                  </a:lnTo>
                  <a:lnTo>
                    <a:pt x="19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031" name="Группа 1030"/>
          <p:cNvGrpSpPr/>
          <p:nvPr/>
        </p:nvGrpSpPr>
        <p:grpSpPr>
          <a:xfrm>
            <a:off x="2625324" y="2542156"/>
            <a:ext cx="193675" cy="158750"/>
            <a:chOff x="3532188" y="2049463"/>
            <a:chExt cx="193675" cy="158750"/>
          </a:xfrm>
          <a:solidFill>
            <a:schemeClr val="tx1"/>
          </a:solidFill>
        </p:grpSpPr>
        <p:sp>
          <p:nvSpPr>
            <p:cNvPr id="57" name="Freeform 57"/>
            <p:cNvSpPr>
              <a:spLocks/>
            </p:cNvSpPr>
            <p:nvPr/>
          </p:nvSpPr>
          <p:spPr bwMode="auto">
            <a:xfrm>
              <a:off x="3665538" y="2093913"/>
              <a:ext cx="60325" cy="111125"/>
            </a:xfrm>
            <a:custGeom>
              <a:avLst/>
              <a:gdLst>
                <a:gd name="T0" fmla="*/ 211 w 227"/>
                <a:gd name="T1" fmla="*/ 0 h 419"/>
                <a:gd name="T2" fmla="*/ 44 w 227"/>
                <a:gd name="T3" fmla="*/ 0 h 419"/>
                <a:gd name="T4" fmla="*/ 17 w 227"/>
                <a:gd name="T5" fmla="*/ 21 h 419"/>
                <a:gd name="T6" fmla="*/ 33 w 227"/>
                <a:gd name="T7" fmla="*/ 42 h 419"/>
                <a:gd name="T8" fmla="*/ 174 w 227"/>
                <a:gd name="T9" fmla="*/ 42 h 419"/>
                <a:gd name="T10" fmla="*/ 102 w 227"/>
                <a:gd name="T11" fmla="*/ 188 h 419"/>
                <a:gd name="T12" fmla="*/ 77 w 227"/>
                <a:gd name="T13" fmla="*/ 188 h 419"/>
                <a:gd name="T14" fmla="*/ 51 w 227"/>
                <a:gd name="T15" fmla="*/ 210 h 419"/>
                <a:gd name="T16" fmla="*/ 66 w 227"/>
                <a:gd name="T17" fmla="*/ 230 h 419"/>
                <a:gd name="T18" fmla="*/ 81 w 227"/>
                <a:gd name="T19" fmla="*/ 230 h 419"/>
                <a:gd name="T20" fmla="*/ 2 w 227"/>
                <a:gd name="T21" fmla="*/ 393 h 419"/>
                <a:gd name="T22" fmla="*/ 0 w 227"/>
                <a:gd name="T23" fmla="*/ 397 h 419"/>
                <a:gd name="T24" fmla="*/ 16 w 227"/>
                <a:gd name="T25" fmla="*/ 419 h 419"/>
                <a:gd name="T26" fmla="*/ 40 w 227"/>
                <a:gd name="T27" fmla="*/ 402 h 419"/>
                <a:gd name="T28" fmla="*/ 124 w 227"/>
                <a:gd name="T29" fmla="*/ 230 h 419"/>
                <a:gd name="T30" fmla="*/ 149 w 227"/>
                <a:gd name="T31" fmla="*/ 230 h 419"/>
                <a:gd name="T32" fmla="*/ 176 w 227"/>
                <a:gd name="T33" fmla="*/ 210 h 419"/>
                <a:gd name="T34" fmla="*/ 160 w 227"/>
                <a:gd name="T35" fmla="*/ 188 h 419"/>
                <a:gd name="T36" fmla="*/ 144 w 227"/>
                <a:gd name="T37" fmla="*/ 188 h 419"/>
                <a:gd name="T38" fmla="*/ 224 w 227"/>
                <a:gd name="T39" fmla="*/ 25 h 419"/>
                <a:gd name="T40" fmla="*/ 227 w 227"/>
                <a:gd name="T41" fmla="*/ 21 h 419"/>
                <a:gd name="T42" fmla="*/ 211 w 227"/>
                <a:gd name="T43" fmla="*/ 0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27" h="419">
                  <a:moveTo>
                    <a:pt x="211" y="0"/>
                  </a:moveTo>
                  <a:lnTo>
                    <a:pt x="44" y="0"/>
                  </a:lnTo>
                  <a:lnTo>
                    <a:pt x="17" y="21"/>
                  </a:lnTo>
                  <a:lnTo>
                    <a:pt x="33" y="42"/>
                  </a:lnTo>
                  <a:lnTo>
                    <a:pt x="174" y="42"/>
                  </a:lnTo>
                  <a:lnTo>
                    <a:pt x="102" y="188"/>
                  </a:lnTo>
                  <a:lnTo>
                    <a:pt x="77" y="188"/>
                  </a:lnTo>
                  <a:lnTo>
                    <a:pt x="51" y="210"/>
                  </a:lnTo>
                  <a:lnTo>
                    <a:pt x="66" y="230"/>
                  </a:lnTo>
                  <a:lnTo>
                    <a:pt x="81" y="230"/>
                  </a:lnTo>
                  <a:lnTo>
                    <a:pt x="2" y="393"/>
                  </a:lnTo>
                  <a:lnTo>
                    <a:pt x="0" y="397"/>
                  </a:lnTo>
                  <a:lnTo>
                    <a:pt x="16" y="419"/>
                  </a:lnTo>
                  <a:lnTo>
                    <a:pt x="40" y="402"/>
                  </a:lnTo>
                  <a:lnTo>
                    <a:pt x="124" y="230"/>
                  </a:lnTo>
                  <a:lnTo>
                    <a:pt x="149" y="230"/>
                  </a:lnTo>
                  <a:lnTo>
                    <a:pt x="176" y="210"/>
                  </a:lnTo>
                  <a:lnTo>
                    <a:pt x="160" y="188"/>
                  </a:lnTo>
                  <a:lnTo>
                    <a:pt x="144" y="188"/>
                  </a:lnTo>
                  <a:lnTo>
                    <a:pt x="224" y="25"/>
                  </a:lnTo>
                  <a:lnTo>
                    <a:pt x="227" y="21"/>
                  </a:lnTo>
                  <a:lnTo>
                    <a:pt x="21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7" name="Freeform 66"/>
            <p:cNvSpPr>
              <a:spLocks/>
            </p:cNvSpPr>
            <p:nvPr/>
          </p:nvSpPr>
          <p:spPr bwMode="auto">
            <a:xfrm>
              <a:off x="3532188" y="2055813"/>
              <a:ext cx="92075" cy="152400"/>
            </a:xfrm>
            <a:custGeom>
              <a:avLst/>
              <a:gdLst>
                <a:gd name="T0" fmla="*/ 325 w 349"/>
                <a:gd name="T1" fmla="*/ 0 h 574"/>
                <a:gd name="T2" fmla="*/ 5 w 349"/>
                <a:gd name="T3" fmla="*/ 535 h 574"/>
                <a:gd name="T4" fmla="*/ 0 w 349"/>
                <a:gd name="T5" fmla="*/ 544 h 574"/>
                <a:gd name="T6" fmla="*/ 23 w 349"/>
                <a:gd name="T7" fmla="*/ 574 h 574"/>
                <a:gd name="T8" fmla="*/ 57 w 349"/>
                <a:gd name="T9" fmla="*/ 554 h 574"/>
                <a:gd name="T10" fmla="*/ 134 w 349"/>
                <a:gd name="T11" fmla="*/ 424 h 574"/>
                <a:gd name="T12" fmla="*/ 349 w 349"/>
                <a:gd name="T13" fmla="*/ 424 h 574"/>
                <a:gd name="T14" fmla="*/ 170 w 349"/>
                <a:gd name="T15" fmla="*/ 365 h 574"/>
                <a:gd name="T16" fmla="*/ 329 w 349"/>
                <a:gd name="T17" fmla="*/ 101 h 574"/>
                <a:gd name="T18" fmla="*/ 325 w 349"/>
                <a:gd name="T19" fmla="*/ 0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9" h="574">
                  <a:moveTo>
                    <a:pt x="325" y="0"/>
                  </a:moveTo>
                  <a:lnTo>
                    <a:pt x="5" y="535"/>
                  </a:lnTo>
                  <a:lnTo>
                    <a:pt x="0" y="544"/>
                  </a:lnTo>
                  <a:lnTo>
                    <a:pt x="23" y="574"/>
                  </a:lnTo>
                  <a:lnTo>
                    <a:pt x="57" y="554"/>
                  </a:lnTo>
                  <a:lnTo>
                    <a:pt x="134" y="424"/>
                  </a:lnTo>
                  <a:lnTo>
                    <a:pt x="349" y="424"/>
                  </a:lnTo>
                  <a:lnTo>
                    <a:pt x="170" y="365"/>
                  </a:lnTo>
                  <a:lnTo>
                    <a:pt x="329" y="101"/>
                  </a:lnTo>
                  <a:lnTo>
                    <a:pt x="32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8" name="Freeform 67"/>
            <p:cNvSpPr>
              <a:spLocks/>
            </p:cNvSpPr>
            <p:nvPr/>
          </p:nvSpPr>
          <p:spPr bwMode="auto">
            <a:xfrm>
              <a:off x="3576638" y="2049463"/>
              <a:ext cx="66675" cy="158750"/>
            </a:xfrm>
            <a:custGeom>
              <a:avLst/>
              <a:gdLst>
                <a:gd name="T0" fmla="*/ 191 w 250"/>
                <a:gd name="T1" fmla="*/ 0 h 599"/>
                <a:gd name="T2" fmla="*/ 155 w 250"/>
                <a:gd name="T3" fmla="*/ 25 h 599"/>
                <a:gd name="T4" fmla="*/ 159 w 250"/>
                <a:gd name="T5" fmla="*/ 126 h 599"/>
                <a:gd name="T6" fmla="*/ 176 w 250"/>
                <a:gd name="T7" fmla="*/ 390 h 599"/>
                <a:gd name="T8" fmla="*/ 0 w 250"/>
                <a:gd name="T9" fmla="*/ 390 h 599"/>
                <a:gd name="T10" fmla="*/ 179 w 250"/>
                <a:gd name="T11" fmla="*/ 449 h 599"/>
                <a:gd name="T12" fmla="*/ 188 w 250"/>
                <a:gd name="T13" fmla="*/ 579 h 599"/>
                <a:gd name="T14" fmla="*/ 211 w 250"/>
                <a:gd name="T15" fmla="*/ 599 h 599"/>
                <a:gd name="T16" fmla="*/ 249 w 250"/>
                <a:gd name="T17" fmla="*/ 569 h 599"/>
                <a:gd name="T18" fmla="*/ 250 w 250"/>
                <a:gd name="T19" fmla="*/ 560 h 599"/>
                <a:gd name="T20" fmla="*/ 215 w 250"/>
                <a:gd name="T21" fmla="*/ 24 h 599"/>
                <a:gd name="T22" fmla="*/ 191 w 250"/>
                <a:gd name="T23" fmla="*/ 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0" h="599">
                  <a:moveTo>
                    <a:pt x="191" y="0"/>
                  </a:moveTo>
                  <a:lnTo>
                    <a:pt x="155" y="25"/>
                  </a:lnTo>
                  <a:lnTo>
                    <a:pt x="159" y="126"/>
                  </a:lnTo>
                  <a:lnTo>
                    <a:pt x="176" y="390"/>
                  </a:lnTo>
                  <a:lnTo>
                    <a:pt x="0" y="390"/>
                  </a:lnTo>
                  <a:lnTo>
                    <a:pt x="179" y="449"/>
                  </a:lnTo>
                  <a:lnTo>
                    <a:pt x="188" y="579"/>
                  </a:lnTo>
                  <a:lnTo>
                    <a:pt x="211" y="599"/>
                  </a:lnTo>
                  <a:lnTo>
                    <a:pt x="249" y="569"/>
                  </a:lnTo>
                  <a:lnTo>
                    <a:pt x="250" y="560"/>
                  </a:lnTo>
                  <a:lnTo>
                    <a:pt x="215" y="24"/>
                  </a:lnTo>
                  <a:lnTo>
                    <a:pt x="19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aphicFrame>
        <p:nvGraphicFramePr>
          <p:cNvPr id="1045" name="Схема 1044"/>
          <p:cNvGraphicFramePr/>
          <p:nvPr>
            <p:extLst>
              <p:ext uri="{D42A27DB-BD31-4B8C-83A1-F6EECF244321}">
                <p14:modId xmlns:p14="http://schemas.microsoft.com/office/powerpoint/2010/main" val="3178272111"/>
              </p:ext>
            </p:extLst>
          </p:nvPr>
        </p:nvGraphicFramePr>
        <p:xfrm>
          <a:off x="5364088" y="1700808"/>
          <a:ext cx="3517704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590864" y="188640"/>
            <a:ext cx="80360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Воротник стоячий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" name="5-конечная звезда 1"/>
          <p:cNvSpPr/>
          <p:nvPr/>
        </p:nvSpPr>
        <p:spPr>
          <a:xfrm>
            <a:off x="5436096" y="1785789"/>
            <a:ext cx="241176" cy="210594"/>
          </a:xfrm>
          <a:prstGeom prst="star5">
            <a:avLst/>
          </a:prstGeom>
          <a:solidFill>
            <a:srgbClr val="FF7C8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79" name="5-конечная звезда 78"/>
          <p:cNvSpPr/>
          <p:nvPr/>
        </p:nvSpPr>
        <p:spPr>
          <a:xfrm>
            <a:off x="5436096" y="2395435"/>
            <a:ext cx="241176" cy="210594"/>
          </a:xfrm>
          <a:prstGeom prst="star5">
            <a:avLst/>
          </a:prstGeom>
          <a:solidFill>
            <a:srgbClr val="FF7C8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80" name="5-конечная звезда 79"/>
          <p:cNvSpPr/>
          <p:nvPr/>
        </p:nvSpPr>
        <p:spPr>
          <a:xfrm>
            <a:off x="5444467" y="3022125"/>
            <a:ext cx="241176" cy="210594"/>
          </a:xfrm>
          <a:prstGeom prst="star5">
            <a:avLst/>
          </a:prstGeom>
          <a:solidFill>
            <a:srgbClr val="FF7C8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81" name="5-конечная звезда 80"/>
          <p:cNvSpPr/>
          <p:nvPr/>
        </p:nvSpPr>
        <p:spPr>
          <a:xfrm>
            <a:off x="5462363" y="3576162"/>
            <a:ext cx="241176" cy="210594"/>
          </a:xfrm>
          <a:prstGeom prst="star5">
            <a:avLst/>
          </a:prstGeom>
          <a:solidFill>
            <a:srgbClr val="FF7C8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82" name="5-конечная звезда 81"/>
          <p:cNvSpPr/>
          <p:nvPr/>
        </p:nvSpPr>
        <p:spPr>
          <a:xfrm>
            <a:off x="5462735" y="4184697"/>
            <a:ext cx="241176" cy="210594"/>
          </a:xfrm>
          <a:prstGeom prst="star5">
            <a:avLst/>
          </a:prstGeom>
          <a:solidFill>
            <a:srgbClr val="FF7C8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83" name="5-конечная звезда 82"/>
          <p:cNvSpPr/>
          <p:nvPr/>
        </p:nvSpPr>
        <p:spPr>
          <a:xfrm>
            <a:off x="5503873" y="5373216"/>
            <a:ext cx="241176" cy="210594"/>
          </a:xfrm>
          <a:prstGeom prst="star5">
            <a:avLst/>
          </a:prstGeom>
          <a:solidFill>
            <a:srgbClr val="FF7C8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84" name="5-конечная звезда 83"/>
          <p:cNvSpPr/>
          <p:nvPr/>
        </p:nvSpPr>
        <p:spPr>
          <a:xfrm>
            <a:off x="5503873" y="6021288"/>
            <a:ext cx="241176" cy="210594"/>
          </a:xfrm>
          <a:prstGeom prst="star5">
            <a:avLst/>
          </a:prstGeom>
          <a:solidFill>
            <a:srgbClr val="FF7C8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85" name="5-конечная звезда 84"/>
          <p:cNvSpPr/>
          <p:nvPr/>
        </p:nvSpPr>
        <p:spPr>
          <a:xfrm>
            <a:off x="5491111" y="4796406"/>
            <a:ext cx="241176" cy="210594"/>
          </a:xfrm>
          <a:prstGeom prst="star5">
            <a:avLst/>
          </a:prstGeom>
          <a:solidFill>
            <a:srgbClr val="FF7C8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331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repeatCount="500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26" presetClass="emph" presetSubtype="0" repeatCount="500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7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0"/>
                            </p:stCondLst>
                            <p:childTnLst>
                              <p:par>
                                <p:cTn id="45" presetID="26" presetClass="emph" presetSubtype="0" repeatCount="500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 tmFilter="0, 0; .2, .5; .8, .5; 1, 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500" autoRev="1" fill="hold"/>
                                        <p:tgtEl>
                                          <p:spTgt spid="8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80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9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500"/>
                            </p:stCondLst>
                            <p:childTnLst>
                              <p:par>
                                <p:cTn id="61" presetID="26" presetClass="emph" presetSubtype="0" repeatCount="500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 tmFilter="0, 0; .2, .5; .8, .5; 1, 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500" autoRev="1" fill="hold"/>
                                        <p:tgtEl>
                                          <p:spTgt spid="8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6000"/>
                            </p:stCondLst>
                            <p:childTnLst>
                              <p:par>
                                <p:cTn id="65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7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8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8500"/>
                            </p:stCondLst>
                            <p:childTnLst>
                              <p:par>
                                <p:cTn id="77" presetID="26" presetClass="emph" presetSubtype="0" repeatCount="500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50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4000"/>
                            </p:stCondLst>
                            <p:childTnLst>
                              <p:par>
                                <p:cTn id="81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55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60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6500"/>
                            </p:stCondLst>
                            <p:childTnLst>
                              <p:par>
                                <p:cTn id="93" presetID="26" presetClass="emph" presetSubtype="0" repeatCount="500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1000" tmFilter="0, 0; .2, .5; .8, .5; 1, 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500" autoRev="1" fill="hold"/>
                                        <p:tgtEl>
                                          <p:spTgt spid="8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42000"/>
                            </p:stCondLst>
                            <p:childTnLst>
                              <p:par>
                                <p:cTn id="97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350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44000"/>
                            </p:stCondLst>
                            <p:childTnLst>
                              <p:par>
                                <p:cTn id="105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5500"/>
                            </p:stCondLst>
                            <p:childTnLst>
                              <p:par>
                                <p:cTn id="109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4700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7500"/>
                            </p:stCondLst>
                            <p:childTnLst>
                              <p:par>
                                <p:cTn id="117" presetID="26" presetClass="emph" presetSubtype="0" repeatCount="5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 tmFilter="0, 0; .2, .5; .8, .5; 1, 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250" autoRev="1" fill="hold"/>
                                        <p:tgtEl>
                                          <p:spTgt spid="8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0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500"/>
                            </p:stCondLst>
                            <p:childTnLst>
                              <p:par>
                                <p:cTn id="125" presetID="26" presetClass="emph" presetSubtype="0" repeatCount="500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1000" tmFilter="0, 0; .2, .5; .8, .5; 1, 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500" autoRev="1" fill="hold"/>
                                        <p:tgtEl>
                                          <p:spTgt spid="8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6000"/>
                            </p:stCondLst>
                            <p:childTnLst>
                              <p:par>
                                <p:cTn id="12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7500"/>
                            </p:stCondLst>
                            <p:childTnLst>
                              <p:par>
                                <p:cTn id="13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9000"/>
                            </p:stCondLst>
                            <p:childTnLst>
                              <p:par>
                                <p:cTn id="13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60500"/>
                            </p:stCondLst>
                            <p:childTnLst>
                              <p:par>
                                <p:cTn id="14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62000"/>
                            </p:stCondLst>
                            <p:childTnLst>
                              <p:par>
                                <p:cTn id="14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63500"/>
                            </p:stCondLst>
                            <p:childTnLst>
                              <p:par>
                                <p:cTn id="14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65000"/>
                            </p:stCondLst>
                            <p:childTnLst>
                              <p:par>
                                <p:cTn id="153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67000"/>
                            </p:stCondLst>
                            <p:childTnLst>
                              <p:par>
                                <p:cTn id="157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69000"/>
                            </p:stCondLst>
                            <p:childTnLst>
                              <p:par>
                                <p:cTn id="161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71000"/>
                            </p:stCondLst>
                            <p:childTnLst>
                              <p:par>
                                <p:cTn id="165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73000"/>
                            </p:stCondLst>
                            <p:childTnLst>
                              <p:par>
                                <p:cTn id="16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" grpId="0" animBg="1"/>
      <p:bldP spid="2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Схема 1025"/>
          <p:cNvGraphicFramePr/>
          <p:nvPr>
            <p:extLst>
              <p:ext uri="{D42A27DB-BD31-4B8C-83A1-F6EECF244321}">
                <p14:modId xmlns:p14="http://schemas.microsoft.com/office/powerpoint/2010/main" val="1258605565"/>
              </p:ext>
            </p:extLst>
          </p:nvPr>
        </p:nvGraphicFramePr>
        <p:xfrm>
          <a:off x="5220072" y="1730974"/>
          <a:ext cx="3733728" cy="47223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Line 6"/>
          <p:cNvSpPr>
            <a:spLocks noChangeShapeType="1"/>
          </p:cNvSpPr>
          <p:nvPr/>
        </p:nvSpPr>
        <p:spPr bwMode="auto">
          <a:xfrm>
            <a:off x="837516" y="4928642"/>
            <a:ext cx="2998881" cy="0"/>
          </a:xfrm>
          <a:prstGeom prst="line">
            <a:avLst/>
          </a:pr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Line 7"/>
          <p:cNvSpPr>
            <a:spLocks noChangeShapeType="1"/>
          </p:cNvSpPr>
          <p:nvPr/>
        </p:nvSpPr>
        <p:spPr bwMode="auto">
          <a:xfrm flipV="1">
            <a:off x="837516" y="4082749"/>
            <a:ext cx="0" cy="845893"/>
          </a:xfrm>
          <a:prstGeom prst="line">
            <a:avLst/>
          </a:pr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Line 8"/>
          <p:cNvSpPr>
            <a:spLocks noChangeShapeType="1"/>
          </p:cNvSpPr>
          <p:nvPr/>
        </p:nvSpPr>
        <p:spPr bwMode="auto">
          <a:xfrm flipV="1">
            <a:off x="837516" y="2392324"/>
            <a:ext cx="0" cy="1690426"/>
          </a:xfrm>
          <a:prstGeom prst="line">
            <a:avLst/>
          </a:prstGeom>
          <a:noFill/>
          <a:ln w="38100">
            <a:solidFill>
              <a:srgbClr val="0070C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Line 9"/>
          <p:cNvSpPr>
            <a:spLocks noChangeShapeType="1"/>
          </p:cNvSpPr>
          <p:nvPr/>
        </p:nvSpPr>
        <p:spPr bwMode="auto">
          <a:xfrm>
            <a:off x="837516" y="2392324"/>
            <a:ext cx="3591684" cy="845893"/>
          </a:xfrm>
          <a:prstGeom prst="line">
            <a:avLst/>
          </a:pr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Line 10"/>
          <p:cNvSpPr>
            <a:spLocks noChangeShapeType="1"/>
          </p:cNvSpPr>
          <p:nvPr/>
        </p:nvSpPr>
        <p:spPr bwMode="auto">
          <a:xfrm flipV="1">
            <a:off x="2633358" y="2653436"/>
            <a:ext cx="45600" cy="161835"/>
          </a:xfrm>
          <a:prstGeom prst="line">
            <a:avLst/>
          </a:pr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Line 11"/>
          <p:cNvSpPr>
            <a:spLocks noChangeShapeType="1"/>
          </p:cNvSpPr>
          <p:nvPr/>
        </p:nvSpPr>
        <p:spPr bwMode="auto">
          <a:xfrm>
            <a:off x="3836397" y="3238217"/>
            <a:ext cx="0" cy="1690426"/>
          </a:xfrm>
          <a:prstGeom prst="line">
            <a:avLst/>
          </a:pr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Line 12"/>
          <p:cNvSpPr>
            <a:spLocks noChangeShapeType="1"/>
          </p:cNvSpPr>
          <p:nvPr/>
        </p:nvSpPr>
        <p:spPr bwMode="auto">
          <a:xfrm>
            <a:off x="3836397" y="3238217"/>
            <a:ext cx="592802" cy="0"/>
          </a:xfrm>
          <a:prstGeom prst="line">
            <a:avLst/>
          </a:pr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" name="Line 13"/>
          <p:cNvSpPr>
            <a:spLocks noChangeShapeType="1"/>
          </p:cNvSpPr>
          <p:nvPr/>
        </p:nvSpPr>
        <p:spPr bwMode="auto">
          <a:xfrm flipH="1">
            <a:off x="3836397" y="3238217"/>
            <a:ext cx="592802" cy="1521792"/>
          </a:xfrm>
          <a:prstGeom prst="line">
            <a:avLst/>
          </a:prstGeom>
          <a:noFill/>
          <a:ln w="38100">
            <a:solidFill>
              <a:srgbClr val="0070C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" name="Freeform 14"/>
          <p:cNvSpPr>
            <a:spLocks/>
          </p:cNvSpPr>
          <p:nvPr/>
        </p:nvSpPr>
        <p:spPr bwMode="auto">
          <a:xfrm>
            <a:off x="837516" y="2392324"/>
            <a:ext cx="3591684" cy="845893"/>
          </a:xfrm>
          <a:custGeom>
            <a:avLst/>
            <a:gdLst>
              <a:gd name="T0" fmla="*/ 13389 w 13389"/>
              <a:gd name="T1" fmla="*/ 3107 h 3107"/>
              <a:gd name="T2" fmla="*/ 12408 w 13389"/>
              <a:gd name="T3" fmla="*/ 2699 h 3107"/>
              <a:gd name="T4" fmla="*/ 11416 w 13389"/>
              <a:gd name="T5" fmla="*/ 2317 h 3107"/>
              <a:gd name="T6" fmla="*/ 10413 w 13389"/>
              <a:gd name="T7" fmla="*/ 1964 h 3107"/>
              <a:gd name="T8" fmla="*/ 9401 w 13389"/>
              <a:gd name="T9" fmla="*/ 1639 h 3107"/>
              <a:gd name="T10" fmla="*/ 8380 w 13389"/>
              <a:gd name="T11" fmla="*/ 1342 h 3107"/>
              <a:gd name="T12" fmla="*/ 7352 w 13389"/>
              <a:gd name="T13" fmla="*/ 1073 h 3107"/>
              <a:gd name="T14" fmla="*/ 6317 w 13389"/>
              <a:gd name="T15" fmla="*/ 833 h 3107"/>
              <a:gd name="T16" fmla="*/ 5274 w 13389"/>
              <a:gd name="T17" fmla="*/ 621 h 3107"/>
              <a:gd name="T18" fmla="*/ 4228 w 13389"/>
              <a:gd name="T19" fmla="*/ 439 h 3107"/>
              <a:gd name="T20" fmla="*/ 3176 w 13389"/>
              <a:gd name="T21" fmla="*/ 285 h 3107"/>
              <a:gd name="T22" fmla="*/ 2120 w 13389"/>
              <a:gd name="T23" fmla="*/ 161 h 3107"/>
              <a:gd name="T24" fmla="*/ 1061 w 13389"/>
              <a:gd name="T25" fmla="*/ 65 h 3107"/>
              <a:gd name="T26" fmla="*/ 0 w 13389"/>
              <a:gd name="T27" fmla="*/ 0 h 3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389" h="3107">
                <a:moveTo>
                  <a:pt x="13389" y="3107"/>
                </a:moveTo>
                <a:lnTo>
                  <a:pt x="12408" y="2699"/>
                </a:lnTo>
                <a:lnTo>
                  <a:pt x="11416" y="2317"/>
                </a:lnTo>
                <a:lnTo>
                  <a:pt x="10413" y="1964"/>
                </a:lnTo>
                <a:lnTo>
                  <a:pt x="9401" y="1639"/>
                </a:lnTo>
                <a:lnTo>
                  <a:pt x="8380" y="1342"/>
                </a:lnTo>
                <a:lnTo>
                  <a:pt x="7352" y="1073"/>
                </a:lnTo>
                <a:lnTo>
                  <a:pt x="6317" y="833"/>
                </a:lnTo>
                <a:lnTo>
                  <a:pt x="5274" y="621"/>
                </a:lnTo>
                <a:lnTo>
                  <a:pt x="4228" y="439"/>
                </a:lnTo>
                <a:lnTo>
                  <a:pt x="3176" y="285"/>
                </a:lnTo>
                <a:lnTo>
                  <a:pt x="2120" y="161"/>
                </a:lnTo>
                <a:lnTo>
                  <a:pt x="1061" y="65"/>
                </a:lnTo>
                <a:lnTo>
                  <a:pt x="0" y="0"/>
                </a:lnTo>
              </a:path>
            </a:pathLst>
          </a:custGeom>
          <a:noFill/>
          <a:ln w="38100">
            <a:solidFill>
              <a:srgbClr val="0070C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0" name="Группа 9"/>
          <p:cNvGrpSpPr/>
          <p:nvPr/>
        </p:nvGrpSpPr>
        <p:grpSpPr>
          <a:xfrm>
            <a:off x="610857" y="4913276"/>
            <a:ext cx="122047" cy="168635"/>
            <a:chOff x="837516" y="4993033"/>
            <a:chExt cx="122047" cy="168635"/>
          </a:xfrm>
          <a:solidFill>
            <a:schemeClr val="tx1"/>
          </a:solidFill>
        </p:grpSpPr>
        <p:sp>
          <p:nvSpPr>
            <p:cNvPr id="23" name="Freeform 15"/>
            <p:cNvSpPr>
              <a:spLocks/>
            </p:cNvSpPr>
            <p:nvPr/>
          </p:nvSpPr>
          <p:spPr bwMode="auto">
            <a:xfrm>
              <a:off x="837516" y="5007992"/>
              <a:ext cx="79130" cy="138716"/>
            </a:xfrm>
            <a:custGeom>
              <a:avLst/>
              <a:gdLst>
                <a:gd name="T0" fmla="*/ 162 w 292"/>
                <a:gd name="T1" fmla="*/ 0 h 512"/>
                <a:gd name="T2" fmla="*/ 134 w 292"/>
                <a:gd name="T3" fmla="*/ 24 h 512"/>
                <a:gd name="T4" fmla="*/ 96 w 292"/>
                <a:gd name="T5" fmla="*/ 74 h 512"/>
                <a:gd name="T6" fmla="*/ 72 w 292"/>
                <a:gd name="T7" fmla="*/ 132 h 512"/>
                <a:gd name="T8" fmla="*/ 5 w 292"/>
                <a:gd name="T9" fmla="*/ 380 h 512"/>
                <a:gd name="T10" fmla="*/ 0 w 292"/>
                <a:gd name="T11" fmla="*/ 413 h 512"/>
                <a:gd name="T12" fmla="*/ 3 w 292"/>
                <a:gd name="T13" fmla="*/ 465 h 512"/>
                <a:gd name="T14" fmla="*/ 25 w 292"/>
                <a:gd name="T15" fmla="*/ 512 h 512"/>
                <a:gd name="T16" fmla="*/ 159 w 292"/>
                <a:gd name="T17" fmla="*/ 504 h 512"/>
                <a:gd name="T18" fmla="*/ 120 w 292"/>
                <a:gd name="T19" fmla="*/ 499 h 512"/>
                <a:gd name="T20" fmla="*/ 81 w 292"/>
                <a:gd name="T21" fmla="*/ 469 h 512"/>
                <a:gd name="T22" fmla="*/ 65 w 292"/>
                <a:gd name="T23" fmla="*/ 435 h 512"/>
                <a:gd name="T24" fmla="*/ 67 w 292"/>
                <a:gd name="T25" fmla="*/ 380 h 512"/>
                <a:gd name="T26" fmla="*/ 134 w 292"/>
                <a:gd name="T27" fmla="*/ 132 h 512"/>
                <a:gd name="T28" fmla="*/ 152 w 292"/>
                <a:gd name="T29" fmla="*/ 91 h 512"/>
                <a:gd name="T30" fmla="*/ 194 w 292"/>
                <a:gd name="T31" fmla="*/ 43 h 512"/>
                <a:gd name="T32" fmla="*/ 233 w 292"/>
                <a:gd name="T33" fmla="*/ 20 h 512"/>
                <a:gd name="T34" fmla="*/ 292 w 292"/>
                <a:gd name="T35" fmla="*/ 8 h 512"/>
                <a:gd name="T36" fmla="*/ 162 w 292"/>
                <a:gd name="T37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92" h="512">
                  <a:moveTo>
                    <a:pt x="162" y="0"/>
                  </a:moveTo>
                  <a:lnTo>
                    <a:pt x="134" y="24"/>
                  </a:lnTo>
                  <a:lnTo>
                    <a:pt x="96" y="74"/>
                  </a:lnTo>
                  <a:lnTo>
                    <a:pt x="72" y="132"/>
                  </a:lnTo>
                  <a:lnTo>
                    <a:pt x="5" y="380"/>
                  </a:lnTo>
                  <a:lnTo>
                    <a:pt x="0" y="413"/>
                  </a:lnTo>
                  <a:lnTo>
                    <a:pt x="3" y="465"/>
                  </a:lnTo>
                  <a:lnTo>
                    <a:pt x="25" y="512"/>
                  </a:lnTo>
                  <a:lnTo>
                    <a:pt x="159" y="504"/>
                  </a:lnTo>
                  <a:lnTo>
                    <a:pt x="120" y="499"/>
                  </a:lnTo>
                  <a:lnTo>
                    <a:pt x="81" y="469"/>
                  </a:lnTo>
                  <a:lnTo>
                    <a:pt x="65" y="435"/>
                  </a:lnTo>
                  <a:lnTo>
                    <a:pt x="67" y="380"/>
                  </a:lnTo>
                  <a:lnTo>
                    <a:pt x="134" y="132"/>
                  </a:lnTo>
                  <a:lnTo>
                    <a:pt x="152" y="91"/>
                  </a:lnTo>
                  <a:lnTo>
                    <a:pt x="194" y="43"/>
                  </a:lnTo>
                  <a:lnTo>
                    <a:pt x="233" y="20"/>
                  </a:lnTo>
                  <a:lnTo>
                    <a:pt x="292" y="8"/>
                  </a:lnTo>
                  <a:lnTo>
                    <a:pt x="16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Freeform 16"/>
            <p:cNvSpPr>
              <a:spLocks/>
            </p:cNvSpPr>
            <p:nvPr/>
          </p:nvSpPr>
          <p:spPr bwMode="auto">
            <a:xfrm>
              <a:off x="844221" y="4993033"/>
              <a:ext cx="115342" cy="168635"/>
            </a:xfrm>
            <a:custGeom>
              <a:avLst/>
              <a:gdLst>
                <a:gd name="T0" fmla="*/ 284 w 426"/>
                <a:gd name="T1" fmla="*/ 0 h 622"/>
                <a:gd name="T2" fmla="*/ 250 w 426"/>
                <a:gd name="T3" fmla="*/ 3 h 622"/>
                <a:gd name="T4" fmla="*/ 192 w 426"/>
                <a:gd name="T5" fmla="*/ 20 h 622"/>
                <a:gd name="T6" fmla="*/ 137 w 426"/>
                <a:gd name="T7" fmla="*/ 55 h 622"/>
                <a:gd name="T8" fmla="*/ 267 w 426"/>
                <a:gd name="T9" fmla="*/ 63 h 622"/>
                <a:gd name="T10" fmla="*/ 306 w 426"/>
                <a:gd name="T11" fmla="*/ 68 h 622"/>
                <a:gd name="T12" fmla="*/ 346 w 426"/>
                <a:gd name="T13" fmla="*/ 98 h 622"/>
                <a:gd name="T14" fmla="*/ 360 w 426"/>
                <a:gd name="T15" fmla="*/ 130 h 622"/>
                <a:gd name="T16" fmla="*/ 358 w 426"/>
                <a:gd name="T17" fmla="*/ 187 h 622"/>
                <a:gd name="T18" fmla="*/ 291 w 426"/>
                <a:gd name="T19" fmla="*/ 435 h 622"/>
                <a:gd name="T20" fmla="*/ 275 w 426"/>
                <a:gd name="T21" fmla="*/ 476 h 622"/>
                <a:gd name="T22" fmla="*/ 232 w 426"/>
                <a:gd name="T23" fmla="*/ 524 h 622"/>
                <a:gd name="T24" fmla="*/ 192 w 426"/>
                <a:gd name="T25" fmla="*/ 547 h 622"/>
                <a:gd name="T26" fmla="*/ 134 w 426"/>
                <a:gd name="T27" fmla="*/ 559 h 622"/>
                <a:gd name="T28" fmla="*/ 0 w 426"/>
                <a:gd name="T29" fmla="*/ 567 h 622"/>
                <a:gd name="T30" fmla="*/ 19 w 426"/>
                <a:gd name="T31" fmla="*/ 588 h 622"/>
                <a:gd name="T32" fmla="*/ 62 w 426"/>
                <a:gd name="T33" fmla="*/ 614 h 622"/>
                <a:gd name="T34" fmla="*/ 117 w 426"/>
                <a:gd name="T35" fmla="*/ 622 h 622"/>
                <a:gd name="T36" fmla="*/ 150 w 426"/>
                <a:gd name="T37" fmla="*/ 619 h 622"/>
                <a:gd name="T38" fmla="*/ 208 w 426"/>
                <a:gd name="T39" fmla="*/ 602 h 622"/>
                <a:gd name="T40" fmla="*/ 264 w 426"/>
                <a:gd name="T41" fmla="*/ 567 h 622"/>
                <a:gd name="T42" fmla="*/ 291 w 426"/>
                <a:gd name="T43" fmla="*/ 543 h 622"/>
                <a:gd name="T44" fmla="*/ 330 w 426"/>
                <a:gd name="T45" fmla="*/ 493 h 622"/>
                <a:gd name="T46" fmla="*/ 354 w 426"/>
                <a:gd name="T47" fmla="*/ 435 h 622"/>
                <a:gd name="T48" fmla="*/ 420 w 426"/>
                <a:gd name="T49" fmla="*/ 187 h 622"/>
                <a:gd name="T50" fmla="*/ 426 w 426"/>
                <a:gd name="T51" fmla="*/ 154 h 622"/>
                <a:gd name="T52" fmla="*/ 424 w 426"/>
                <a:gd name="T53" fmla="*/ 100 h 622"/>
                <a:gd name="T54" fmla="*/ 401 w 426"/>
                <a:gd name="T55" fmla="*/ 55 h 622"/>
                <a:gd name="T56" fmla="*/ 382 w 426"/>
                <a:gd name="T57" fmla="*/ 34 h 622"/>
                <a:gd name="T58" fmla="*/ 339 w 426"/>
                <a:gd name="T59" fmla="*/ 8 h 622"/>
                <a:gd name="T60" fmla="*/ 284 w 426"/>
                <a:gd name="T61" fmla="*/ 0 h 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6" h="622">
                  <a:moveTo>
                    <a:pt x="284" y="0"/>
                  </a:moveTo>
                  <a:lnTo>
                    <a:pt x="250" y="3"/>
                  </a:lnTo>
                  <a:lnTo>
                    <a:pt x="192" y="20"/>
                  </a:lnTo>
                  <a:lnTo>
                    <a:pt x="137" y="55"/>
                  </a:lnTo>
                  <a:lnTo>
                    <a:pt x="267" y="63"/>
                  </a:lnTo>
                  <a:lnTo>
                    <a:pt x="306" y="68"/>
                  </a:lnTo>
                  <a:lnTo>
                    <a:pt x="346" y="98"/>
                  </a:lnTo>
                  <a:lnTo>
                    <a:pt x="360" y="130"/>
                  </a:lnTo>
                  <a:lnTo>
                    <a:pt x="358" y="187"/>
                  </a:lnTo>
                  <a:lnTo>
                    <a:pt x="291" y="435"/>
                  </a:lnTo>
                  <a:lnTo>
                    <a:pt x="275" y="476"/>
                  </a:lnTo>
                  <a:lnTo>
                    <a:pt x="232" y="524"/>
                  </a:lnTo>
                  <a:lnTo>
                    <a:pt x="192" y="547"/>
                  </a:lnTo>
                  <a:lnTo>
                    <a:pt x="134" y="559"/>
                  </a:lnTo>
                  <a:lnTo>
                    <a:pt x="0" y="567"/>
                  </a:lnTo>
                  <a:lnTo>
                    <a:pt x="19" y="588"/>
                  </a:lnTo>
                  <a:lnTo>
                    <a:pt x="62" y="614"/>
                  </a:lnTo>
                  <a:lnTo>
                    <a:pt x="117" y="622"/>
                  </a:lnTo>
                  <a:lnTo>
                    <a:pt x="150" y="619"/>
                  </a:lnTo>
                  <a:lnTo>
                    <a:pt x="208" y="602"/>
                  </a:lnTo>
                  <a:lnTo>
                    <a:pt x="264" y="567"/>
                  </a:lnTo>
                  <a:lnTo>
                    <a:pt x="291" y="543"/>
                  </a:lnTo>
                  <a:lnTo>
                    <a:pt x="330" y="493"/>
                  </a:lnTo>
                  <a:lnTo>
                    <a:pt x="354" y="435"/>
                  </a:lnTo>
                  <a:lnTo>
                    <a:pt x="420" y="187"/>
                  </a:lnTo>
                  <a:lnTo>
                    <a:pt x="426" y="154"/>
                  </a:lnTo>
                  <a:lnTo>
                    <a:pt x="424" y="100"/>
                  </a:lnTo>
                  <a:lnTo>
                    <a:pt x="401" y="55"/>
                  </a:lnTo>
                  <a:lnTo>
                    <a:pt x="382" y="34"/>
                  </a:lnTo>
                  <a:lnTo>
                    <a:pt x="339" y="8"/>
                  </a:lnTo>
                  <a:lnTo>
                    <a:pt x="28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661822" y="4389693"/>
            <a:ext cx="124729" cy="168635"/>
            <a:chOff x="888481" y="4415051"/>
            <a:chExt cx="124729" cy="168635"/>
          </a:xfrm>
          <a:solidFill>
            <a:schemeClr val="tx1"/>
          </a:solidFill>
        </p:grpSpPr>
        <p:sp>
          <p:nvSpPr>
            <p:cNvPr id="25" name="Freeform 17"/>
            <p:cNvSpPr>
              <a:spLocks/>
            </p:cNvSpPr>
            <p:nvPr/>
          </p:nvSpPr>
          <p:spPr bwMode="auto">
            <a:xfrm>
              <a:off x="907257" y="4489849"/>
              <a:ext cx="93883" cy="80238"/>
            </a:xfrm>
            <a:custGeom>
              <a:avLst/>
              <a:gdLst>
                <a:gd name="T0" fmla="*/ 297 w 350"/>
                <a:gd name="T1" fmla="*/ 0 h 291"/>
                <a:gd name="T2" fmla="*/ 191 w 350"/>
                <a:gd name="T3" fmla="*/ 34 h 291"/>
                <a:gd name="T4" fmla="*/ 230 w 350"/>
                <a:gd name="T5" fmla="*/ 41 h 291"/>
                <a:gd name="T6" fmla="*/ 270 w 350"/>
                <a:gd name="T7" fmla="*/ 70 h 291"/>
                <a:gd name="T8" fmla="*/ 284 w 350"/>
                <a:gd name="T9" fmla="*/ 103 h 291"/>
                <a:gd name="T10" fmla="*/ 282 w 350"/>
                <a:gd name="T11" fmla="*/ 159 h 291"/>
                <a:gd name="T12" fmla="*/ 265 w 350"/>
                <a:gd name="T13" fmla="*/ 199 h 291"/>
                <a:gd name="T14" fmla="*/ 222 w 350"/>
                <a:gd name="T15" fmla="*/ 246 h 291"/>
                <a:gd name="T16" fmla="*/ 183 w 350"/>
                <a:gd name="T17" fmla="*/ 271 h 291"/>
                <a:gd name="T18" fmla="*/ 124 w 350"/>
                <a:gd name="T19" fmla="*/ 283 h 291"/>
                <a:gd name="T20" fmla="*/ 0 w 350"/>
                <a:gd name="T21" fmla="*/ 283 h 291"/>
                <a:gd name="T22" fmla="*/ 254 w 350"/>
                <a:gd name="T23" fmla="*/ 291 h 291"/>
                <a:gd name="T24" fmla="*/ 282 w 350"/>
                <a:gd name="T25" fmla="*/ 265 h 291"/>
                <a:gd name="T26" fmla="*/ 320 w 350"/>
                <a:gd name="T27" fmla="*/ 215 h 291"/>
                <a:gd name="T28" fmla="*/ 344 w 350"/>
                <a:gd name="T29" fmla="*/ 159 h 291"/>
                <a:gd name="T30" fmla="*/ 348 w 350"/>
                <a:gd name="T31" fmla="*/ 135 h 291"/>
                <a:gd name="T32" fmla="*/ 350 w 350"/>
                <a:gd name="T33" fmla="*/ 81 h 291"/>
                <a:gd name="T34" fmla="*/ 333 w 350"/>
                <a:gd name="T35" fmla="*/ 35 h 291"/>
                <a:gd name="T36" fmla="*/ 297 w 350"/>
                <a:gd name="T37" fmla="*/ 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0" h="291">
                  <a:moveTo>
                    <a:pt x="297" y="0"/>
                  </a:moveTo>
                  <a:lnTo>
                    <a:pt x="191" y="34"/>
                  </a:lnTo>
                  <a:lnTo>
                    <a:pt x="230" y="41"/>
                  </a:lnTo>
                  <a:lnTo>
                    <a:pt x="270" y="70"/>
                  </a:lnTo>
                  <a:lnTo>
                    <a:pt x="284" y="103"/>
                  </a:lnTo>
                  <a:lnTo>
                    <a:pt x="282" y="159"/>
                  </a:lnTo>
                  <a:lnTo>
                    <a:pt x="265" y="199"/>
                  </a:lnTo>
                  <a:lnTo>
                    <a:pt x="222" y="246"/>
                  </a:lnTo>
                  <a:lnTo>
                    <a:pt x="183" y="271"/>
                  </a:lnTo>
                  <a:lnTo>
                    <a:pt x="124" y="283"/>
                  </a:lnTo>
                  <a:lnTo>
                    <a:pt x="0" y="283"/>
                  </a:lnTo>
                  <a:lnTo>
                    <a:pt x="254" y="291"/>
                  </a:lnTo>
                  <a:lnTo>
                    <a:pt x="282" y="265"/>
                  </a:lnTo>
                  <a:lnTo>
                    <a:pt x="320" y="215"/>
                  </a:lnTo>
                  <a:lnTo>
                    <a:pt x="344" y="159"/>
                  </a:lnTo>
                  <a:lnTo>
                    <a:pt x="348" y="135"/>
                  </a:lnTo>
                  <a:lnTo>
                    <a:pt x="350" y="81"/>
                  </a:lnTo>
                  <a:lnTo>
                    <a:pt x="333" y="35"/>
                  </a:lnTo>
                  <a:lnTo>
                    <a:pt x="29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auto">
            <a:xfrm>
              <a:off x="930057" y="4427291"/>
              <a:ext cx="83153" cy="58479"/>
            </a:xfrm>
            <a:custGeom>
              <a:avLst/>
              <a:gdLst>
                <a:gd name="T0" fmla="*/ 290 w 309"/>
                <a:gd name="T1" fmla="*/ 0 h 213"/>
                <a:gd name="T2" fmla="*/ 174 w 309"/>
                <a:gd name="T3" fmla="*/ 17 h 213"/>
                <a:gd name="T4" fmla="*/ 190 w 309"/>
                <a:gd name="T5" fmla="*/ 18 h 213"/>
                <a:gd name="T6" fmla="*/ 233 w 309"/>
                <a:gd name="T7" fmla="*/ 44 h 213"/>
                <a:gd name="T8" fmla="*/ 240 w 309"/>
                <a:gd name="T9" fmla="*/ 56 h 213"/>
                <a:gd name="T10" fmla="*/ 242 w 309"/>
                <a:gd name="T11" fmla="*/ 110 h 213"/>
                <a:gd name="T12" fmla="*/ 237 w 309"/>
                <a:gd name="T13" fmla="*/ 126 h 213"/>
                <a:gd name="T14" fmla="*/ 198 w 309"/>
                <a:gd name="T15" fmla="*/ 176 h 213"/>
                <a:gd name="T16" fmla="*/ 182 w 309"/>
                <a:gd name="T17" fmla="*/ 186 h 213"/>
                <a:gd name="T18" fmla="*/ 124 w 309"/>
                <a:gd name="T19" fmla="*/ 203 h 213"/>
                <a:gd name="T20" fmla="*/ 0 w 309"/>
                <a:gd name="T21" fmla="*/ 203 h 213"/>
                <a:gd name="T22" fmla="*/ 238 w 309"/>
                <a:gd name="T23" fmla="*/ 213 h 213"/>
                <a:gd name="T24" fmla="*/ 280 w 309"/>
                <a:gd name="T25" fmla="*/ 166 h 213"/>
                <a:gd name="T26" fmla="*/ 304 w 309"/>
                <a:gd name="T27" fmla="*/ 110 h 213"/>
                <a:gd name="T28" fmla="*/ 307 w 309"/>
                <a:gd name="T29" fmla="*/ 102 h 213"/>
                <a:gd name="T30" fmla="*/ 309 w 309"/>
                <a:gd name="T31" fmla="*/ 46 h 213"/>
                <a:gd name="T32" fmla="*/ 290 w 309"/>
                <a:gd name="T33" fmla="*/ 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09" h="213">
                  <a:moveTo>
                    <a:pt x="290" y="0"/>
                  </a:moveTo>
                  <a:lnTo>
                    <a:pt x="174" y="17"/>
                  </a:lnTo>
                  <a:lnTo>
                    <a:pt x="190" y="18"/>
                  </a:lnTo>
                  <a:lnTo>
                    <a:pt x="233" y="44"/>
                  </a:lnTo>
                  <a:lnTo>
                    <a:pt x="240" y="56"/>
                  </a:lnTo>
                  <a:lnTo>
                    <a:pt x="242" y="110"/>
                  </a:lnTo>
                  <a:lnTo>
                    <a:pt x="237" y="126"/>
                  </a:lnTo>
                  <a:lnTo>
                    <a:pt x="198" y="176"/>
                  </a:lnTo>
                  <a:lnTo>
                    <a:pt x="182" y="186"/>
                  </a:lnTo>
                  <a:lnTo>
                    <a:pt x="124" y="203"/>
                  </a:lnTo>
                  <a:lnTo>
                    <a:pt x="0" y="203"/>
                  </a:lnTo>
                  <a:lnTo>
                    <a:pt x="238" y="213"/>
                  </a:lnTo>
                  <a:lnTo>
                    <a:pt x="280" y="166"/>
                  </a:lnTo>
                  <a:lnTo>
                    <a:pt x="304" y="110"/>
                  </a:lnTo>
                  <a:lnTo>
                    <a:pt x="307" y="102"/>
                  </a:lnTo>
                  <a:lnTo>
                    <a:pt x="309" y="46"/>
                  </a:lnTo>
                  <a:lnTo>
                    <a:pt x="29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Freeform 19"/>
            <p:cNvSpPr>
              <a:spLocks/>
            </p:cNvSpPr>
            <p:nvPr/>
          </p:nvSpPr>
          <p:spPr bwMode="auto">
            <a:xfrm>
              <a:off x="888481" y="4415051"/>
              <a:ext cx="119366" cy="168635"/>
            </a:xfrm>
            <a:custGeom>
              <a:avLst/>
              <a:gdLst>
                <a:gd name="T0" fmla="*/ 344 w 443"/>
                <a:gd name="T1" fmla="*/ 0 h 621"/>
                <a:gd name="T2" fmla="*/ 188 w 443"/>
                <a:gd name="T3" fmla="*/ 0 h 621"/>
                <a:gd name="T4" fmla="*/ 150 w 443"/>
                <a:gd name="T5" fmla="*/ 31 h 621"/>
                <a:gd name="T6" fmla="*/ 0 w 443"/>
                <a:gd name="T7" fmla="*/ 590 h 621"/>
                <a:gd name="T8" fmla="*/ 22 w 443"/>
                <a:gd name="T9" fmla="*/ 621 h 621"/>
                <a:gd name="T10" fmla="*/ 177 w 443"/>
                <a:gd name="T11" fmla="*/ 621 h 621"/>
                <a:gd name="T12" fmla="*/ 211 w 443"/>
                <a:gd name="T13" fmla="*/ 619 h 621"/>
                <a:gd name="T14" fmla="*/ 268 w 443"/>
                <a:gd name="T15" fmla="*/ 601 h 621"/>
                <a:gd name="T16" fmla="*/ 324 w 443"/>
                <a:gd name="T17" fmla="*/ 567 h 621"/>
                <a:gd name="T18" fmla="*/ 70 w 443"/>
                <a:gd name="T19" fmla="*/ 559 h 621"/>
                <a:gd name="T20" fmla="*/ 136 w 443"/>
                <a:gd name="T21" fmla="*/ 310 h 621"/>
                <a:gd name="T22" fmla="*/ 261 w 443"/>
                <a:gd name="T23" fmla="*/ 310 h 621"/>
                <a:gd name="T24" fmla="*/ 367 w 443"/>
                <a:gd name="T25" fmla="*/ 276 h 621"/>
                <a:gd name="T26" fmla="*/ 391 w 443"/>
                <a:gd name="T27" fmla="*/ 258 h 621"/>
                <a:gd name="T28" fmla="*/ 153 w 443"/>
                <a:gd name="T29" fmla="*/ 248 h 621"/>
                <a:gd name="T30" fmla="*/ 203 w 443"/>
                <a:gd name="T31" fmla="*/ 62 h 621"/>
                <a:gd name="T32" fmla="*/ 327 w 443"/>
                <a:gd name="T33" fmla="*/ 62 h 621"/>
                <a:gd name="T34" fmla="*/ 443 w 443"/>
                <a:gd name="T35" fmla="*/ 45 h 621"/>
                <a:gd name="T36" fmla="*/ 438 w 443"/>
                <a:gd name="T37" fmla="*/ 39 h 621"/>
                <a:gd name="T38" fmla="*/ 398 w 443"/>
                <a:gd name="T39" fmla="*/ 9 h 621"/>
                <a:gd name="T40" fmla="*/ 344 w 443"/>
                <a:gd name="T41" fmla="*/ 0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43" h="621">
                  <a:moveTo>
                    <a:pt x="344" y="0"/>
                  </a:moveTo>
                  <a:lnTo>
                    <a:pt x="188" y="0"/>
                  </a:lnTo>
                  <a:lnTo>
                    <a:pt x="150" y="31"/>
                  </a:lnTo>
                  <a:lnTo>
                    <a:pt x="0" y="590"/>
                  </a:lnTo>
                  <a:lnTo>
                    <a:pt x="22" y="621"/>
                  </a:lnTo>
                  <a:lnTo>
                    <a:pt x="177" y="621"/>
                  </a:lnTo>
                  <a:lnTo>
                    <a:pt x="211" y="619"/>
                  </a:lnTo>
                  <a:lnTo>
                    <a:pt x="268" y="601"/>
                  </a:lnTo>
                  <a:lnTo>
                    <a:pt x="324" y="567"/>
                  </a:lnTo>
                  <a:lnTo>
                    <a:pt x="70" y="559"/>
                  </a:lnTo>
                  <a:lnTo>
                    <a:pt x="136" y="310"/>
                  </a:lnTo>
                  <a:lnTo>
                    <a:pt x="261" y="310"/>
                  </a:lnTo>
                  <a:lnTo>
                    <a:pt x="367" y="276"/>
                  </a:lnTo>
                  <a:lnTo>
                    <a:pt x="391" y="258"/>
                  </a:lnTo>
                  <a:lnTo>
                    <a:pt x="153" y="248"/>
                  </a:lnTo>
                  <a:lnTo>
                    <a:pt x="203" y="62"/>
                  </a:lnTo>
                  <a:lnTo>
                    <a:pt x="327" y="62"/>
                  </a:lnTo>
                  <a:lnTo>
                    <a:pt x="443" y="45"/>
                  </a:lnTo>
                  <a:lnTo>
                    <a:pt x="438" y="39"/>
                  </a:lnTo>
                  <a:lnTo>
                    <a:pt x="398" y="9"/>
                  </a:lnTo>
                  <a:lnTo>
                    <a:pt x="34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3828350" y="4913276"/>
            <a:ext cx="116683" cy="168635"/>
            <a:chOff x="4055009" y="4993033"/>
            <a:chExt cx="116683" cy="168635"/>
          </a:xfrm>
          <a:solidFill>
            <a:schemeClr val="tx1"/>
          </a:solidFill>
        </p:grpSpPr>
        <p:sp>
          <p:nvSpPr>
            <p:cNvPr id="34" name="Freeform 26"/>
            <p:cNvSpPr>
              <a:spLocks/>
            </p:cNvSpPr>
            <p:nvPr/>
          </p:nvSpPr>
          <p:spPr bwMode="auto">
            <a:xfrm>
              <a:off x="4055009" y="4999833"/>
              <a:ext cx="96565" cy="161835"/>
            </a:xfrm>
            <a:custGeom>
              <a:avLst/>
              <a:gdLst>
                <a:gd name="T0" fmla="*/ 338 w 363"/>
                <a:gd name="T1" fmla="*/ 0 h 597"/>
                <a:gd name="T2" fmla="*/ 4 w 363"/>
                <a:gd name="T3" fmla="*/ 555 h 597"/>
                <a:gd name="T4" fmla="*/ 0 w 363"/>
                <a:gd name="T5" fmla="*/ 565 h 597"/>
                <a:gd name="T6" fmla="*/ 23 w 363"/>
                <a:gd name="T7" fmla="*/ 597 h 597"/>
                <a:gd name="T8" fmla="*/ 59 w 363"/>
                <a:gd name="T9" fmla="*/ 575 h 597"/>
                <a:gd name="T10" fmla="*/ 139 w 363"/>
                <a:gd name="T11" fmla="*/ 441 h 597"/>
                <a:gd name="T12" fmla="*/ 363 w 363"/>
                <a:gd name="T13" fmla="*/ 441 h 597"/>
                <a:gd name="T14" fmla="*/ 177 w 363"/>
                <a:gd name="T15" fmla="*/ 379 h 597"/>
                <a:gd name="T16" fmla="*/ 341 w 363"/>
                <a:gd name="T17" fmla="*/ 105 h 597"/>
                <a:gd name="T18" fmla="*/ 338 w 363"/>
                <a:gd name="T19" fmla="*/ 0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3" h="597">
                  <a:moveTo>
                    <a:pt x="338" y="0"/>
                  </a:moveTo>
                  <a:lnTo>
                    <a:pt x="4" y="555"/>
                  </a:lnTo>
                  <a:lnTo>
                    <a:pt x="0" y="565"/>
                  </a:lnTo>
                  <a:lnTo>
                    <a:pt x="23" y="597"/>
                  </a:lnTo>
                  <a:lnTo>
                    <a:pt x="59" y="575"/>
                  </a:lnTo>
                  <a:lnTo>
                    <a:pt x="139" y="441"/>
                  </a:lnTo>
                  <a:lnTo>
                    <a:pt x="363" y="441"/>
                  </a:lnTo>
                  <a:lnTo>
                    <a:pt x="177" y="379"/>
                  </a:lnTo>
                  <a:lnTo>
                    <a:pt x="341" y="105"/>
                  </a:lnTo>
                  <a:lnTo>
                    <a:pt x="3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" name="Freeform 27"/>
            <p:cNvSpPr>
              <a:spLocks/>
            </p:cNvSpPr>
            <p:nvPr/>
          </p:nvSpPr>
          <p:spPr bwMode="auto">
            <a:xfrm>
              <a:off x="4101951" y="4993033"/>
              <a:ext cx="69741" cy="168635"/>
            </a:xfrm>
            <a:custGeom>
              <a:avLst/>
              <a:gdLst>
                <a:gd name="T0" fmla="*/ 198 w 260"/>
                <a:gd name="T1" fmla="*/ 0 h 622"/>
                <a:gd name="T2" fmla="*/ 161 w 260"/>
                <a:gd name="T3" fmla="*/ 25 h 622"/>
                <a:gd name="T4" fmla="*/ 164 w 260"/>
                <a:gd name="T5" fmla="*/ 130 h 622"/>
                <a:gd name="T6" fmla="*/ 182 w 260"/>
                <a:gd name="T7" fmla="*/ 404 h 622"/>
                <a:gd name="T8" fmla="*/ 0 w 260"/>
                <a:gd name="T9" fmla="*/ 404 h 622"/>
                <a:gd name="T10" fmla="*/ 186 w 260"/>
                <a:gd name="T11" fmla="*/ 466 h 622"/>
                <a:gd name="T12" fmla="*/ 195 w 260"/>
                <a:gd name="T13" fmla="*/ 600 h 622"/>
                <a:gd name="T14" fmla="*/ 218 w 260"/>
                <a:gd name="T15" fmla="*/ 622 h 622"/>
                <a:gd name="T16" fmla="*/ 258 w 260"/>
                <a:gd name="T17" fmla="*/ 590 h 622"/>
                <a:gd name="T18" fmla="*/ 260 w 260"/>
                <a:gd name="T19" fmla="*/ 580 h 622"/>
                <a:gd name="T20" fmla="*/ 223 w 260"/>
                <a:gd name="T21" fmla="*/ 24 h 622"/>
                <a:gd name="T22" fmla="*/ 198 w 260"/>
                <a:gd name="T23" fmla="*/ 0 h 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0" h="622">
                  <a:moveTo>
                    <a:pt x="198" y="0"/>
                  </a:moveTo>
                  <a:lnTo>
                    <a:pt x="161" y="25"/>
                  </a:lnTo>
                  <a:lnTo>
                    <a:pt x="164" y="130"/>
                  </a:lnTo>
                  <a:lnTo>
                    <a:pt x="182" y="404"/>
                  </a:lnTo>
                  <a:lnTo>
                    <a:pt x="0" y="404"/>
                  </a:lnTo>
                  <a:lnTo>
                    <a:pt x="186" y="466"/>
                  </a:lnTo>
                  <a:lnTo>
                    <a:pt x="195" y="600"/>
                  </a:lnTo>
                  <a:lnTo>
                    <a:pt x="218" y="622"/>
                  </a:lnTo>
                  <a:lnTo>
                    <a:pt x="258" y="590"/>
                  </a:lnTo>
                  <a:lnTo>
                    <a:pt x="260" y="580"/>
                  </a:lnTo>
                  <a:lnTo>
                    <a:pt x="223" y="24"/>
                  </a:lnTo>
                  <a:lnTo>
                    <a:pt x="19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051" name="Группа 1050"/>
          <p:cNvGrpSpPr/>
          <p:nvPr/>
        </p:nvGrpSpPr>
        <p:grpSpPr>
          <a:xfrm>
            <a:off x="837516" y="3998432"/>
            <a:ext cx="2998881" cy="761576"/>
            <a:chOff x="1064175" y="4023384"/>
            <a:chExt cx="2998881" cy="761576"/>
          </a:xfrm>
        </p:grpSpPr>
        <p:sp>
          <p:nvSpPr>
            <p:cNvPr id="40" name="Freeform 32"/>
            <p:cNvSpPr>
              <a:spLocks/>
            </p:cNvSpPr>
            <p:nvPr/>
          </p:nvSpPr>
          <p:spPr bwMode="auto">
            <a:xfrm>
              <a:off x="3228842" y="4419132"/>
              <a:ext cx="187765" cy="70718"/>
            </a:xfrm>
            <a:custGeom>
              <a:avLst/>
              <a:gdLst>
                <a:gd name="T0" fmla="*/ 699 w 699"/>
                <a:gd name="T1" fmla="*/ 260 h 260"/>
                <a:gd name="T2" fmla="*/ 688 w 699"/>
                <a:gd name="T3" fmla="*/ 256 h 260"/>
                <a:gd name="T4" fmla="*/ 378 w 699"/>
                <a:gd name="T5" fmla="*/ 137 h 260"/>
                <a:gd name="T6" fmla="*/ 66 w 699"/>
                <a:gd name="T7" fmla="*/ 24 h 260"/>
                <a:gd name="T8" fmla="*/ 0 w 699"/>
                <a:gd name="T9" fmla="*/ 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9" h="260">
                  <a:moveTo>
                    <a:pt x="699" y="260"/>
                  </a:moveTo>
                  <a:lnTo>
                    <a:pt x="688" y="256"/>
                  </a:lnTo>
                  <a:lnTo>
                    <a:pt x="378" y="137"/>
                  </a:lnTo>
                  <a:lnTo>
                    <a:pt x="66" y="24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1050" name="Группа 1049"/>
            <p:cNvGrpSpPr/>
            <p:nvPr/>
          </p:nvGrpSpPr>
          <p:grpSpPr>
            <a:xfrm>
              <a:off x="1064175" y="4023384"/>
              <a:ext cx="2998881" cy="761576"/>
              <a:chOff x="1064175" y="4023384"/>
              <a:chExt cx="2998881" cy="761576"/>
            </a:xfrm>
          </p:grpSpPr>
          <p:sp>
            <p:nvSpPr>
              <p:cNvPr id="37" name="Freeform 29"/>
              <p:cNvSpPr>
                <a:spLocks/>
              </p:cNvSpPr>
              <p:nvPr/>
            </p:nvSpPr>
            <p:spPr bwMode="auto">
              <a:xfrm>
                <a:off x="3920891" y="4711522"/>
                <a:ext cx="142165" cy="73438"/>
              </a:xfrm>
              <a:custGeom>
                <a:avLst/>
                <a:gdLst>
                  <a:gd name="T0" fmla="*/ 533 w 533"/>
                  <a:gd name="T1" fmla="*/ 266 h 266"/>
                  <a:gd name="T2" fmla="*/ 237 w 533"/>
                  <a:gd name="T3" fmla="*/ 116 h 266"/>
                  <a:gd name="T4" fmla="*/ 0 w 533"/>
                  <a:gd name="T5" fmla="*/ 0 h 2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33" h="266">
                    <a:moveTo>
                      <a:pt x="533" y="266"/>
                    </a:moveTo>
                    <a:lnTo>
                      <a:pt x="237" y="116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" name="Freeform 30"/>
              <p:cNvSpPr>
                <a:spLocks/>
              </p:cNvSpPr>
              <p:nvPr/>
            </p:nvSpPr>
            <p:spPr bwMode="auto">
              <a:xfrm>
                <a:off x="3692890" y="4605445"/>
                <a:ext cx="182401" cy="84317"/>
              </a:xfrm>
              <a:custGeom>
                <a:avLst/>
                <a:gdLst>
                  <a:gd name="T0" fmla="*/ 678 w 678"/>
                  <a:gd name="T1" fmla="*/ 310 h 310"/>
                  <a:gd name="T2" fmla="*/ 485 w 678"/>
                  <a:gd name="T3" fmla="*/ 218 h 310"/>
                  <a:gd name="T4" fmla="*/ 182 w 678"/>
                  <a:gd name="T5" fmla="*/ 80 h 310"/>
                  <a:gd name="T6" fmla="*/ 0 w 678"/>
                  <a:gd name="T7" fmla="*/ 0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8" h="310">
                    <a:moveTo>
                      <a:pt x="678" y="310"/>
                    </a:moveTo>
                    <a:lnTo>
                      <a:pt x="485" y="218"/>
                    </a:lnTo>
                    <a:lnTo>
                      <a:pt x="182" y="8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" name="Freeform 31"/>
              <p:cNvSpPr>
                <a:spLocks/>
              </p:cNvSpPr>
              <p:nvPr/>
            </p:nvSpPr>
            <p:spPr bwMode="auto">
              <a:xfrm>
                <a:off x="3462207" y="4507528"/>
                <a:ext cx="185083" cy="77518"/>
              </a:xfrm>
              <a:custGeom>
                <a:avLst/>
                <a:gdLst>
                  <a:gd name="T0" fmla="*/ 690 w 690"/>
                  <a:gd name="T1" fmla="*/ 285 h 285"/>
                  <a:gd name="T2" fmla="*/ 432 w 690"/>
                  <a:gd name="T3" fmla="*/ 176 h 285"/>
                  <a:gd name="T4" fmla="*/ 125 w 690"/>
                  <a:gd name="T5" fmla="*/ 49 h 285"/>
                  <a:gd name="T6" fmla="*/ 0 w 690"/>
                  <a:gd name="T7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90" h="285">
                    <a:moveTo>
                      <a:pt x="690" y="285"/>
                    </a:moveTo>
                    <a:lnTo>
                      <a:pt x="432" y="176"/>
                    </a:lnTo>
                    <a:lnTo>
                      <a:pt x="125" y="49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" name="Freeform 33"/>
              <p:cNvSpPr>
                <a:spLocks/>
              </p:cNvSpPr>
              <p:nvPr/>
            </p:nvSpPr>
            <p:spPr bwMode="auto">
              <a:xfrm>
                <a:off x="2991453" y="4338894"/>
                <a:ext cx="190448" cy="63918"/>
              </a:xfrm>
              <a:custGeom>
                <a:avLst/>
                <a:gdLst>
                  <a:gd name="T0" fmla="*/ 707 w 707"/>
                  <a:gd name="T1" fmla="*/ 233 h 233"/>
                  <a:gd name="T2" fmla="*/ 635 w 707"/>
                  <a:gd name="T3" fmla="*/ 208 h 233"/>
                  <a:gd name="T4" fmla="*/ 320 w 707"/>
                  <a:gd name="T5" fmla="*/ 102 h 233"/>
                  <a:gd name="T6" fmla="*/ 3 w 707"/>
                  <a:gd name="T7" fmla="*/ 1 h 233"/>
                  <a:gd name="T8" fmla="*/ 0 w 707"/>
                  <a:gd name="T9" fmla="*/ 0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7" h="233">
                    <a:moveTo>
                      <a:pt x="707" y="233"/>
                    </a:moveTo>
                    <a:lnTo>
                      <a:pt x="635" y="208"/>
                    </a:lnTo>
                    <a:lnTo>
                      <a:pt x="320" y="102"/>
                    </a:lnTo>
                    <a:lnTo>
                      <a:pt x="3" y="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" name="Freeform 34"/>
              <p:cNvSpPr>
                <a:spLocks/>
              </p:cNvSpPr>
              <p:nvPr/>
            </p:nvSpPr>
            <p:spPr bwMode="auto">
              <a:xfrm>
                <a:off x="2751381" y="4268176"/>
                <a:ext cx="193130" cy="55759"/>
              </a:xfrm>
              <a:custGeom>
                <a:avLst/>
                <a:gdLst>
                  <a:gd name="T0" fmla="*/ 717 w 717"/>
                  <a:gd name="T1" fmla="*/ 206 h 206"/>
                  <a:gd name="T2" fmla="*/ 581 w 717"/>
                  <a:gd name="T3" fmla="*/ 165 h 206"/>
                  <a:gd name="T4" fmla="*/ 262 w 717"/>
                  <a:gd name="T5" fmla="*/ 72 h 206"/>
                  <a:gd name="T6" fmla="*/ 0 w 717"/>
                  <a:gd name="T7" fmla="*/ 0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17" h="206">
                    <a:moveTo>
                      <a:pt x="717" y="206"/>
                    </a:moveTo>
                    <a:lnTo>
                      <a:pt x="581" y="165"/>
                    </a:lnTo>
                    <a:lnTo>
                      <a:pt x="262" y="7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" name="Freeform 35"/>
              <p:cNvSpPr>
                <a:spLocks/>
              </p:cNvSpPr>
              <p:nvPr/>
            </p:nvSpPr>
            <p:spPr bwMode="auto">
              <a:xfrm>
                <a:off x="2509968" y="4205618"/>
                <a:ext cx="193130" cy="48958"/>
              </a:xfrm>
              <a:custGeom>
                <a:avLst/>
                <a:gdLst>
                  <a:gd name="T0" fmla="*/ 723 w 723"/>
                  <a:gd name="T1" fmla="*/ 181 h 181"/>
                  <a:gd name="T2" fmla="*/ 523 w 723"/>
                  <a:gd name="T3" fmla="*/ 129 h 181"/>
                  <a:gd name="T4" fmla="*/ 201 w 723"/>
                  <a:gd name="T5" fmla="*/ 48 h 181"/>
                  <a:gd name="T6" fmla="*/ 0 w 723"/>
                  <a:gd name="T7" fmla="*/ 0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23" h="181">
                    <a:moveTo>
                      <a:pt x="723" y="181"/>
                    </a:moveTo>
                    <a:lnTo>
                      <a:pt x="523" y="129"/>
                    </a:lnTo>
                    <a:lnTo>
                      <a:pt x="201" y="48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" name="Freeform 36"/>
              <p:cNvSpPr>
                <a:spLocks/>
              </p:cNvSpPr>
              <p:nvPr/>
            </p:nvSpPr>
            <p:spPr bwMode="auto">
              <a:xfrm>
                <a:off x="2265873" y="4151220"/>
                <a:ext cx="195812" cy="42159"/>
              </a:xfrm>
              <a:custGeom>
                <a:avLst/>
                <a:gdLst>
                  <a:gd name="T0" fmla="*/ 729 w 729"/>
                  <a:gd name="T1" fmla="*/ 155 h 155"/>
                  <a:gd name="T2" fmla="*/ 464 w 729"/>
                  <a:gd name="T3" fmla="*/ 95 h 155"/>
                  <a:gd name="T4" fmla="*/ 139 w 729"/>
                  <a:gd name="T5" fmla="*/ 27 h 155"/>
                  <a:gd name="T6" fmla="*/ 0 w 729"/>
                  <a:gd name="T7" fmla="*/ 0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29" h="155">
                    <a:moveTo>
                      <a:pt x="729" y="155"/>
                    </a:moveTo>
                    <a:lnTo>
                      <a:pt x="464" y="95"/>
                    </a:lnTo>
                    <a:lnTo>
                      <a:pt x="139" y="27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" name="Freeform 37"/>
              <p:cNvSpPr>
                <a:spLocks/>
              </p:cNvSpPr>
              <p:nvPr/>
            </p:nvSpPr>
            <p:spPr bwMode="auto">
              <a:xfrm>
                <a:off x="2019096" y="4107701"/>
                <a:ext cx="197154" cy="33999"/>
              </a:xfrm>
              <a:custGeom>
                <a:avLst/>
                <a:gdLst>
                  <a:gd name="T0" fmla="*/ 735 w 735"/>
                  <a:gd name="T1" fmla="*/ 127 h 127"/>
                  <a:gd name="T2" fmla="*/ 730 w 735"/>
                  <a:gd name="T3" fmla="*/ 126 h 127"/>
                  <a:gd name="T4" fmla="*/ 403 w 735"/>
                  <a:gd name="T5" fmla="*/ 67 h 127"/>
                  <a:gd name="T6" fmla="*/ 76 w 735"/>
                  <a:gd name="T7" fmla="*/ 11 h 127"/>
                  <a:gd name="T8" fmla="*/ 0 w 735"/>
                  <a:gd name="T9" fmla="*/ 0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5" h="127">
                    <a:moveTo>
                      <a:pt x="735" y="127"/>
                    </a:moveTo>
                    <a:lnTo>
                      <a:pt x="730" y="126"/>
                    </a:lnTo>
                    <a:lnTo>
                      <a:pt x="403" y="67"/>
                    </a:lnTo>
                    <a:lnTo>
                      <a:pt x="76" y="1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" name="Freeform 38"/>
              <p:cNvSpPr>
                <a:spLocks/>
              </p:cNvSpPr>
              <p:nvPr/>
            </p:nvSpPr>
            <p:spPr bwMode="auto">
              <a:xfrm>
                <a:off x="1772319" y="4072342"/>
                <a:ext cx="197154" cy="27199"/>
              </a:xfrm>
              <a:custGeom>
                <a:avLst/>
                <a:gdLst>
                  <a:gd name="T0" fmla="*/ 739 w 739"/>
                  <a:gd name="T1" fmla="*/ 100 h 100"/>
                  <a:gd name="T2" fmla="*/ 671 w 739"/>
                  <a:gd name="T3" fmla="*/ 90 h 100"/>
                  <a:gd name="T4" fmla="*/ 342 w 739"/>
                  <a:gd name="T5" fmla="*/ 43 h 100"/>
                  <a:gd name="T6" fmla="*/ 12 w 739"/>
                  <a:gd name="T7" fmla="*/ 1 h 100"/>
                  <a:gd name="T8" fmla="*/ 0 w 739"/>
                  <a:gd name="T9" fmla="*/ 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9" h="100">
                    <a:moveTo>
                      <a:pt x="739" y="100"/>
                    </a:moveTo>
                    <a:lnTo>
                      <a:pt x="671" y="90"/>
                    </a:lnTo>
                    <a:lnTo>
                      <a:pt x="342" y="43"/>
                    </a:lnTo>
                    <a:lnTo>
                      <a:pt x="12" y="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" name="Freeform 39"/>
              <p:cNvSpPr>
                <a:spLocks/>
              </p:cNvSpPr>
              <p:nvPr/>
            </p:nvSpPr>
            <p:spPr bwMode="auto">
              <a:xfrm>
                <a:off x="1522859" y="4046504"/>
                <a:ext cx="199836" cy="20400"/>
              </a:xfrm>
              <a:custGeom>
                <a:avLst/>
                <a:gdLst>
                  <a:gd name="T0" fmla="*/ 742 w 742"/>
                  <a:gd name="T1" fmla="*/ 72 h 72"/>
                  <a:gd name="T2" fmla="*/ 609 w 742"/>
                  <a:gd name="T3" fmla="*/ 57 h 72"/>
                  <a:gd name="T4" fmla="*/ 279 w 742"/>
                  <a:gd name="T5" fmla="*/ 24 h 72"/>
                  <a:gd name="T6" fmla="*/ 0 w 742"/>
                  <a:gd name="T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42" h="72">
                    <a:moveTo>
                      <a:pt x="742" y="72"/>
                    </a:moveTo>
                    <a:lnTo>
                      <a:pt x="609" y="57"/>
                    </a:lnTo>
                    <a:lnTo>
                      <a:pt x="279" y="24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" name="Freeform 40"/>
              <p:cNvSpPr>
                <a:spLocks/>
              </p:cNvSpPr>
              <p:nvPr/>
            </p:nvSpPr>
            <p:spPr bwMode="auto">
              <a:xfrm>
                <a:off x="1273399" y="4030184"/>
                <a:ext cx="199836" cy="12240"/>
              </a:xfrm>
              <a:custGeom>
                <a:avLst/>
                <a:gdLst>
                  <a:gd name="T0" fmla="*/ 745 w 745"/>
                  <a:gd name="T1" fmla="*/ 45 h 45"/>
                  <a:gd name="T2" fmla="*/ 547 w 745"/>
                  <a:gd name="T3" fmla="*/ 31 h 45"/>
                  <a:gd name="T4" fmla="*/ 215 w 745"/>
                  <a:gd name="T5" fmla="*/ 11 h 45"/>
                  <a:gd name="T6" fmla="*/ 0 w 745"/>
                  <a:gd name="T7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45" h="45">
                    <a:moveTo>
                      <a:pt x="745" y="45"/>
                    </a:moveTo>
                    <a:lnTo>
                      <a:pt x="547" y="31"/>
                    </a:lnTo>
                    <a:lnTo>
                      <a:pt x="215" y="1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" name="Freeform 41"/>
              <p:cNvSpPr>
                <a:spLocks/>
              </p:cNvSpPr>
              <p:nvPr/>
            </p:nvSpPr>
            <p:spPr bwMode="auto">
              <a:xfrm>
                <a:off x="1064175" y="4023384"/>
                <a:ext cx="159601" cy="5440"/>
              </a:xfrm>
              <a:custGeom>
                <a:avLst/>
                <a:gdLst>
                  <a:gd name="T0" fmla="*/ 596 w 596"/>
                  <a:gd name="T1" fmla="*/ 17 h 17"/>
                  <a:gd name="T2" fmla="*/ 332 w 596"/>
                  <a:gd name="T3" fmla="*/ 8 h 17"/>
                  <a:gd name="T4" fmla="*/ 0 w 596"/>
                  <a:gd name="T5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96" h="17">
                    <a:moveTo>
                      <a:pt x="596" y="17"/>
                    </a:moveTo>
                    <a:lnTo>
                      <a:pt x="332" y="8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1043" name="Группа 1042"/>
          <p:cNvGrpSpPr/>
          <p:nvPr/>
        </p:nvGrpSpPr>
        <p:grpSpPr>
          <a:xfrm>
            <a:off x="625609" y="3879710"/>
            <a:ext cx="174355" cy="168635"/>
            <a:chOff x="852268" y="3905068"/>
            <a:chExt cx="174355" cy="168635"/>
          </a:xfrm>
          <a:solidFill>
            <a:schemeClr val="tx1"/>
          </a:solidFill>
        </p:grpSpPr>
        <p:sp>
          <p:nvSpPr>
            <p:cNvPr id="28" name="Freeform 20"/>
            <p:cNvSpPr>
              <a:spLocks/>
            </p:cNvSpPr>
            <p:nvPr/>
          </p:nvSpPr>
          <p:spPr bwMode="auto">
            <a:xfrm>
              <a:off x="871045" y="3979865"/>
              <a:ext cx="93883" cy="78877"/>
            </a:xfrm>
            <a:custGeom>
              <a:avLst/>
              <a:gdLst>
                <a:gd name="T0" fmla="*/ 298 w 350"/>
                <a:gd name="T1" fmla="*/ 0 h 291"/>
                <a:gd name="T2" fmla="*/ 191 w 350"/>
                <a:gd name="T3" fmla="*/ 35 h 291"/>
                <a:gd name="T4" fmla="*/ 230 w 350"/>
                <a:gd name="T5" fmla="*/ 41 h 291"/>
                <a:gd name="T6" fmla="*/ 270 w 350"/>
                <a:gd name="T7" fmla="*/ 70 h 291"/>
                <a:gd name="T8" fmla="*/ 284 w 350"/>
                <a:gd name="T9" fmla="*/ 103 h 291"/>
                <a:gd name="T10" fmla="*/ 282 w 350"/>
                <a:gd name="T11" fmla="*/ 159 h 291"/>
                <a:gd name="T12" fmla="*/ 264 w 350"/>
                <a:gd name="T13" fmla="*/ 199 h 291"/>
                <a:gd name="T14" fmla="*/ 222 w 350"/>
                <a:gd name="T15" fmla="*/ 247 h 291"/>
                <a:gd name="T16" fmla="*/ 183 w 350"/>
                <a:gd name="T17" fmla="*/ 271 h 291"/>
                <a:gd name="T18" fmla="*/ 124 w 350"/>
                <a:gd name="T19" fmla="*/ 283 h 291"/>
                <a:gd name="T20" fmla="*/ 0 w 350"/>
                <a:gd name="T21" fmla="*/ 283 h 291"/>
                <a:gd name="T22" fmla="*/ 254 w 350"/>
                <a:gd name="T23" fmla="*/ 291 h 291"/>
                <a:gd name="T24" fmla="*/ 282 w 350"/>
                <a:gd name="T25" fmla="*/ 266 h 291"/>
                <a:gd name="T26" fmla="*/ 320 w 350"/>
                <a:gd name="T27" fmla="*/ 216 h 291"/>
                <a:gd name="T28" fmla="*/ 343 w 350"/>
                <a:gd name="T29" fmla="*/ 159 h 291"/>
                <a:gd name="T30" fmla="*/ 349 w 350"/>
                <a:gd name="T31" fmla="*/ 136 h 291"/>
                <a:gd name="T32" fmla="*/ 350 w 350"/>
                <a:gd name="T33" fmla="*/ 81 h 291"/>
                <a:gd name="T34" fmla="*/ 333 w 350"/>
                <a:gd name="T35" fmla="*/ 36 h 291"/>
                <a:gd name="T36" fmla="*/ 298 w 350"/>
                <a:gd name="T37" fmla="*/ 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0" h="291">
                  <a:moveTo>
                    <a:pt x="298" y="0"/>
                  </a:moveTo>
                  <a:lnTo>
                    <a:pt x="191" y="35"/>
                  </a:lnTo>
                  <a:lnTo>
                    <a:pt x="230" y="41"/>
                  </a:lnTo>
                  <a:lnTo>
                    <a:pt x="270" y="70"/>
                  </a:lnTo>
                  <a:lnTo>
                    <a:pt x="284" y="103"/>
                  </a:lnTo>
                  <a:lnTo>
                    <a:pt x="282" y="159"/>
                  </a:lnTo>
                  <a:lnTo>
                    <a:pt x="264" y="199"/>
                  </a:lnTo>
                  <a:lnTo>
                    <a:pt x="222" y="247"/>
                  </a:lnTo>
                  <a:lnTo>
                    <a:pt x="183" y="271"/>
                  </a:lnTo>
                  <a:lnTo>
                    <a:pt x="124" y="283"/>
                  </a:lnTo>
                  <a:lnTo>
                    <a:pt x="0" y="283"/>
                  </a:lnTo>
                  <a:lnTo>
                    <a:pt x="254" y="291"/>
                  </a:lnTo>
                  <a:lnTo>
                    <a:pt x="282" y="266"/>
                  </a:lnTo>
                  <a:lnTo>
                    <a:pt x="320" y="216"/>
                  </a:lnTo>
                  <a:lnTo>
                    <a:pt x="343" y="159"/>
                  </a:lnTo>
                  <a:lnTo>
                    <a:pt x="349" y="136"/>
                  </a:lnTo>
                  <a:lnTo>
                    <a:pt x="350" y="81"/>
                  </a:lnTo>
                  <a:lnTo>
                    <a:pt x="333" y="36"/>
                  </a:lnTo>
                  <a:lnTo>
                    <a:pt x="29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Freeform 21"/>
            <p:cNvSpPr>
              <a:spLocks/>
            </p:cNvSpPr>
            <p:nvPr/>
          </p:nvSpPr>
          <p:spPr bwMode="auto">
            <a:xfrm>
              <a:off x="893845" y="3917307"/>
              <a:ext cx="81812" cy="58479"/>
            </a:xfrm>
            <a:custGeom>
              <a:avLst/>
              <a:gdLst>
                <a:gd name="T0" fmla="*/ 289 w 309"/>
                <a:gd name="T1" fmla="*/ 0 h 213"/>
                <a:gd name="T2" fmla="*/ 175 w 309"/>
                <a:gd name="T3" fmla="*/ 17 h 213"/>
                <a:gd name="T4" fmla="*/ 190 w 309"/>
                <a:gd name="T5" fmla="*/ 19 h 213"/>
                <a:gd name="T6" fmla="*/ 233 w 309"/>
                <a:gd name="T7" fmla="*/ 44 h 213"/>
                <a:gd name="T8" fmla="*/ 240 w 309"/>
                <a:gd name="T9" fmla="*/ 57 h 213"/>
                <a:gd name="T10" fmla="*/ 243 w 309"/>
                <a:gd name="T11" fmla="*/ 110 h 213"/>
                <a:gd name="T12" fmla="*/ 237 w 309"/>
                <a:gd name="T13" fmla="*/ 127 h 213"/>
                <a:gd name="T14" fmla="*/ 198 w 309"/>
                <a:gd name="T15" fmla="*/ 177 h 213"/>
                <a:gd name="T16" fmla="*/ 183 w 309"/>
                <a:gd name="T17" fmla="*/ 187 h 213"/>
                <a:gd name="T18" fmla="*/ 125 w 309"/>
                <a:gd name="T19" fmla="*/ 203 h 213"/>
                <a:gd name="T20" fmla="*/ 0 w 309"/>
                <a:gd name="T21" fmla="*/ 203 h 213"/>
                <a:gd name="T22" fmla="*/ 238 w 309"/>
                <a:gd name="T23" fmla="*/ 213 h 213"/>
                <a:gd name="T24" fmla="*/ 280 w 309"/>
                <a:gd name="T25" fmla="*/ 167 h 213"/>
                <a:gd name="T26" fmla="*/ 305 w 309"/>
                <a:gd name="T27" fmla="*/ 110 h 213"/>
                <a:gd name="T28" fmla="*/ 307 w 309"/>
                <a:gd name="T29" fmla="*/ 102 h 213"/>
                <a:gd name="T30" fmla="*/ 309 w 309"/>
                <a:gd name="T31" fmla="*/ 47 h 213"/>
                <a:gd name="T32" fmla="*/ 289 w 309"/>
                <a:gd name="T33" fmla="*/ 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09" h="213">
                  <a:moveTo>
                    <a:pt x="289" y="0"/>
                  </a:moveTo>
                  <a:lnTo>
                    <a:pt x="175" y="17"/>
                  </a:lnTo>
                  <a:lnTo>
                    <a:pt x="190" y="19"/>
                  </a:lnTo>
                  <a:lnTo>
                    <a:pt x="233" y="44"/>
                  </a:lnTo>
                  <a:lnTo>
                    <a:pt x="240" y="57"/>
                  </a:lnTo>
                  <a:lnTo>
                    <a:pt x="243" y="110"/>
                  </a:lnTo>
                  <a:lnTo>
                    <a:pt x="237" y="127"/>
                  </a:lnTo>
                  <a:lnTo>
                    <a:pt x="198" y="177"/>
                  </a:lnTo>
                  <a:lnTo>
                    <a:pt x="183" y="187"/>
                  </a:lnTo>
                  <a:lnTo>
                    <a:pt x="125" y="203"/>
                  </a:lnTo>
                  <a:lnTo>
                    <a:pt x="0" y="203"/>
                  </a:lnTo>
                  <a:lnTo>
                    <a:pt x="238" y="213"/>
                  </a:lnTo>
                  <a:lnTo>
                    <a:pt x="280" y="167"/>
                  </a:lnTo>
                  <a:lnTo>
                    <a:pt x="305" y="110"/>
                  </a:lnTo>
                  <a:lnTo>
                    <a:pt x="307" y="102"/>
                  </a:lnTo>
                  <a:lnTo>
                    <a:pt x="309" y="47"/>
                  </a:lnTo>
                  <a:lnTo>
                    <a:pt x="28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Freeform 22"/>
            <p:cNvSpPr>
              <a:spLocks/>
            </p:cNvSpPr>
            <p:nvPr/>
          </p:nvSpPr>
          <p:spPr bwMode="auto">
            <a:xfrm>
              <a:off x="852268" y="3905068"/>
              <a:ext cx="118024" cy="168635"/>
            </a:xfrm>
            <a:custGeom>
              <a:avLst/>
              <a:gdLst>
                <a:gd name="T0" fmla="*/ 344 w 442"/>
                <a:gd name="T1" fmla="*/ 0 h 621"/>
                <a:gd name="T2" fmla="*/ 189 w 442"/>
                <a:gd name="T3" fmla="*/ 0 h 621"/>
                <a:gd name="T4" fmla="*/ 149 w 442"/>
                <a:gd name="T5" fmla="*/ 30 h 621"/>
                <a:gd name="T6" fmla="*/ 0 w 442"/>
                <a:gd name="T7" fmla="*/ 590 h 621"/>
                <a:gd name="T8" fmla="*/ 22 w 442"/>
                <a:gd name="T9" fmla="*/ 621 h 621"/>
                <a:gd name="T10" fmla="*/ 178 w 442"/>
                <a:gd name="T11" fmla="*/ 621 h 621"/>
                <a:gd name="T12" fmla="*/ 211 w 442"/>
                <a:gd name="T13" fmla="*/ 618 h 621"/>
                <a:gd name="T14" fmla="*/ 269 w 442"/>
                <a:gd name="T15" fmla="*/ 601 h 621"/>
                <a:gd name="T16" fmla="*/ 324 w 442"/>
                <a:gd name="T17" fmla="*/ 566 h 621"/>
                <a:gd name="T18" fmla="*/ 70 w 442"/>
                <a:gd name="T19" fmla="*/ 558 h 621"/>
                <a:gd name="T20" fmla="*/ 137 w 442"/>
                <a:gd name="T21" fmla="*/ 310 h 621"/>
                <a:gd name="T22" fmla="*/ 261 w 442"/>
                <a:gd name="T23" fmla="*/ 310 h 621"/>
                <a:gd name="T24" fmla="*/ 368 w 442"/>
                <a:gd name="T25" fmla="*/ 275 h 621"/>
                <a:gd name="T26" fmla="*/ 391 w 442"/>
                <a:gd name="T27" fmla="*/ 257 h 621"/>
                <a:gd name="T28" fmla="*/ 153 w 442"/>
                <a:gd name="T29" fmla="*/ 247 h 621"/>
                <a:gd name="T30" fmla="*/ 203 w 442"/>
                <a:gd name="T31" fmla="*/ 61 h 621"/>
                <a:gd name="T32" fmla="*/ 328 w 442"/>
                <a:gd name="T33" fmla="*/ 61 h 621"/>
                <a:gd name="T34" fmla="*/ 442 w 442"/>
                <a:gd name="T35" fmla="*/ 44 h 621"/>
                <a:gd name="T36" fmla="*/ 438 w 442"/>
                <a:gd name="T37" fmla="*/ 38 h 621"/>
                <a:gd name="T38" fmla="*/ 398 w 442"/>
                <a:gd name="T39" fmla="*/ 8 h 621"/>
                <a:gd name="T40" fmla="*/ 344 w 442"/>
                <a:gd name="T41" fmla="*/ 0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42" h="621">
                  <a:moveTo>
                    <a:pt x="344" y="0"/>
                  </a:moveTo>
                  <a:lnTo>
                    <a:pt x="189" y="0"/>
                  </a:lnTo>
                  <a:lnTo>
                    <a:pt x="149" y="30"/>
                  </a:lnTo>
                  <a:lnTo>
                    <a:pt x="0" y="590"/>
                  </a:lnTo>
                  <a:lnTo>
                    <a:pt x="22" y="621"/>
                  </a:lnTo>
                  <a:lnTo>
                    <a:pt x="178" y="621"/>
                  </a:lnTo>
                  <a:lnTo>
                    <a:pt x="211" y="618"/>
                  </a:lnTo>
                  <a:lnTo>
                    <a:pt x="269" y="601"/>
                  </a:lnTo>
                  <a:lnTo>
                    <a:pt x="324" y="566"/>
                  </a:lnTo>
                  <a:lnTo>
                    <a:pt x="70" y="558"/>
                  </a:lnTo>
                  <a:lnTo>
                    <a:pt x="137" y="310"/>
                  </a:lnTo>
                  <a:lnTo>
                    <a:pt x="261" y="310"/>
                  </a:lnTo>
                  <a:lnTo>
                    <a:pt x="368" y="275"/>
                  </a:lnTo>
                  <a:lnTo>
                    <a:pt x="391" y="257"/>
                  </a:lnTo>
                  <a:lnTo>
                    <a:pt x="153" y="247"/>
                  </a:lnTo>
                  <a:lnTo>
                    <a:pt x="203" y="61"/>
                  </a:lnTo>
                  <a:lnTo>
                    <a:pt x="328" y="61"/>
                  </a:lnTo>
                  <a:lnTo>
                    <a:pt x="442" y="44"/>
                  </a:lnTo>
                  <a:lnTo>
                    <a:pt x="438" y="38"/>
                  </a:lnTo>
                  <a:lnTo>
                    <a:pt x="398" y="8"/>
                  </a:lnTo>
                  <a:lnTo>
                    <a:pt x="34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" name="Freeform 42"/>
            <p:cNvSpPr>
              <a:spLocks/>
            </p:cNvSpPr>
            <p:nvPr/>
          </p:nvSpPr>
          <p:spPr bwMode="auto">
            <a:xfrm>
              <a:off x="986386" y="3962186"/>
              <a:ext cx="40235" cy="111516"/>
            </a:xfrm>
            <a:custGeom>
              <a:avLst/>
              <a:gdLst>
                <a:gd name="T0" fmla="*/ 149 w 149"/>
                <a:gd name="T1" fmla="*/ 0 h 414"/>
                <a:gd name="T2" fmla="*/ 91 w 149"/>
                <a:gd name="T3" fmla="*/ 53 h 414"/>
                <a:gd name="T4" fmla="*/ 0 w 149"/>
                <a:gd name="T5" fmla="*/ 391 h 414"/>
                <a:gd name="T6" fmla="*/ 15 w 149"/>
                <a:gd name="T7" fmla="*/ 414 h 414"/>
                <a:gd name="T8" fmla="*/ 43 w 149"/>
                <a:gd name="T9" fmla="*/ 391 h 414"/>
                <a:gd name="T10" fmla="*/ 149 w 149"/>
                <a:gd name="T11" fmla="*/ 0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9" h="414">
                  <a:moveTo>
                    <a:pt x="149" y="0"/>
                  </a:moveTo>
                  <a:lnTo>
                    <a:pt x="91" y="53"/>
                  </a:lnTo>
                  <a:lnTo>
                    <a:pt x="0" y="391"/>
                  </a:lnTo>
                  <a:lnTo>
                    <a:pt x="15" y="414"/>
                  </a:lnTo>
                  <a:lnTo>
                    <a:pt x="43" y="391"/>
                  </a:lnTo>
                  <a:lnTo>
                    <a:pt x="14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" name="Freeform 43"/>
            <p:cNvSpPr>
              <a:spLocks/>
            </p:cNvSpPr>
            <p:nvPr/>
          </p:nvSpPr>
          <p:spPr bwMode="auto">
            <a:xfrm>
              <a:off x="985046" y="3955386"/>
              <a:ext cx="41577" cy="35359"/>
            </a:xfrm>
            <a:custGeom>
              <a:avLst/>
              <a:gdLst>
                <a:gd name="T0" fmla="*/ 138 w 155"/>
                <a:gd name="T1" fmla="*/ 0 h 131"/>
                <a:gd name="T2" fmla="*/ 118 w 155"/>
                <a:gd name="T3" fmla="*/ 9 h 131"/>
                <a:gd name="T4" fmla="*/ 10 w 155"/>
                <a:gd name="T5" fmla="*/ 95 h 131"/>
                <a:gd name="T6" fmla="*/ 0 w 155"/>
                <a:gd name="T7" fmla="*/ 109 h 131"/>
                <a:gd name="T8" fmla="*/ 17 w 155"/>
                <a:gd name="T9" fmla="*/ 131 h 131"/>
                <a:gd name="T10" fmla="*/ 34 w 155"/>
                <a:gd name="T11" fmla="*/ 125 h 131"/>
                <a:gd name="T12" fmla="*/ 97 w 155"/>
                <a:gd name="T13" fmla="*/ 75 h 131"/>
                <a:gd name="T14" fmla="*/ 155 w 155"/>
                <a:gd name="T15" fmla="*/ 22 h 131"/>
                <a:gd name="T16" fmla="*/ 138 w 155"/>
                <a:gd name="T17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5" h="131">
                  <a:moveTo>
                    <a:pt x="138" y="0"/>
                  </a:moveTo>
                  <a:lnTo>
                    <a:pt x="118" y="9"/>
                  </a:lnTo>
                  <a:lnTo>
                    <a:pt x="10" y="95"/>
                  </a:lnTo>
                  <a:lnTo>
                    <a:pt x="0" y="109"/>
                  </a:lnTo>
                  <a:lnTo>
                    <a:pt x="17" y="131"/>
                  </a:lnTo>
                  <a:lnTo>
                    <a:pt x="34" y="125"/>
                  </a:lnTo>
                  <a:lnTo>
                    <a:pt x="97" y="75"/>
                  </a:lnTo>
                  <a:lnTo>
                    <a:pt x="155" y="22"/>
                  </a:lnTo>
                  <a:lnTo>
                    <a:pt x="1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042" name="Группа 1041"/>
          <p:cNvGrpSpPr/>
          <p:nvPr/>
        </p:nvGrpSpPr>
        <p:grpSpPr>
          <a:xfrm>
            <a:off x="601468" y="2189284"/>
            <a:ext cx="191789" cy="176796"/>
            <a:chOff x="828127" y="2214642"/>
            <a:chExt cx="191789" cy="176796"/>
          </a:xfrm>
          <a:solidFill>
            <a:schemeClr val="tx1"/>
          </a:solidFill>
        </p:grpSpPr>
        <p:sp>
          <p:nvSpPr>
            <p:cNvPr id="31" name="Freeform 23"/>
            <p:cNvSpPr>
              <a:spLocks/>
            </p:cNvSpPr>
            <p:nvPr/>
          </p:nvSpPr>
          <p:spPr bwMode="auto">
            <a:xfrm>
              <a:off x="846904" y="2290800"/>
              <a:ext cx="93883" cy="78877"/>
            </a:xfrm>
            <a:custGeom>
              <a:avLst/>
              <a:gdLst>
                <a:gd name="T0" fmla="*/ 299 w 350"/>
                <a:gd name="T1" fmla="*/ 0 h 290"/>
                <a:gd name="T2" fmla="*/ 191 w 350"/>
                <a:gd name="T3" fmla="*/ 34 h 290"/>
                <a:gd name="T4" fmla="*/ 230 w 350"/>
                <a:gd name="T5" fmla="*/ 40 h 290"/>
                <a:gd name="T6" fmla="*/ 270 w 350"/>
                <a:gd name="T7" fmla="*/ 70 h 290"/>
                <a:gd name="T8" fmla="*/ 285 w 350"/>
                <a:gd name="T9" fmla="*/ 102 h 290"/>
                <a:gd name="T10" fmla="*/ 282 w 350"/>
                <a:gd name="T11" fmla="*/ 158 h 290"/>
                <a:gd name="T12" fmla="*/ 266 w 350"/>
                <a:gd name="T13" fmla="*/ 199 h 290"/>
                <a:gd name="T14" fmla="*/ 223 w 350"/>
                <a:gd name="T15" fmla="*/ 247 h 290"/>
                <a:gd name="T16" fmla="*/ 183 w 350"/>
                <a:gd name="T17" fmla="*/ 270 h 290"/>
                <a:gd name="T18" fmla="*/ 125 w 350"/>
                <a:gd name="T19" fmla="*/ 282 h 290"/>
                <a:gd name="T20" fmla="*/ 0 w 350"/>
                <a:gd name="T21" fmla="*/ 282 h 290"/>
                <a:gd name="T22" fmla="*/ 255 w 350"/>
                <a:gd name="T23" fmla="*/ 290 h 290"/>
                <a:gd name="T24" fmla="*/ 282 w 350"/>
                <a:gd name="T25" fmla="*/ 265 h 290"/>
                <a:gd name="T26" fmla="*/ 321 w 350"/>
                <a:gd name="T27" fmla="*/ 215 h 290"/>
                <a:gd name="T28" fmla="*/ 345 w 350"/>
                <a:gd name="T29" fmla="*/ 158 h 290"/>
                <a:gd name="T30" fmla="*/ 350 w 350"/>
                <a:gd name="T31" fmla="*/ 134 h 290"/>
                <a:gd name="T32" fmla="*/ 350 w 350"/>
                <a:gd name="T33" fmla="*/ 80 h 290"/>
                <a:gd name="T34" fmla="*/ 333 w 350"/>
                <a:gd name="T35" fmla="*/ 35 h 290"/>
                <a:gd name="T36" fmla="*/ 299 w 350"/>
                <a:gd name="T37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0" h="290">
                  <a:moveTo>
                    <a:pt x="299" y="0"/>
                  </a:moveTo>
                  <a:lnTo>
                    <a:pt x="191" y="34"/>
                  </a:lnTo>
                  <a:lnTo>
                    <a:pt x="230" y="40"/>
                  </a:lnTo>
                  <a:lnTo>
                    <a:pt x="270" y="70"/>
                  </a:lnTo>
                  <a:lnTo>
                    <a:pt x="285" y="102"/>
                  </a:lnTo>
                  <a:lnTo>
                    <a:pt x="282" y="158"/>
                  </a:lnTo>
                  <a:lnTo>
                    <a:pt x="266" y="199"/>
                  </a:lnTo>
                  <a:lnTo>
                    <a:pt x="223" y="247"/>
                  </a:lnTo>
                  <a:lnTo>
                    <a:pt x="183" y="270"/>
                  </a:lnTo>
                  <a:lnTo>
                    <a:pt x="125" y="282"/>
                  </a:lnTo>
                  <a:lnTo>
                    <a:pt x="0" y="282"/>
                  </a:lnTo>
                  <a:lnTo>
                    <a:pt x="255" y="290"/>
                  </a:lnTo>
                  <a:lnTo>
                    <a:pt x="282" y="265"/>
                  </a:lnTo>
                  <a:lnTo>
                    <a:pt x="321" y="215"/>
                  </a:lnTo>
                  <a:lnTo>
                    <a:pt x="345" y="158"/>
                  </a:lnTo>
                  <a:lnTo>
                    <a:pt x="350" y="134"/>
                  </a:lnTo>
                  <a:lnTo>
                    <a:pt x="350" y="80"/>
                  </a:lnTo>
                  <a:lnTo>
                    <a:pt x="333" y="35"/>
                  </a:lnTo>
                  <a:lnTo>
                    <a:pt x="29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" name="Freeform 24"/>
            <p:cNvSpPr>
              <a:spLocks/>
            </p:cNvSpPr>
            <p:nvPr/>
          </p:nvSpPr>
          <p:spPr bwMode="auto">
            <a:xfrm>
              <a:off x="869704" y="2226882"/>
              <a:ext cx="83153" cy="58479"/>
            </a:xfrm>
            <a:custGeom>
              <a:avLst/>
              <a:gdLst>
                <a:gd name="T0" fmla="*/ 290 w 309"/>
                <a:gd name="T1" fmla="*/ 0 h 214"/>
                <a:gd name="T2" fmla="*/ 175 w 309"/>
                <a:gd name="T3" fmla="*/ 17 h 214"/>
                <a:gd name="T4" fmla="*/ 190 w 309"/>
                <a:gd name="T5" fmla="*/ 19 h 214"/>
                <a:gd name="T6" fmla="*/ 234 w 309"/>
                <a:gd name="T7" fmla="*/ 44 h 214"/>
                <a:gd name="T8" fmla="*/ 240 w 309"/>
                <a:gd name="T9" fmla="*/ 57 h 214"/>
                <a:gd name="T10" fmla="*/ 243 w 309"/>
                <a:gd name="T11" fmla="*/ 111 h 214"/>
                <a:gd name="T12" fmla="*/ 237 w 309"/>
                <a:gd name="T13" fmla="*/ 126 h 214"/>
                <a:gd name="T14" fmla="*/ 198 w 309"/>
                <a:gd name="T15" fmla="*/ 176 h 214"/>
                <a:gd name="T16" fmla="*/ 183 w 309"/>
                <a:gd name="T17" fmla="*/ 187 h 214"/>
                <a:gd name="T18" fmla="*/ 125 w 309"/>
                <a:gd name="T19" fmla="*/ 204 h 214"/>
                <a:gd name="T20" fmla="*/ 0 w 309"/>
                <a:gd name="T21" fmla="*/ 204 h 214"/>
                <a:gd name="T22" fmla="*/ 239 w 309"/>
                <a:gd name="T23" fmla="*/ 214 h 214"/>
                <a:gd name="T24" fmla="*/ 280 w 309"/>
                <a:gd name="T25" fmla="*/ 167 h 214"/>
                <a:gd name="T26" fmla="*/ 305 w 309"/>
                <a:gd name="T27" fmla="*/ 111 h 214"/>
                <a:gd name="T28" fmla="*/ 307 w 309"/>
                <a:gd name="T29" fmla="*/ 102 h 214"/>
                <a:gd name="T30" fmla="*/ 309 w 309"/>
                <a:gd name="T31" fmla="*/ 46 h 214"/>
                <a:gd name="T32" fmla="*/ 290 w 309"/>
                <a:gd name="T33" fmla="*/ 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09" h="214">
                  <a:moveTo>
                    <a:pt x="290" y="0"/>
                  </a:moveTo>
                  <a:lnTo>
                    <a:pt x="175" y="17"/>
                  </a:lnTo>
                  <a:lnTo>
                    <a:pt x="190" y="19"/>
                  </a:lnTo>
                  <a:lnTo>
                    <a:pt x="234" y="44"/>
                  </a:lnTo>
                  <a:lnTo>
                    <a:pt x="240" y="57"/>
                  </a:lnTo>
                  <a:lnTo>
                    <a:pt x="243" y="111"/>
                  </a:lnTo>
                  <a:lnTo>
                    <a:pt x="237" y="126"/>
                  </a:lnTo>
                  <a:lnTo>
                    <a:pt x="198" y="176"/>
                  </a:lnTo>
                  <a:lnTo>
                    <a:pt x="183" y="187"/>
                  </a:lnTo>
                  <a:lnTo>
                    <a:pt x="125" y="204"/>
                  </a:lnTo>
                  <a:lnTo>
                    <a:pt x="0" y="204"/>
                  </a:lnTo>
                  <a:lnTo>
                    <a:pt x="239" y="214"/>
                  </a:lnTo>
                  <a:lnTo>
                    <a:pt x="280" y="167"/>
                  </a:lnTo>
                  <a:lnTo>
                    <a:pt x="305" y="111"/>
                  </a:lnTo>
                  <a:lnTo>
                    <a:pt x="307" y="102"/>
                  </a:lnTo>
                  <a:lnTo>
                    <a:pt x="309" y="46"/>
                  </a:lnTo>
                  <a:lnTo>
                    <a:pt x="29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" name="Freeform 25"/>
            <p:cNvSpPr>
              <a:spLocks/>
            </p:cNvSpPr>
            <p:nvPr/>
          </p:nvSpPr>
          <p:spPr bwMode="auto">
            <a:xfrm>
              <a:off x="828127" y="2214642"/>
              <a:ext cx="119366" cy="169995"/>
            </a:xfrm>
            <a:custGeom>
              <a:avLst/>
              <a:gdLst>
                <a:gd name="T0" fmla="*/ 345 w 443"/>
                <a:gd name="T1" fmla="*/ 0 h 621"/>
                <a:gd name="T2" fmla="*/ 189 w 443"/>
                <a:gd name="T3" fmla="*/ 0 h 621"/>
                <a:gd name="T4" fmla="*/ 150 w 443"/>
                <a:gd name="T5" fmla="*/ 31 h 621"/>
                <a:gd name="T6" fmla="*/ 0 w 443"/>
                <a:gd name="T7" fmla="*/ 590 h 621"/>
                <a:gd name="T8" fmla="*/ 22 w 443"/>
                <a:gd name="T9" fmla="*/ 621 h 621"/>
                <a:gd name="T10" fmla="*/ 178 w 443"/>
                <a:gd name="T11" fmla="*/ 621 h 621"/>
                <a:gd name="T12" fmla="*/ 211 w 443"/>
                <a:gd name="T13" fmla="*/ 619 h 621"/>
                <a:gd name="T14" fmla="*/ 269 w 443"/>
                <a:gd name="T15" fmla="*/ 601 h 621"/>
                <a:gd name="T16" fmla="*/ 325 w 443"/>
                <a:gd name="T17" fmla="*/ 567 h 621"/>
                <a:gd name="T18" fmla="*/ 70 w 443"/>
                <a:gd name="T19" fmla="*/ 559 h 621"/>
                <a:gd name="T20" fmla="*/ 137 w 443"/>
                <a:gd name="T21" fmla="*/ 311 h 621"/>
                <a:gd name="T22" fmla="*/ 261 w 443"/>
                <a:gd name="T23" fmla="*/ 311 h 621"/>
                <a:gd name="T24" fmla="*/ 369 w 443"/>
                <a:gd name="T25" fmla="*/ 277 h 621"/>
                <a:gd name="T26" fmla="*/ 392 w 443"/>
                <a:gd name="T27" fmla="*/ 259 h 621"/>
                <a:gd name="T28" fmla="*/ 153 w 443"/>
                <a:gd name="T29" fmla="*/ 249 h 621"/>
                <a:gd name="T30" fmla="*/ 203 w 443"/>
                <a:gd name="T31" fmla="*/ 62 h 621"/>
                <a:gd name="T32" fmla="*/ 328 w 443"/>
                <a:gd name="T33" fmla="*/ 62 h 621"/>
                <a:gd name="T34" fmla="*/ 443 w 443"/>
                <a:gd name="T35" fmla="*/ 45 h 621"/>
                <a:gd name="T36" fmla="*/ 439 w 443"/>
                <a:gd name="T37" fmla="*/ 39 h 621"/>
                <a:gd name="T38" fmla="*/ 399 w 443"/>
                <a:gd name="T39" fmla="*/ 10 h 621"/>
                <a:gd name="T40" fmla="*/ 345 w 443"/>
                <a:gd name="T41" fmla="*/ 0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43" h="621">
                  <a:moveTo>
                    <a:pt x="345" y="0"/>
                  </a:moveTo>
                  <a:lnTo>
                    <a:pt x="189" y="0"/>
                  </a:lnTo>
                  <a:lnTo>
                    <a:pt x="150" y="31"/>
                  </a:lnTo>
                  <a:lnTo>
                    <a:pt x="0" y="590"/>
                  </a:lnTo>
                  <a:lnTo>
                    <a:pt x="22" y="621"/>
                  </a:lnTo>
                  <a:lnTo>
                    <a:pt x="178" y="621"/>
                  </a:lnTo>
                  <a:lnTo>
                    <a:pt x="211" y="619"/>
                  </a:lnTo>
                  <a:lnTo>
                    <a:pt x="269" y="601"/>
                  </a:lnTo>
                  <a:lnTo>
                    <a:pt x="325" y="567"/>
                  </a:lnTo>
                  <a:lnTo>
                    <a:pt x="70" y="559"/>
                  </a:lnTo>
                  <a:lnTo>
                    <a:pt x="137" y="311"/>
                  </a:lnTo>
                  <a:lnTo>
                    <a:pt x="261" y="311"/>
                  </a:lnTo>
                  <a:lnTo>
                    <a:pt x="369" y="277"/>
                  </a:lnTo>
                  <a:lnTo>
                    <a:pt x="392" y="259"/>
                  </a:lnTo>
                  <a:lnTo>
                    <a:pt x="153" y="249"/>
                  </a:lnTo>
                  <a:lnTo>
                    <a:pt x="203" y="62"/>
                  </a:lnTo>
                  <a:lnTo>
                    <a:pt x="328" y="62"/>
                  </a:lnTo>
                  <a:lnTo>
                    <a:pt x="443" y="45"/>
                  </a:lnTo>
                  <a:lnTo>
                    <a:pt x="439" y="39"/>
                  </a:lnTo>
                  <a:lnTo>
                    <a:pt x="399" y="10"/>
                  </a:lnTo>
                  <a:lnTo>
                    <a:pt x="34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" name="Freeform 44"/>
            <p:cNvSpPr>
              <a:spLocks/>
            </p:cNvSpPr>
            <p:nvPr/>
          </p:nvSpPr>
          <p:spPr bwMode="auto">
            <a:xfrm>
              <a:off x="962245" y="2282640"/>
              <a:ext cx="32188" cy="19039"/>
            </a:xfrm>
            <a:custGeom>
              <a:avLst/>
              <a:gdLst>
                <a:gd name="T0" fmla="*/ 43 w 120"/>
                <a:gd name="T1" fmla="*/ 0 h 72"/>
                <a:gd name="T2" fmla="*/ 5 w 120"/>
                <a:gd name="T3" fmla="*/ 42 h 72"/>
                <a:gd name="T4" fmla="*/ 0 w 120"/>
                <a:gd name="T5" fmla="*/ 51 h 72"/>
                <a:gd name="T6" fmla="*/ 16 w 120"/>
                <a:gd name="T7" fmla="*/ 72 h 72"/>
                <a:gd name="T8" fmla="*/ 38 w 120"/>
                <a:gd name="T9" fmla="*/ 62 h 72"/>
                <a:gd name="T10" fmla="*/ 40 w 120"/>
                <a:gd name="T11" fmla="*/ 59 h 72"/>
                <a:gd name="T12" fmla="*/ 82 w 120"/>
                <a:gd name="T13" fmla="*/ 20 h 72"/>
                <a:gd name="T14" fmla="*/ 120 w 120"/>
                <a:gd name="T15" fmla="*/ 7 h 72"/>
                <a:gd name="T16" fmla="*/ 43 w 120"/>
                <a:gd name="T1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72">
                  <a:moveTo>
                    <a:pt x="43" y="0"/>
                  </a:moveTo>
                  <a:lnTo>
                    <a:pt x="5" y="42"/>
                  </a:lnTo>
                  <a:lnTo>
                    <a:pt x="0" y="51"/>
                  </a:lnTo>
                  <a:lnTo>
                    <a:pt x="16" y="72"/>
                  </a:lnTo>
                  <a:lnTo>
                    <a:pt x="38" y="62"/>
                  </a:lnTo>
                  <a:lnTo>
                    <a:pt x="40" y="59"/>
                  </a:lnTo>
                  <a:lnTo>
                    <a:pt x="82" y="20"/>
                  </a:lnTo>
                  <a:lnTo>
                    <a:pt x="120" y="7"/>
                  </a:lnTo>
                  <a:lnTo>
                    <a:pt x="4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3" name="Freeform 45"/>
            <p:cNvSpPr>
              <a:spLocks/>
            </p:cNvSpPr>
            <p:nvPr/>
          </p:nvSpPr>
          <p:spPr bwMode="auto">
            <a:xfrm>
              <a:off x="939445" y="2273121"/>
              <a:ext cx="80471" cy="118317"/>
            </a:xfrm>
            <a:custGeom>
              <a:avLst/>
              <a:gdLst>
                <a:gd name="T0" fmla="*/ 220 w 304"/>
                <a:gd name="T1" fmla="*/ 0 h 436"/>
                <a:gd name="T2" fmla="*/ 214 w 304"/>
                <a:gd name="T3" fmla="*/ 0 h 436"/>
                <a:gd name="T4" fmla="*/ 173 w 304"/>
                <a:gd name="T5" fmla="*/ 11 h 436"/>
                <a:gd name="T6" fmla="*/ 131 w 304"/>
                <a:gd name="T7" fmla="*/ 37 h 436"/>
                <a:gd name="T8" fmla="*/ 208 w 304"/>
                <a:gd name="T9" fmla="*/ 44 h 436"/>
                <a:gd name="T10" fmla="*/ 214 w 304"/>
                <a:gd name="T11" fmla="*/ 45 h 436"/>
                <a:gd name="T12" fmla="*/ 249 w 304"/>
                <a:gd name="T13" fmla="*/ 64 h 436"/>
                <a:gd name="T14" fmla="*/ 253 w 304"/>
                <a:gd name="T15" fmla="*/ 68 h 436"/>
                <a:gd name="T16" fmla="*/ 256 w 304"/>
                <a:gd name="T17" fmla="*/ 109 h 436"/>
                <a:gd name="T18" fmla="*/ 236 w 304"/>
                <a:gd name="T19" fmla="*/ 145 h 436"/>
                <a:gd name="T20" fmla="*/ 8 w 304"/>
                <a:gd name="T21" fmla="*/ 401 h 436"/>
                <a:gd name="T22" fmla="*/ 0 w 304"/>
                <a:gd name="T23" fmla="*/ 414 h 436"/>
                <a:gd name="T24" fmla="*/ 17 w 304"/>
                <a:gd name="T25" fmla="*/ 436 h 436"/>
                <a:gd name="T26" fmla="*/ 190 w 304"/>
                <a:gd name="T27" fmla="*/ 436 h 436"/>
                <a:gd name="T28" fmla="*/ 218 w 304"/>
                <a:gd name="T29" fmla="*/ 414 h 436"/>
                <a:gd name="T30" fmla="*/ 203 w 304"/>
                <a:gd name="T31" fmla="*/ 393 h 436"/>
                <a:gd name="T32" fmla="*/ 67 w 304"/>
                <a:gd name="T33" fmla="*/ 393 h 436"/>
                <a:gd name="T34" fmla="*/ 263 w 304"/>
                <a:gd name="T35" fmla="*/ 173 h 436"/>
                <a:gd name="T36" fmla="*/ 278 w 304"/>
                <a:gd name="T37" fmla="*/ 153 h 436"/>
                <a:gd name="T38" fmla="*/ 299 w 304"/>
                <a:gd name="T39" fmla="*/ 109 h 436"/>
                <a:gd name="T40" fmla="*/ 304 w 304"/>
                <a:gd name="T41" fmla="*/ 70 h 436"/>
                <a:gd name="T42" fmla="*/ 288 w 304"/>
                <a:gd name="T43" fmla="*/ 33 h 436"/>
                <a:gd name="T44" fmla="*/ 261 w 304"/>
                <a:gd name="T45" fmla="*/ 9 h 436"/>
                <a:gd name="T46" fmla="*/ 220 w 304"/>
                <a:gd name="T47" fmla="*/ 0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04" h="436">
                  <a:moveTo>
                    <a:pt x="220" y="0"/>
                  </a:moveTo>
                  <a:lnTo>
                    <a:pt x="214" y="0"/>
                  </a:lnTo>
                  <a:lnTo>
                    <a:pt x="173" y="11"/>
                  </a:lnTo>
                  <a:lnTo>
                    <a:pt x="131" y="37"/>
                  </a:lnTo>
                  <a:lnTo>
                    <a:pt x="208" y="44"/>
                  </a:lnTo>
                  <a:lnTo>
                    <a:pt x="214" y="45"/>
                  </a:lnTo>
                  <a:lnTo>
                    <a:pt x="249" y="64"/>
                  </a:lnTo>
                  <a:lnTo>
                    <a:pt x="253" y="68"/>
                  </a:lnTo>
                  <a:lnTo>
                    <a:pt x="256" y="109"/>
                  </a:lnTo>
                  <a:lnTo>
                    <a:pt x="236" y="145"/>
                  </a:lnTo>
                  <a:lnTo>
                    <a:pt x="8" y="401"/>
                  </a:lnTo>
                  <a:lnTo>
                    <a:pt x="0" y="414"/>
                  </a:lnTo>
                  <a:lnTo>
                    <a:pt x="17" y="436"/>
                  </a:lnTo>
                  <a:lnTo>
                    <a:pt x="190" y="436"/>
                  </a:lnTo>
                  <a:lnTo>
                    <a:pt x="218" y="414"/>
                  </a:lnTo>
                  <a:lnTo>
                    <a:pt x="203" y="393"/>
                  </a:lnTo>
                  <a:lnTo>
                    <a:pt x="67" y="393"/>
                  </a:lnTo>
                  <a:lnTo>
                    <a:pt x="263" y="173"/>
                  </a:lnTo>
                  <a:lnTo>
                    <a:pt x="278" y="153"/>
                  </a:lnTo>
                  <a:lnTo>
                    <a:pt x="299" y="109"/>
                  </a:lnTo>
                  <a:lnTo>
                    <a:pt x="304" y="70"/>
                  </a:lnTo>
                  <a:lnTo>
                    <a:pt x="288" y="33"/>
                  </a:lnTo>
                  <a:lnTo>
                    <a:pt x="261" y="9"/>
                  </a:lnTo>
                  <a:lnTo>
                    <a:pt x="22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047" name="Группа 1046"/>
          <p:cNvGrpSpPr/>
          <p:nvPr/>
        </p:nvGrpSpPr>
        <p:grpSpPr>
          <a:xfrm>
            <a:off x="3584255" y="3114054"/>
            <a:ext cx="223978" cy="168635"/>
            <a:chOff x="3810914" y="3193811"/>
            <a:chExt cx="223978" cy="168635"/>
          </a:xfrm>
          <a:solidFill>
            <a:schemeClr val="tx1"/>
          </a:solidFill>
        </p:grpSpPr>
        <p:sp>
          <p:nvSpPr>
            <p:cNvPr id="54" name="Freeform 46"/>
            <p:cNvSpPr>
              <a:spLocks/>
            </p:cNvSpPr>
            <p:nvPr/>
          </p:nvSpPr>
          <p:spPr bwMode="auto">
            <a:xfrm>
              <a:off x="3810914" y="3200611"/>
              <a:ext cx="96565" cy="161835"/>
            </a:xfrm>
            <a:custGeom>
              <a:avLst/>
              <a:gdLst>
                <a:gd name="T0" fmla="*/ 338 w 363"/>
                <a:gd name="T1" fmla="*/ 0 h 596"/>
                <a:gd name="T2" fmla="*/ 4 w 363"/>
                <a:gd name="T3" fmla="*/ 556 h 596"/>
                <a:gd name="T4" fmla="*/ 0 w 363"/>
                <a:gd name="T5" fmla="*/ 565 h 596"/>
                <a:gd name="T6" fmla="*/ 23 w 363"/>
                <a:gd name="T7" fmla="*/ 596 h 596"/>
                <a:gd name="T8" fmla="*/ 58 w 363"/>
                <a:gd name="T9" fmla="*/ 575 h 596"/>
                <a:gd name="T10" fmla="*/ 139 w 363"/>
                <a:gd name="T11" fmla="*/ 441 h 596"/>
                <a:gd name="T12" fmla="*/ 363 w 363"/>
                <a:gd name="T13" fmla="*/ 441 h 596"/>
                <a:gd name="T14" fmla="*/ 176 w 363"/>
                <a:gd name="T15" fmla="*/ 379 h 596"/>
                <a:gd name="T16" fmla="*/ 341 w 363"/>
                <a:gd name="T17" fmla="*/ 105 h 596"/>
                <a:gd name="T18" fmla="*/ 338 w 363"/>
                <a:gd name="T19" fmla="*/ 0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3" h="596">
                  <a:moveTo>
                    <a:pt x="338" y="0"/>
                  </a:moveTo>
                  <a:lnTo>
                    <a:pt x="4" y="556"/>
                  </a:lnTo>
                  <a:lnTo>
                    <a:pt x="0" y="565"/>
                  </a:lnTo>
                  <a:lnTo>
                    <a:pt x="23" y="596"/>
                  </a:lnTo>
                  <a:lnTo>
                    <a:pt x="58" y="575"/>
                  </a:lnTo>
                  <a:lnTo>
                    <a:pt x="139" y="441"/>
                  </a:lnTo>
                  <a:lnTo>
                    <a:pt x="363" y="441"/>
                  </a:lnTo>
                  <a:lnTo>
                    <a:pt x="176" y="379"/>
                  </a:lnTo>
                  <a:lnTo>
                    <a:pt x="341" y="105"/>
                  </a:lnTo>
                  <a:lnTo>
                    <a:pt x="3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5" name="Freeform 47"/>
            <p:cNvSpPr>
              <a:spLocks/>
            </p:cNvSpPr>
            <p:nvPr/>
          </p:nvSpPr>
          <p:spPr bwMode="auto">
            <a:xfrm>
              <a:off x="3857856" y="3193811"/>
              <a:ext cx="69741" cy="168635"/>
            </a:xfrm>
            <a:custGeom>
              <a:avLst/>
              <a:gdLst>
                <a:gd name="T0" fmla="*/ 199 w 260"/>
                <a:gd name="T1" fmla="*/ 0 h 621"/>
                <a:gd name="T2" fmla="*/ 162 w 260"/>
                <a:gd name="T3" fmla="*/ 25 h 621"/>
                <a:gd name="T4" fmla="*/ 165 w 260"/>
                <a:gd name="T5" fmla="*/ 130 h 621"/>
                <a:gd name="T6" fmla="*/ 183 w 260"/>
                <a:gd name="T7" fmla="*/ 404 h 621"/>
                <a:gd name="T8" fmla="*/ 0 w 260"/>
                <a:gd name="T9" fmla="*/ 404 h 621"/>
                <a:gd name="T10" fmla="*/ 187 w 260"/>
                <a:gd name="T11" fmla="*/ 466 h 621"/>
                <a:gd name="T12" fmla="*/ 196 w 260"/>
                <a:gd name="T13" fmla="*/ 600 h 621"/>
                <a:gd name="T14" fmla="*/ 219 w 260"/>
                <a:gd name="T15" fmla="*/ 621 h 621"/>
                <a:gd name="T16" fmla="*/ 259 w 260"/>
                <a:gd name="T17" fmla="*/ 590 h 621"/>
                <a:gd name="T18" fmla="*/ 260 w 260"/>
                <a:gd name="T19" fmla="*/ 581 h 621"/>
                <a:gd name="T20" fmla="*/ 224 w 260"/>
                <a:gd name="T21" fmla="*/ 24 h 621"/>
                <a:gd name="T22" fmla="*/ 199 w 260"/>
                <a:gd name="T23" fmla="*/ 0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0" h="621">
                  <a:moveTo>
                    <a:pt x="199" y="0"/>
                  </a:moveTo>
                  <a:lnTo>
                    <a:pt x="162" y="25"/>
                  </a:lnTo>
                  <a:lnTo>
                    <a:pt x="165" y="130"/>
                  </a:lnTo>
                  <a:lnTo>
                    <a:pt x="183" y="404"/>
                  </a:lnTo>
                  <a:lnTo>
                    <a:pt x="0" y="404"/>
                  </a:lnTo>
                  <a:lnTo>
                    <a:pt x="187" y="466"/>
                  </a:lnTo>
                  <a:lnTo>
                    <a:pt x="196" y="600"/>
                  </a:lnTo>
                  <a:lnTo>
                    <a:pt x="219" y="621"/>
                  </a:lnTo>
                  <a:lnTo>
                    <a:pt x="259" y="590"/>
                  </a:lnTo>
                  <a:lnTo>
                    <a:pt x="260" y="581"/>
                  </a:lnTo>
                  <a:lnTo>
                    <a:pt x="224" y="24"/>
                  </a:lnTo>
                  <a:lnTo>
                    <a:pt x="19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8" name="Freeform 50"/>
            <p:cNvSpPr>
              <a:spLocks/>
            </p:cNvSpPr>
            <p:nvPr/>
          </p:nvSpPr>
          <p:spPr bwMode="auto">
            <a:xfrm>
              <a:off x="3954421" y="3242769"/>
              <a:ext cx="80471" cy="118317"/>
            </a:xfrm>
            <a:custGeom>
              <a:avLst/>
              <a:gdLst>
                <a:gd name="T0" fmla="*/ 219 w 303"/>
                <a:gd name="T1" fmla="*/ 0 h 435"/>
                <a:gd name="T2" fmla="*/ 133 w 303"/>
                <a:gd name="T3" fmla="*/ 0 h 435"/>
                <a:gd name="T4" fmla="*/ 105 w 303"/>
                <a:gd name="T5" fmla="*/ 22 h 435"/>
                <a:gd name="T6" fmla="*/ 120 w 303"/>
                <a:gd name="T7" fmla="*/ 43 h 435"/>
                <a:gd name="T8" fmla="*/ 208 w 303"/>
                <a:gd name="T9" fmla="*/ 43 h 435"/>
                <a:gd name="T10" fmla="*/ 214 w 303"/>
                <a:gd name="T11" fmla="*/ 43 h 435"/>
                <a:gd name="T12" fmla="*/ 249 w 303"/>
                <a:gd name="T13" fmla="*/ 62 h 435"/>
                <a:gd name="T14" fmla="*/ 252 w 303"/>
                <a:gd name="T15" fmla="*/ 67 h 435"/>
                <a:gd name="T16" fmla="*/ 256 w 303"/>
                <a:gd name="T17" fmla="*/ 109 h 435"/>
                <a:gd name="T18" fmla="*/ 254 w 303"/>
                <a:gd name="T19" fmla="*/ 114 h 435"/>
                <a:gd name="T20" fmla="*/ 225 w 303"/>
                <a:gd name="T21" fmla="*/ 154 h 435"/>
                <a:gd name="T22" fmla="*/ 219 w 303"/>
                <a:gd name="T23" fmla="*/ 159 h 435"/>
                <a:gd name="T24" fmla="*/ 173 w 303"/>
                <a:gd name="T25" fmla="*/ 174 h 435"/>
                <a:gd name="T26" fmla="*/ 129 w 303"/>
                <a:gd name="T27" fmla="*/ 174 h 435"/>
                <a:gd name="T28" fmla="*/ 102 w 303"/>
                <a:gd name="T29" fmla="*/ 195 h 435"/>
                <a:gd name="T30" fmla="*/ 118 w 303"/>
                <a:gd name="T31" fmla="*/ 218 h 435"/>
                <a:gd name="T32" fmla="*/ 162 w 303"/>
                <a:gd name="T33" fmla="*/ 218 h 435"/>
                <a:gd name="T34" fmla="*/ 167 w 303"/>
                <a:gd name="T35" fmla="*/ 218 h 435"/>
                <a:gd name="T36" fmla="*/ 203 w 303"/>
                <a:gd name="T37" fmla="*/ 237 h 435"/>
                <a:gd name="T38" fmla="*/ 205 w 303"/>
                <a:gd name="T39" fmla="*/ 241 h 435"/>
                <a:gd name="T40" fmla="*/ 209 w 303"/>
                <a:gd name="T41" fmla="*/ 282 h 435"/>
                <a:gd name="T42" fmla="*/ 197 w 303"/>
                <a:gd name="T43" fmla="*/ 327 h 435"/>
                <a:gd name="T44" fmla="*/ 196 w 303"/>
                <a:gd name="T45" fmla="*/ 332 h 435"/>
                <a:gd name="T46" fmla="*/ 166 w 303"/>
                <a:gd name="T47" fmla="*/ 372 h 435"/>
                <a:gd name="T48" fmla="*/ 160 w 303"/>
                <a:gd name="T49" fmla="*/ 377 h 435"/>
                <a:gd name="T50" fmla="*/ 115 w 303"/>
                <a:gd name="T51" fmla="*/ 391 h 435"/>
                <a:gd name="T52" fmla="*/ 28 w 303"/>
                <a:gd name="T53" fmla="*/ 391 h 435"/>
                <a:gd name="T54" fmla="*/ 0 w 303"/>
                <a:gd name="T55" fmla="*/ 413 h 435"/>
                <a:gd name="T56" fmla="*/ 16 w 303"/>
                <a:gd name="T57" fmla="*/ 435 h 435"/>
                <a:gd name="T58" fmla="*/ 103 w 303"/>
                <a:gd name="T59" fmla="*/ 435 h 435"/>
                <a:gd name="T60" fmla="*/ 144 w 303"/>
                <a:gd name="T61" fmla="*/ 428 h 435"/>
                <a:gd name="T62" fmla="*/ 188 w 303"/>
                <a:gd name="T63" fmla="*/ 403 h 435"/>
                <a:gd name="T64" fmla="*/ 220 w 303"/>
                <a:gd name="T65" fmla="*/ 371 h 435"/>
                <a:gd name="T66" fmla="*/ 240 w 303"/>
                <a:gd name="T67" fmla="*/ 327 h 435"/>
                <a:gd name="T68" fmla="*/ 253 w 303"/>
                <a:gd name="T69" fmla="*/ 282 h 435"/>
                <a:gd name="T70" fmla="*/ 255 w 303"/>
                <a:gd name="T71" fmla="*/ 271 h 435"/>
                <a:gd name="T72" fmla="*/ 254 w 303"/>
                <a:gd name="T73" fmla="*/ 229 h 435"/>
                <a:gd name="T74" fmla="*/ 233 w 303"/>
                <a:gd name="T75" fmla="*/ 195 h 435"/>
                <a:gd name="T76" fmla="*/ 243 w 303"/>
                <a:gd name="T77" fmla="*/ 189 h 435"/>
                <a:gd name="T78" fmla="*/ 278 w 303"/>
                <a:gd name="T79" fmla="*/ 153 h 435"/>
                <a:gd name="T80" fmla="*/ 299 w 303"/>
                <a:gd name="T81" fmla="*/ 109 h 435"/>
                <a:gd name="T82" fmla="*/ 303 w 303"/>
                <a:gd name="T83" fmla="*/ 70 h 435"/>
                <a:gd name="T84" fmla="*/ 288 w 303"/>
                <a:gd name="T85" fmla="*/ 32 h 435"/>
                <a:gd name="T86" fmla="*/ 262 w 303"/>
                <a:gd name="T87" fmla="*/ 9 h 435"/>
                <a:gd name="T88" fmla="*/ 219 w 303"/>
                <a:gd name="T89" fmla="*/ 0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03" h="435">
                  <a:moveTo>
                    <a:pt x="219" y="0"/>
                  </a:moveTo>
                  <a:lnTo>
                    <a:pt x="133" y="0"/>
                  </a:lnTo>
                  <a:lnTo>
                    <a:pt x="105" y="22"/>
                  </a:lnTo>
                  <a:lnTo>
                    <a:pt x="120" y="43"/>
                  </a:lnTo>
                  <a:lnTo>
                    <a:pt x="208" y="43"/>
                  </a:lnTo>
                  <a:lnTo>
                    <a:pt x="214" y="43"/>
                  </a:lnTo>
                  <a:lnTo>
                    <a:pt x="249" y="62"/>
                  </a:lnTo>
                  <a:lnTo>
                    <a:pt x="252" y="67"/>
                  </a:lnTo>
                  <a:lnTo>
                    <a:pt x="256" y="109"/>
                  </a:lnTo>
                  <a:lnTo>
                    <a:pt x="254" y="114"/>
                  </a:lnTo>
                  <a:lnTo>
                    <a:pt x="225" y="154"/>
                  </a:lnTo>
                  <a:lnTo>
                    <a:pt x="219" y="159"/>
                  </a:lnTo>
                  <a:lnTo>
                    <a:pt x="173" y="174"/>
                  </a:lnTo>
                  <a:lnTo>
                    <a:pt x="129" y="174"/>
                  </a:lnTo>
                  <a:lnTo>
                    <a:pt x="102" y="195"/>
                  </a:lnTo>
                  <a:lnTo>
                    <a:pt x="118" y="218"/>
                  </a:lnTo>
                  <a:lnTo>
                    <a:pt x="162" y="218"/>
                  </a:lnTo>
                  <a:lnTo>
                    <a:pt x="167" y="218"/>
                  </a:lnTo>
                  <a:lnTo>
                    <a:pt x="203" y="237"/>
                  </a:lnTo>
                  <a:lnTo>
                    <a:pt x="205" y="241"/>
                  </a:lnTo>
                  <a:lnTo>
                    <a:pt x="209" y="282"/>
                  </a:lnTo>
                  <a:lnTo>
                    <a:pt x="197" y="327"/>
                  </a:lnTo>
                  <a:lnTo>
                    <a:pt x="196" y="332"/>
                  </a:lnTo>
                  <a:lnTo>
                    <a:pt x="166" y="372"/>
                  </a:lnTo>
                  <a:lnTo>
                    <a:pt x="160" y="377"/>
                  </a:lnTo>
                  <a:lnTo>
                    <a:pt x="115" y="391"/>
                  </a:lnTo>
                  <a:lnTo>
                    <a:pt x="28" y="391"/>
                  </a:lnTo>
                  <a:lnTo>
                    <a:pt x="0" y="413"/>
                  </a:lnTo>
                  <a:lnTo>
                    <a:pt x="16" y="435"/>
                  </a:lnTo>
                  <a:lnTo>
                    <a:pt x="103" y="435"/>
                  </a:lnTo>
                  <a:lnTo>
                    <a:pt x="144" y="428"/>
                  </a:lnTo>
                  <a:lnTo>
                    <a:pt x="188" y="403"/>
                  </a:lnTo>
                  <a:lnTo>
                    <a:pt x="220" y="371"/>
                  </a:lnTo>
                  <a:lnTo>
                    <a:pt x="240" y="327"/>
                  </a:lnTo>
                  <a:lnTo>
                    <a:pt x="253" y="282"/>
                  </a:lnTo>
                  <a:lnTo>
                    <a:pt x="255" y="271"/>
                  </a:lnTo>
                  <a:lnTo>
                    <a:pt x="254" y="229"/>
                  </a:lnTo>
                  <a:lnTo>
                    <a:pt x="233" y="195"/>
                  </a:lnTo>
                  <a:lnTo>
                    <a:pt x="243" y="189"/>
                  </a:lnTo>
                  <a:lnTo>
                    <a:pt x="278" y="153"/>
                  </a:lnTo>
                  <a:lnTo>
                    <a:pt x="299" y="109"/>
                  </a:lnTo>
                  <a:lnTo>
                    <a:pt x="303" y="70"/>
                  </a:lnTo>
                  <a:lnTo>
                    <a:pt x="288" y="32"/>
                  </a:lnTo>
                  <a:lnTo>
                    <a:pt x="262" y="9"/>
                  </a:lnTo>
                  <a:lnTo>
                    <a:pt x="21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046" name="Группа 1045"/>
          <p:cNvGrpSpPr/>
          <p:nvPr/>
        </p:nvGrpSpPr>
        <p:grpSpPr>
          <a:xfrm>
            <a:off x="4532471" y="3092294"/>
            <a:ext cx="226660" cy="168635"/>
            <a:chOff x="4759130" y="3172051"/>
            <a:chExt cx="226660" cy="168635"/>
          </a:xfrm>
          <a:solidFill>
            <a:schemeClr val="tx1"/>
          </a:solidFill>
        </p:grpSpPr>
        <p:sp>
          <p:nvSpPr>
            <p:cNvPr id="56" name="Freeform 48"/>
            <p:cNvSpPr>
              <a:spLocks/>
            </p:cNvSpPr>
            <p:nvPr/>
          </p:nvSpPr>
          <p:spPr bwMode="auto">
            <a:xfrm>
              <a:off x="4759130" y="3177491"/>
              <a:ext cx="97907" cy="163195"/>
            </a:xfrm>
            <a:custGeom>
              <a:avLst/>
              <a:gdLst>
                <a:gd name="T0" fmla="*/ 337 w 363"/>
                <a:gd name="T1" fmla="*/ 0 h 597"/>
                <a:gd name="T2" fmla="*/ 4 w 363"/>
                <a:gd name="T3" fmla="*/ 556 h 597"/>
                <a:gd name="T4" fmla="*/ 0 w 363"/>
                <a:gd name="T5" fmla="*/ 566 h 597"/>
                <a:gd name="T6" fmla="*/ 23 w 363"/>
                <a:gd name="T7" fmla="*/ 597 h 597"/>
                <a:gd name="T8" fmla="*/ 59 w 363"/>
                <a:gd name="T9" fmla="*/ 576 h 597"/>
                <a:gd name="T10" fmla="*/ 139 w 363"/>
                <a:gd name="T11" fmla="*/ 441 h 597"/>
                <a:gd name="T12" fmla="*/ 363 w 363"/>
                <a:gd name="T13" fmla="*/ 441 h 597"/>
                <a:gd name="T14" fmla="*/ 176 w 363"/>
                <a:gd name="T15" fmla="*/ 379 h 597"/>
                <a:gd name="T16" fmla="*/ 341 w 363"/>
                <a:gd name="T17" fmla="*/ 105 h 597"/>
                <a:gd name="T18" fmla="*/ 337 w 363"/>
                <a:gd name="T19" fmla="*/ 0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3" h="597">
                  <a:moveTo>
                    <a:pt x="337" y="0"/>
                  </a:moveTo>
                  <a:lnTo>
                    <a:pt x="4" y="556"/>
                  </a:lnTo>
                  <a:lnTo>
                    <a:pt x="0" y="566"/>
                  </a:lnTo>
                  <a:lnTo>
                    <a:pt x="23" y="597"/>
                  </a:lnTo>
                  <a:lnTo>
                    <a:pt x="59" y="576"/>
                  </a:lnTo>
                  <a:lnTo>
                    <a:pt x="139" y="441"/>
                  </a:lnTo>
                  <a:lnTo>
                    <a:pt x="363" y="441"/>
                  </a:lnTo>
                  <a:lnTo>
                    <a:pt x="176" y="379"/>
                  </a:lnTo>
                  <a:lnTo>
                    <a:pt x="341" y="105"/>
                  </a:lnTo>
                  <a:lnTo>
                    <a:pt x="3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7" name="Freeform 49"/>
            <p:cNvSpPr>
              <a:spLocks/>
            </p:cNvSpPr>
            <p:nvPr/>
          </p:nvSpPr>
          <p:spPr bwMode="auto">
            <a:xfrm>
              <a:off x="4807412" y="3172051"/>
              <a:ext cx="69741" cy="168635"/>
            </a:xfrm>
            <a:custGeom>
              <a:avLst/>
              <a:gdLst>
                <a:gd name="T0" fmla="*/ 199 w 260"/>
                <a:gd name="T1" fmla="*/ 0 h 621"/>
                <a:gd name="T2" fmla="*/ 161 w 260"/>
                <a:gd name="T3" fmla="*/ 24 h 621"/>
                <a:gd name="T4" fmla="*/ 165 w 260"/>
                <a:gd name="T5" fmla="*/ 129 h 621"/>
                <a:gd name="T6" fmla="*/ 183 w 260"/>
                <a:gd name="T7" fmla="*/ 403 h 621"/>
                <a:gd name="T8" fmla="*/ 0 w 260"/>
                <a:gd name="T9" fmla="*/ 403 h 621"/>
                <a:gd name="T10" fmla="*/ 187 w 260"/>
                <a:gd name="T11" fmla="*/ 465 h 621"/>
                <a:gd name="T12" fmla="*/ 196 w 260"/>
                <a:gd name="T13" fmla="*/ 600 h 621"/>
                <a:gd name="T14" fmla="*/ 219 w 260"/>
                <a:gd name="T15" fmla="*/ 621 h 621"/>
                <a:gd name="T16" fmla="*/ 259 w 260"/>
                <a:gd name="T17" fmla="*/ 590 h 621"/>
                <a:gd name="T18" fmla="*/ 260 w 260"/>
                <a:gd name="T19" fmla="*/ 580 h 621"/>
                <a:gd name="T20" fmla="*/ 224 w 260"/>
                <a:gd name="T21" fmla="*/ 23 h 621"/>
                <a:gd name="T22" fmla="*/ 199 w 260"/>
                <a:gd name="T23" fmla="*/ 0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0" h="621">
                  <a:moveTo>
                    <a:pt x="199" y="0"/>
                  </a:moveTo>
                  <a:lnTo>
                    <a:pt x="161" y="24"/>
                  </a:lnTo>
                  <a:lnTo>
                    <a:pt x="165" y="129"/>
                  </a:lnTo>
                  <a:lnTo>
                    <a:pt x="183" y="403"/>
                  </a:lnTo>
                  <a:lnTo>
                    <a:pt x="0" y="403"/>
                  </a:lnTo>
                  <a:lnTo>
                    <a:pt x="187" y="465"/>
                  </a:lnTo>
                  <a:lnTo>
                    <a:pt x="196" y="600"/>
                  </a:lnTo>
                  <a:lnTo>
                    <a:pt x="219" y="621"/>
                  </a:lnTo>
                  <a:lnTo>
                    <a:pt x="259" y="590"/>
                  </a:lnTo>
                  <a:lnTo>
                    <a:pt x="260" y="580"/>
                  </a:lnTo>
                  <a:lnTo>
                    <a:pt x="224" y="23"/>
                  </a:lnTo>
                  <a:lnTo>
                    <a:pt x="19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9" name="Freeform 51"/>
            <p:cNvSpPr>
              <a:spLocks/>
            </p:cNvSpPr>
            <p:nvPr/>
          </p:nvSpPr>
          <p:spPr bwMode="auto">
            <a:xfrm>
              <a:off x="4929460" y="3278128"/>
              <a:ext cx="44259" cy="23120"/>
            </a:xfrm>
            <a:custGeom>
              <a:avLst/>
              <a:gdLst>
                <a:gd name="T0" fmla="*/ 148 w 164"/>
                <a:gd name="T1" fmla="*/ 0 h 87"/>
                <a:gd name="T2" fmla="*/ 120 w 164"/>
                <a:gd name="T3" fmla="*/ 21 h 87"/>
                <a:gd name="T4" fmla="*/ 102 w 164"/>
                <a:gd name="T5" fmla="*/ 87 h 87"/>
                <a:gd name="T6" fmla="*/ 0 w 164"/>
                <a:gd name="T7" fmla="*/ 87 h 87"/>
                <a:gd name="T8" fmla="*/ 146 w 164"/>
                <a:gd name="T9" fmla="*/ 87 h 87"/>
                <a:gd name="T10" fmla="*/ 164 w 164"/>
                <a:gd name="T11" fmla="*/ 21 h 87"/>
                <a:gd name="T12" fmla="*/ 148 w 164"/>
                <a:gd name="T13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4" h="87">
                  <a:moveTo>
                    <a:pt x="148" y="0"/>
                  </a:moveTo>
                  <a:lnTo>
                    <a:pt x="120" y="21"/>
                  </a:lnTo>
                  <a:lnTo>
                    <a:pt x="102" y="87"/>
                  </a:lnTo>
                  <a:lnTo>
                    <a:pt x="0" y="87"/>
                  </a:lnTo>
                  <a:lnTo>
                    <a:pt x="146" y="87"/>
                  </a:lnTo>
                  <a:lnTo>
                    <a:pt x="164" y="21"/>
                  </a:lnTo>
                  <a:lnTo>
                    <a:pt x="1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0" name="Freeform 52"/>
            <p:cNvSpPr>
              <a:spLocks/>
            </p:cNvSpPr>
            <p:nvPr/>
          </p:nvSpPr>
          <p:spPr bwMode="auto">
            <a:xfrm>
              <a:off x="4914707" y="3218290"/>
              <a:ext cx="71083" cy="118317"/>
            </a:xfrm>
            <a:custGeom>
              <a:avLst/>
              <a:gdLst>
                <a:gd name="T0" fmla="*/ 195 w 261"/>
                <a:gd name="T1" fmla="*/ 0 h 435"/>
                <a:gd name="T2" fmla="*/ 171 w 261"/>
                <a:gd name="T3" fmla="*/ 16 h 435"/>
                <a:gd name="T4" fmla="*/ 2 w 261"/>
                <a:gd name="T5" fmla="*/ 320 h 435"/>
                <a:gd name="T6" fmla="*/ 0 w 261"/>
                <a:gd name="T7" fmla="*/ 326 h 435"/>
                <a:gd name="T8" fmla="*/ 15 w 261"/>
                <a:gd name="T9" fmla="*/ 348 h 435"/>
                <a:gd name="T10" fmla="*/ 146 w 261"/>
                <a:gd name="T11" fmla="*/ 348 h 435"/>
                <a:gd name="T12" fmla="*/ 129 w 261"/>
                <a:gd name="T13" fmla="*/ 414 h 435"/>
                <a:gd name="T14" fmla="*/ 144 w 261"/>
                <a:gd name="T15" fmla="*/ 435 h 435"/>
                <a:gd name="T16" fmla="*/ 172 w 261"/>
                <a:gd name="T17" fmla="*/ 414 h 435"/>
                <a:gd name="T18" fmla="*/ 190 w 261"/>
                <a:gd name="T19" fmla="*/ 348 h 435"/>
                <a:gd name="T20" fmla="*/ 233 w 261"/>
                <a:gd name="T21" fmla="*/ 348 h 435"/>
                <a:gd name="T22" fmla="*/ 261 w 261"/>
                <a:gd name="T23" fmla="*/ 326 h 435"/>
                <a:gd name="T24" fmla="*/ 244 w 261"/>
                <a:gd name="T25" fmla="*/ 305 h 435"/>
                <a:gd name="T26" fmla="*/ 201 w 261"/>
                <a:gd name="T27" fmla="*/ 305 h 435"/>
                <a:gd name="T28" fmla="*/ 55 w 261"/>
                <a:gd name="T29" fmla="*/ 305 h 435"/>
                <a:gd name="T30" fmla="*/ 209 w 261"/>
                <a:gd name="T31" fmla="*/ 28 h 435"/>
                <a:gd name="T32" fmla="*/ 212 w 261"/>
                <a:gd name="T33" fmla="*/ 21 h 435"/>
                <a:gd name="T34" fmla="*/ 195 w 261"/>
                <a:gd name="T35" fmla="*/ 0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1" h="435">
                  <a:moveTo>
                    <a:pt x="195" y="0"/>
                  </a:moveTo>
                  <a:lnTo>
                    <a:pt x="171" y="16"/>
                  </a:lnTo>
                  <a:lnTo>
                    <a:pt x="2" y="320"/>
                  </a:lnTo>
                  <a:lnTo>
                    <a:pt x="0" y="326"/>
                  </a:lnTo>
                  <a:lnTo>
                    <a:pt x="15" y="348"/>
                  </a:lnTo>
                  <a:lnTo>
                    <a:pt x="146" y="348"/>
                  </a:lnTo>
                  <a:lnTo>
                    <a:pt x="129" y="414"/>
                  </a:lnTo>
                  <a:lnTo>
                    <a:pt x="144" y="435"/>
                  </a:lnTo>
                  <a:lnTo>
                    <a:pt x="172" y="414"/>
                  </a:lnTo>
                  <a:lnTo>
                    <a:pt x="190" y="348"/>
                  </a:lnTo>
                  <a:lnTo>
                    <a:pt x="233" y="348"/>
                  </a:lnTo>
                  <a:lnTo>
                    <a:pt x="261" y="326"/>
                  </a:lnTo>
                  <a:lnTo>
                    <a:pt x="244" y="305"/>
                  </a:lnTo>
                  <a:lnTo>
                    <a:pt x="201" y="305"/>
                  </a:lnTo>
                  <a:lnTo>
                    <a:pt x="55" y="305"/>
                  </a:lnTo>
                  <a:lnTo>
                    <a:pt x="209" y="28"/>
                  </a:lnTo>
                  <a:lnTo>
                    <a:pt x="212" y="21"/>
                  </a:lnTo>
                  <a:lnTo>
                    <a:pt x="19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045" name="Группа 1044"/>
          <p:cNvGrpSpPr/>
          <p:nvPr/>
        </p:nvGrpSpPr>
        <p:grpSpPr>
          <a:xfrm>
            <a:off x="2481804" y="2831183"/>
            <a:ext cx="228001" cy="168636"/>
            <a:chOff x="2708463" y="2856541"/>
            <a:chExt cx="228001" cy="168636"/>
          </a:xfrm>
          <a:solidFill>
            <a:schemeClr val="tx1"/>
          </a:solidFill>
        </p:grpSpPr>
        <p:sp>
          <p:nvSpPr>
            <p:cNvPr id="62" name="Freeform 54"/>
            <p:cNvSpPr>
              <a:spLocks/>
            </p:cNvSpPr>
            <p:nvPr/>
          </p:nvSpPr>
          <p:spPr bwMode="auto">
            <a:xfrm>
              <a:off x="2870747" y="2954458"/>
              <a:ext cx="59012" cy="62558"/>
            </a:xfrm>
            <a:custGeom>
              <a:avLst/>
              <a:gdLst>
                <a:gd name="T0" fmla="*/ 207 w 222"/>
                <a:gd name="T1" fmla="*/ 0 h 230"/>
                <a:gd name="T2" fmla="*/ 127 w 222"/>
                <a:gd name="T3" fmla="*/ 12 h 230"/>
                <a:gd name="T4" fmla="*/ 133 w 222"/>
                <a:gd name="T5" fmla="*/ 12 h 230"/>
                <a:gd name="T6" fmla="*/ 168 w 222"/>
                <a:gd name="T7" fmla="*/ 31 h 230"/>
                <a:gd name="T8" fmla="*/ 170 w 222"/>
                <a:gd name="T9" fmla="*/ 36 h 230"/>
                <a:gd name="T10" fmla="*/ 175 w 222"/>
                <a:gd name="T11" fmla="*/ 78 h 230"/>
                <a:gd name="T12" fmla="*/ 163 w 222"/>
                <a:gd name="T13" fmla="*/ 121 h 230"/>
                <a:gd name="T14" fmla="*/ 162 w 222"/>
                <a:gd name="T15" fmla="*/ 127 h 230"/>
                <a:gd name="T16" fmla="*/ 132 w 222"/>
                <a:gd name="T17" fmla="*/ 168 h 230"/>
                <a:gd name="T18" fmla="*/ 126 w 222"/>
                <a:gd name="T19" fmla="*/ 171 h 230"/>
                <a:gd name="T20" fmla="*/ 80 w 222"/>
                <a:gd name="T21" fmla="*/ 187 h 230"/>
                <a:gd name="T22" fmla="*/ 0 w 222"/>
                <a:gd name="T23" fmla="*/ 198 h 230"/>
                <a:gd name="T24" fmla="*/ 26 w 222"/>
                <a:gd name="T25" fmla="*/ 221 h 230"/>
                <a:gd name="T26" fmla="*/ 68 w 222"/>
                <a:gd name="T27" fmla="*/ 230 h 230"/>
                <a:gd name="T28" fmla="*/ 109 w 222"/>
                <a:gd name="T29" fmla="*/ 223 h 230"/>
                <a:gd name="T30" fmla="*/ 154 w 222"/>
                <a:gd name="T31" fmla="*/ 198 h 230"/>
                <a:gd name="T32" fmla="*/ 186 w 222"/>
                <a:gd name="T33" fmla="*/ 166 h 230"/>
                <a:gd name="T34" fmla="*/ 206 w 222"/>
                <a:gd name="T35" fmla="*/ 121 h 230"/>
                <a:gd name="T36" fmla="*/ 218 w 222"/>
                <a:gd name="T37" fmla="*/ 78 h 230"/>
                <a:gd name="T38" fmla="*/ 222 w 222"/>
                <a:gd name="T39" fmla="*/ 38 h 230"/>
                <a:gd name="T40" fmla="*/ 207 w 222"/>
                <a:gd name="T41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22" h="230">
                  <a:moveTo>
                    <a:pt x="207" y="0"/>
                  </a:moveTo>
                  <a:lnTo>
                    <a:pt x="127" y="12"/>
                  </a:lnTo>
                  <a:lnTo>
                    <a:pt x="133" y="12"/>
                  </a:lnTo>
                  <a:lnTo>
                    <a:pt x="168" y="31"/>
                  </a:lnTo>
                  <a:lnTo>
                    <a:pt x="170" y="36"/>
                  </a:lnTo>
                  <a:lnTo>
                    <a:pt x="175" y="78"/>
                  </a:lnTo>
                  <a:lnTo>
                    <a:pt x="163" y="121"/>
                  </a:lnTo>
                  <a:lnTo>
                    <a:pt x="162" y="127"/>
                  </a:lnTo>
                  <a:lnTo>
                    <a:pt x="132" y="168"/>
                  </a:lnTo>
                  <a:lnTo>
                    <a:pt x="126" y="171"/>
                  </a:lnTo>
                  <a:lnTo>
                    <a:pt x="80" y="187"/>
                  </a:lnTo>
                  <a:lnTo>
                    <a:pt x="0" y="198"/>
                  </a:lnTo>
                  <a:lnTo>
                    <a:pt x="26" y="221"/>
                  </a:lnTo>
                  <a:lnTo>
                    <a:pt x="68" y="230"/>
                  </a:lnTo>
                  <a:lnTo>
                    <a:pt x="109" y="223"/>
                  </a:lnTo>
                  <a:lnTo>
                    <a:pt x="154" y="198"/>
                  </a:lnTo>
                  <a:lnTo>
                    <a:pt x="186" y="166"/>
                  </a:lnTo>
                  <a:lnTo>
                    <a:pt x="206" y="121"/>
                  </a:lnTo>
                  <a:lnTo>
                    <a:pt x="218" y="78"/>
                  </a:lnTo>
                  <a:lnTo>
                    <a:pt x="222" y="38"/>
                  </a:lnTo>
                  <a:lnTo>
                    <a:pt x="2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3" name="Freeform 55"/>
            <p:cNvSpPr>
              <a:spLocks/>
            </p:cNvSpPr>
            <p:nvPr/>
          </p:nvSpPr>
          <p:spPr bwMode="auto">
            <a:xfrm>
              <a:off x="2866723" y="2898700"/>
              <a:ext cx="69741" cy="110157"/>
            </a:xfrm>
            <a:custGeom>
              <a:avLst/>
              <a:gdLst>
                <a:gd name="T0" fmla="*/ 243 w 260"/>
                <a:gd name="T1" fmla="*/ 0 h 404"/>
                <a:gd name="T2" fmla="*/ 222 w 260"/>
                <a:gd name="T3" fmla="*/ 6 h 404"/>
                <a:gd name="T4" fmla="*/ 211 w 260"/>
                <a:gd name="T5" fmla="*/ 10 h 404"/>
                <a:gd name="T6" fmla="*/ 167 w 260"/>
                <a:gd name="T7" fmla="*/ 34 h 404"/>
                <a:gd name="T8" fmla="*/ 122 w 260"/>
                <a:gd name="T9" fmla="*/ 67 h 404"/>
                <a:gd name="T10" fmla="*/ 119 w 260"/>
                <a:gd name="T11" fmla="*/ 70 h 404"/>
                <a:gd name="T12" fmla="*/ 83 w 260"/>
                <a:gd name="T13" fmla="*/ 109 h 404"/>
                <a:gd name="T14" fmla="*/ 57 w 260"/>
                <a:gd name="T15" fmla="*/ 150 h 404"/>
                <a:gd name="T16" fmla="*/ 39 w 260"/>
                <a:gd name="T17" fmla="*/ 197 h 404"/>
                <a:gd name="T18" fmla="*/ 3 w 260"/>
                <a:gd name="T19" fmla="*/ 328 h 404"/>
                <a:gd name="T20" fmla="*/ 0 w 260"/>
                <a:gd name="T21" fmla="*/ 367 h 404"/>
                <a:gd name="T22" fmla="*/ 15 w 260"/>
                <a:gd name="T23" fmla="*/ 404 h 404"/>
                <a:gd name="T24" fmla="*/ 95 w 260"/>
                <a:gd name="T25" fmla="*/ 393 h 404"/>
                <a:gd name="T26" fmla="*/ 89 w 260"/>
                <a:gd name="T27" fmla="*/ 393 h 404"/>
                <a:gd name="T28" fmla="*/ 54 w 260"/>
                <a:gd name="T29" fmla="*/ 374 h 404"/>
                <a:gd name="T30" fmla="*/ 51 w 260"/>
                <a:gd name="T31" fmla="*/ 369 h 404"/>
                <a:gd name="T32" fmla="*/ 48 w 260"/>
                <a:gd name="T33" fmla="*/ 327 h 404"/>
                <a:gd name="T34" fmla="*/ 77 w 260"/>
                <a:gd name="T35" fmla="*/ 218 h 404"/>
                <a:gd name="T36" fmla="*/ 142 w 260"/>
                <a:gd name="T37" fmla="*/ 218 h 404"/>
                <a:gd name="T38" fmla="*/ 222 w 260"/>
                <a:gd name="T39" fmla="*/ 206 h 404"/>
                <a:gd name="T40" fmla="*/ 195 w 260"/>
                <a:gd name="T41" fmla="*/ 184 h 404"/>
                <a:gd name="T42" fmla="*/ 153 w 260"/>
                <a:gd name="T43" fmla="*/ 175 h 404"/>
                <a:gd name="T44" fmla="*/ 90 w 260"/>
                <a:gd name="T45" fmla="*/ 175 h 404"/>
                <a:gd name="T46" fmla="*/ 108 w 260"/>
                <a:gd name="T47" fmla="*/ 140 h 404"/>
                <a:gd name="T48" fmla="*/ 143 w 260"/>
                <a:gd name="T49" fmla="*/ 99 h 404"/>
                <a:gd name="T50" fmla="*/ 155 w 260"/>
                <a:gd name="T51" fmla="*/ 89 h 404"/>
                <a:gd name="T52" fmla="*/ 199 w 260"/>
                <a:gd name="T53" fmla="*/ 58 h 404"/>
                <a:gd name="T54" fmla="*/ 243 w 260"/>
                <a:gd name="T55" fmla="*/ 42 h 404"/>
                <a:gd name="T56" fmla="*/ 260 w 260"/>
                <a:gd name="T57" fmla="*/ 23 h 404"/>
                <a:gd name="T58" fmla="*/ 243 w 260"/>
                <a:gd name="T59" fmla="*/ 0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60" h="404">
                  <a:moveTo>
                    <a:pt x="243" y="0"/>
                  </a:moveTo>
                  <a:lnTo>
                    <a:pt x="222" y="6"/>
                  </a:lnTo>
                  <a:lnTo>
                    <a:pt x="211" y="10"/>
                  </a:lnTo>
                  <a:lnTo>
                    <a:pt x="167" y="34"/>
                  </a:lnTo>
                  <a:lnTo>
                    <a:pt x="122" y="67"/>
                  </a:lnTo>
                  <a:lnTo>
                    <a:pt x="119" y="70"/>
                  </a:lnTo>
                  <a:lnTo>
                    <a:pt x="83" y="109"/>
                  </a:lnTo>
                  <a:lnTo>
                    <a:pt x="57" y="150"/>
                  </a:lnTo>
                  <a:lnTo>
                    <a:pt x="39" y="197"/>
                  </a:lnTo>
                  <a:lnTo>
                    <a:pt x="3" y="328"/>
                  </a:lnTo>
                  <a:lnTo>
                    <a:pt x="0" y="367"/>
                  </a:lnTo>
                  <a:lnTo>
                    <a:pt x="15" y="404"/>
                  </a:lnTo>
                  <a:lnTo>
                    <a:pt x="95" y="393"/>
                  </a:lnTo>
                  <a:lnTo>
                    <a:pt x="89" y="393"/>
                  </a:lnTo>
                  <a:lnTo>
                    <a:pt x="54" y="374"/>
                  </a:lnTo>
                  <a:lnTo>
                    <a:pt x="51" y="369"/>
                  </a:lnTo>
                  <a:lnTo>
                    <a:pt x="48" y="327"/>
                  </a:lnTo>
                  <a:lnTo>
                    <a:pt x="77" y="218"/>
                  </a:lnTo>
                  <a:lnTo>
                    <a:pt x="142" y="218"/>
                  </a:lnTo>
                  <a:lnTo>
                    <a:pt x="222" y="206"/>
                  </a:lnTo>
                  <a:lnTo>
                    <a:pt x="195" y="184"/>
                  </a:lnTo>
                  <a:lnTo>
                    <a:pt x="153" y="175"/>
                  </a:lnTo>
                  <a:lnTo>
                    <a:pt x="90" y="175"/>
                  </a:lnTo>
                  <a:lnTo>
                    <a:pt x="108" y="140"/>
                  </a:lnTo>
                  <a:lnTo>
                    <a:pt x="143" y="99"/>
                  </a:lnTo>
                  <a:lnTo>
                    <a:pt x="155" y="89"/>
                  </a:lnTo>
                  <a:lnTo>
                    <a:pt x="199" y="58"/>
                  </a:lnTo>
                  <a:lnTo>
                    <a:pt x="243" y="42"/>
                  </a:lnTo>
                  <a:lnTo>
                    <a:pt x="260" y="23"/>
                  </a:lnTo>
                  <a:lnTo>
                    <a:pt x="24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4" name="Freeform 56"/>
            <p:cNvSpPr>
              <a:spLocks/>
            </p:cNvSpPr>
            <p:nvPr/>
          </p:nvSpPr>
          <p:spPr bwMode="auto">
            <a:xfrm>
              <a:off x="2708463" y="2863342"/>
              <a:ext cx="97907" cy="161835"/>
            </a:xfrm>
            <a:custGeom>
              <a:avLst/>
              <a:gdLst>
                <a:gd name="T0" fmla="*/ 338 w 362"/>
                <a:gd name="T1" fmla="*/ 0 h 597"/>
                <a:gd name="T2" fmla="*/ 3 w 362"/>
                <a:gd name="T3" fmla="*/ 556 h 597"/>
                <a:gd name="T4" fmla="*/ 0 w 362"/>
                <a:gd name="T5" fmla="*/ 566 h 597"/>
                <a:gd name="T6" fmla="*/ 22 w 362"/>
                <a:gd name="T7" fmla="*/ 597 h 597"/>
                <a:gd name="T8" fmla="*/ 58 w 362"/>
                <a:gd name="T9" fmla="*/ 576 h 597"/>
                <a:gd name="T10" fmla="*/ 138 w 362"/>
                <a:gd name="T11" fmla="*/ 442 h 597"/>
                <a:gd name="T12" fmla="*/ 362 w 362"/>
                <a:gd name="T13" fmla="*/ 442 h 597"/>
                <a:gd name="T14" fmla="*/ 176 w 362"/>
                <a:gd name="T15" fmla="*/ 380 h 597"/>
                <a:gd name="T16" fmla="*/ 340 w 362"/>
                <a:gd name="T17" fmla="*/ 106 h 597"/>
                <a:gd name="T18" fmla="*/ 338 w 362"/>
                <a:gd name="T19" fmla="*/ 0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2" h="597">
                  <a:moveTo>
                    <a:pt x="338" y="0"/>
                  </a:moveTo>
                  <a:lnTo>
                    <a:pt x="3" y="556"/>
                  </a:lnTo>
                  <a:lnTo>
                    <a:pt x="0" y="566"/>
                  </a:lnTo>
                  <a:lnTo>
                    <a:pt x="22" y="597"/>
                  </a:lnTo>
                  <a:lnTo>
                    <a:pt x="58" y="576"/>
                  </a:lnTo>
                  <a:lnTo>
                    <a:pt x="138" y="442"/>
                  </a:lnTo>
                  <a:lnTo>
                    <a:pt x="362" y="442"/>
                  </a:lnTo>
                  <a:lnTo>
                    <a:pt x="176" y="380"/>
                  </a:lnTo>
                  <a:lnTo>
                    <a:pt x="340" y="106"/>
                  </a:lnTo>
                  <a:lnTo>
                    <a:pt x="3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5" name="Freeform 57"/>
            <p:cNvSpPr>
              <a:spLocks/>
            </p:cNvSpPr>
            <p:nvPr/>
          </p:nvSpPr>
          <p:spPr bwMode="auto">
            <a:xfrm>
              <a:off x="2755405" y="2856541"/>
              <a:ext cx="69741" cy="168635"/>
            </a:xfrm>
            <a:custGeom>
              <a:avLst/>
              <a:gdLst>
                <a:gd name="T0" fmla="*/ 200 w 260"/>
                <a:gd name="T1" fmla="*/ 0 h 621"/>
                <a:gd name="T2" fmla="*/ 162 w 260"/>
                <a:gd name="T3" fmla="*/ 24 h 621"/>
                <a:gd name="T4" fmla="*/ 164 w 260"/>
                <a:gd name="T5" fmla="*/ 130 h 621"/>
                <a:gd name="T6" fmla="*/ 182 w 260"/>
                <a:gd name="T7" fmla="*/ 404 h 621"/>
                <a:gd name="T8" fmla="*/ 0 w 260"/>
                <a:gd name="T9" fmla="*/ 404 h 621"/>
                <a:gd name="T10" fmla="*/ 186 w 260"/>
                <a:gd name="T11" fmla="*/ 466 h 621"/>
                <a:gd name="T12" fmla="*/ 195 w 260"/>
                <a:gd name="T13" fmla="*/ 600 h 621"/>
                <a:gd name="T14" fmla="*/ 219 w 260"/>
                <a:gd name="T15" fmla="*/ 621 h 621"/>
                <a:gd name="T16" fmla="*/ 259 w 260"/>
                <a:gd name="T17" fmla="*/ 590 h 621"/>
                <a:gd name="T18" fmla="*/ 260 w 260"/>
                <a:gd name="T19" fmla="*/ 580 h 621"/>
                <a:gd name="T20" fmla="*/ 223 w 260"/>
                <a:gd name="T21" fmla="*/ 24 h 621"/>
                <a:gd name="T22" fmla="*/ 200 w 260"/>
                <a:gd name="T23" fmla="*/ 0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0" h="621">
                  <a:moveTo>
                    <a:pt x="200" y="0"/>
                  </a:moveTo>
                  <a:lnTo>
                    <a:pt x="162" y="24"/>
                  </a:lnTo>
                  <a:lnTo>
                    <a:pt x="164" y="130"/>
                  </a:lnTo>
                  <a:lnTo>
                    <a:pt x="182" y="404"/>
                  </a:lnTo>
                  <a:lnTo>
                    <a:pt x="0" y="404"/>
                  </a:lnTo>
                  <a:lnTo>
                    <a:pt x="186" y="466"/>
                  </a:lnTo>
                  <a:lnTo>
                    <a:pt x="195" y="600"/>
                  </a:lnTo>
                  <a:lnTo>
                    <a:pt x="219" y="621"/>
                  </a:lnTo>
                  <a:lnTo>
                    <a:pt x="259" y="590"/>
                  </a:lnTo>
                  <a:lnTo>
                    <a:pt x="260" y="580"/>
                  </a:lnTo>
                  <a:lnTo>
                    <a:pt x="223" y="24"/>
                  </a:lnTo>
                  <a:lnTo>
                    <a:pt x="20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044" name="Группа 1043"/>
          <p:cNvGrpSpPr/>
          <p:nvPr/>
        </p:nvGrpSpPr>
        <p:grpSpPr>
          <a:xfrm>
            <a:off x="2567640" y="2415037"/>
            <a:ext cx="203860" cy="168635"/>
            <a:chOff x="2794299" y="2440395"/>
            <a:chExt cx="203860" cy="168635"/>
          </a:xfrm>
          <a:solidFill>
            <a:schemeClr val="tx1"/>
          </a:solidFill>
        </p:grpSpPr>
        <p:sp>
          <p:nvSpPr>
            <p:cNvPr id="61" name="Freeform 53"/>
            <p:cNvSpPr>
              <a:spLocks/>
            </p:cNvSpPr>
            <p:nvPr/>
          </p:nvSpPr>
          <p:spPr bwMode="auto">
            <a:xfrm>
              <a:off x="2935123" y="2487994"/>
              <a:ext cx="63036" cy="118317"/>
            </a:xfrm>
            <a:custGeom>
              <a:avLst/>
              <a:gdLst>
                <a:gd name="T0" fmla="*/ 220 w 236"/>
                <a:gd name="T1" fmla="*/ 0 h 436"/>
                <a:gd name="T2" fmla="*/ 46 w 236"/>
                <a:gd name="T3" fmla="*/ 0 h 436"/>
                <a:gd name="T4" fmla="*/ 18 w 236"/>
                <a:gd name="T5" fmla="*/ 23 h 436"/>
                <a:gd name="T6" fmla="*/ 35 w 236"/>
                <a:gd name="T7" fmla="*/ 44 h 436"/>
                <a:gd name="T8" fmla="*/ 180 w 236"/>
                <a:gd name="T9" fmla="*/ 44 h 436"/>
                <a:gd name="T10" fmla="*/ 106 w 236"/>
                <a:gd name="T11" fmla="*/ 196 h 436"/>
                <a:gd name="T12" fmla="*/ 80 w 236"/>
                <a:gd name="T13" fmla="*/ 196 h 436"/>
                <a:gd name="T14" fmla="*/ 53 w 236"/>
                <a:gd name="T15" fmla="*/ 218 h 436"/>
                <a:gd name="T16" fmla="*/ 69 w 236"/>
                <a:gd name="T17" fmla="*/ 239 h 436"/>
                <a:gd name="T18" fmla="*/ 85 w 236"/>
                <a:gd name="T19" fmla="*/ 239 h 436"/>
                <a:gd name="T20" fmla="*/ 3 w 236"/>
                <a:gd name="T21" fmla="*/ 409 h 436"/>
                <a:gd name="T22" fmla="*/ 0 w 236"/>
                <a:gd name="T23" fmla="*/ 414 h 436"/>
                <a:gd name="T24" fmla="*/ 17 w 236"/>
                <a:gd name="T25" fmla="*/ 436 h 436"/>
                <a:gd name="T26" fmla="*/ 43 w 236"/>
                <a:gd name="T27" fmla="*/ 418 h 436"/>
                <a:gd name="T28" fmla="*/ 129 w 236"/>
                <a:gd name="T29" fmla="*/ 239 h 436"/>
                <a:gd name="T30" fmla="*/ 156 w 236"/>
                <a:gd name="T31" fmla="*/ 239 h 436"/>
                <a:gd name="T32" fmla="*/ 184 w 236"/>
                <a:gd name="T33" fmla="*/ 218 h 436"/>
                <a:gd name="T34" fmla="*/ 167 w 236"/>
                <a:gd name="T35" fmla="*/ 196 h 436"/>
                <a:gd name="T36" fmla="*/ 151 w 236"/>
                <a:gd name="T37" fmla="*/ 196 h 436"/>
                <a:gd name="T38" fmla="*/ 234 w 236"/>
                <a:gd name="T39" fmla="*/ 27 h 436"/>
                <a:gd name="T40" fmla="*/ 236 w 236"/>
                <a:gd name="T41" fmla="*/ 21 h 436"/>
                <a:gd name="T42" fmla="*/ 220 w 236"/>
                <a:gd name="T43" fmla="*/ 0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6" h="436">
                  <a:moveTo>
                    <a:pt x="220" y="0"/>
                  </a:moveTo>
                  <a:lnTo>
                    <a:pt x="46" y="0"/>
                  </a:lnTo>
                  <a:lnTo>
                    <a:pt x="18" y="23"/>
                  </a:lnTo>
                  <a:lnTo>
                    <a:pt x="35" y="44"/>
                  </a:lnTo>
                  <a:lnTo>
                    <a:pt x="180" y="44"/>
                  </a:lnTo>
                  <a:lnTo>
                    <a:pt x="106" y="196"/>
                  </a:lnTo>
                  <a:lnTo>
                    <a:pt x="80" y="196"/>
                  </a:lnTo>
                  <a:lnTo>
                    <a:pt x="53" y="218"/>
                  </a:lnTo>
                  <a:lnTo>
                    <a:pt x="69" y="239"/>
                  </a:lnTo>
                  <a:lnTo>
                    <a:pt x="85" y="239"/>
                  </a:lnTo>
                  <a:lnTo>
                    <a:pt x="3" y="409"/>
                  </a:lnTo>
                  <a:lnTo>
                    <a:pt x="0" y="414"/>
                  </a:lnTo>
                  <a:lnTo>
                    <a:pt x="17" y="436"/>
                  </a:lnTo>
                  <a:lnTo>
                    <a:pt x="43" y="418"/>
                  </a:lnTo>
                  <a:lnTo>
                    <a:pt x="129" y="239"/>
                  </a:lnTo>
                  <a:lnTo>
                    <a:pt x="156" y="239"/>
                  </a:lnTo>
                  <a:lnTo>
                    <a:pt x="184" y="218"/>
                  </a:lnTo>
                  <a:lnTo>
                    <a:pt x="167" y="196"/>
                  </a:lnTo>
                  <a:lnTo>
                    <a:pt x="151" y="196"/>
                  </a:lnTo>
                  <a:lnTo>
                    <a:pt x="234" y="27"/>
                  </a:lnTo>
                  <a:lnTo>
                    <a:pt x="236" y="21"/>
                  </a:lnTo>
                  <a:lnTo>
                    <a:pt x="22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7" name="Freeform 58"/>
            <p:cNvSpPr>
              <a:spLocks/>
            </p:cNvSpPr>
            <p:nvPr/>
          </p:nvSpPr>
          <p:spPr bwMode="auto">
            <a:xfrm>
              <a:off x="2794299" y="2445835"/>
              <a:ext cx="96565" cy="163195"/>
            </a:xfrm>
            <a:custGeom>
              <a:avLst/>
              <a:gdLst>
                <a:gd name="T0" fmla="*/ 338 w 362"/>
                <a:gd name="T1" fmla="*/ 0 h 597"/>
                <a:gd name="T2" fmla="*/ 4 w 362"/>
                <a:gd name="T3" fmla="*/ 556 h 597"/>
                <a:gd name="T4" fmla="*/ 0 w 362"/>
                <a:gd name="T5" fmla="*/ 566 h 597"/>
                <a:gd name="T6" fmla="*/ 22 w 362"/>
                <a:gd name="T7" fmla="*/ 597 h 597"/>
                <a:gd name="T8" fmla="*/ 58 w 362"/>
                <a:gd name="T9" fmla="*/ 576 h 597"/>
                <a:gd name="T10" fmla="*/ 139 w 362"/>
                <a:gd name="T11" fmla="*/ 441 h 597"/>
                <a:gd name="T12" fmla="*/ 362 w 362"/>
                <a:gd name="T13" fmla="*/ 441 h 597"/>
                <a:gd name="T14" fmla="*/ 175 w 362"/>
                <a:gd name="T15" fmla="*/ 380 h 597"/>
                <a:gd name="T16" fmla="*/ 341 w 362"/>
                <a:gd name="T17" fmla="*/ 106 h 597"/>
                <a:gd name="T18" fmla="*/ 338 w 362"/>
                <a:gd name="T19" fmla="*/ 0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2" h="597">
                  <a:moveTo>
                    <a:pt x="338" y="0"/>
                  </a:moveTo>
                  <a:lnTo>
                    <a:pt x="4" y="556"/>
                  </a:lnTo>
                  <a:lnTo>
                    <a:pt x="0" y="566"/>
                  </a:lnTo>
                  <a:lnTo>
                    <a:pt x="22" y="597"/>
                  </a:lnTo>
                  <a:lnTo>
                    <a:pt x="58" y="576"/>
                  </a:lnTo>
                  <a:lnTo>
                    <a:pt x="139" y="441"/>
                  </a:lnTo>
                  <a:lnTo>
                    <a:pt x="362" y="441"/>
                  </a:lnTo>
                  <a:lnTo>
                    <a:pt x="175" y="380"/>
                  </a:lnTo>
                  <a:lnTo>
                    <a:pt x="341" y="106"/>
                  </a:lnTo>
                  <a:lnTo>
                    <a:pt x="3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8" name="Freeform 59"/>
            <p:cNvSpPr>
              <a:spLocks/>
            </p:cNvSpPr>
            <p:nvPr/>
          </p:nvSpPr>
          <p:spPr bwMode="auto">
            <a:xfrm>
              <a:off x="2841241" y="2440395"/>
              <a:ext cx="69741" cy="168635"/>
            </a:xfrm>
            <a:custGeom>
              <a:avLst/>
              <a:gdLst>
                <a:gd name="T0" fmla="*/ 200 w 260"/>
                <a:gd name="T1" fmla="*/ 0 h 621"/>
                <a:gd name="T2" fmla="*/ 163 w 260"/>
                <a:gd name="T3" fmla="*/ 24 h 621"/>
                <a:gd name="T4" fmla="*/ 166 w 260"/>
                <a:gd name="T5" fmla="*/ 130 h 621"/>
                <a:gd name="T6" fmla="*/ 184 w 260"/>
                <a:gd name="T7" fmla="*/ 404 h 621"/>
                <a:gd name="T8" fmla="*/ 0 w 260"/>
                <a:gd name="T9" fmla="*/ 404 h 621"/>
                <a:gd name="T10" fmla="*/ 187 w 260"/>
                <a:gd name="T11" fmla="*/ 465 h 621"/>
                <a:gd name="T12" fmla="*/ 196 w 260"/>
                <a:gd name="T13" fmla="*/ 600 h 621"/>
                <a:gd name="T14" fmla="*/ 220 w 260"/>
                <a:gd name="T15" fmla="*/ 621 h 621"/>
                <a:gd name="T16" fmla="*/ 259 w 260"/>
                <a:gd name="T17" fmla="*/ 590 h 621"/>
                <a:gd name="T18" fmla="*/ 260 w 260"/>
                <a:gd name="T19" fmla="*/ 580 h 621"/>
                <a:gd name="T20" fmla="*/ 225 w 260"/>
                <a:gd name="T21" fmla="*/ 24 h 621"/>
                <a:gd name="T22" fmla="*/ 200 w 260"/>
                <a:gd name="T23" fmla="*/ 0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0" h="621">
                  <a:moveTo>
                    <a:pt x="200" y="0"/>
                  </a:moveTo>
                  <a:lnTo>
                    <a:pt x="163" y="24"/>
                  </a:lnTo>
                  <a:lnTo>
                    <a:pt x="166" y="130"/>
                  </a:lnTo>
                  <a:lnTo>
                    <a:pt x="184" y="404"/>
                  </a:lnTo>
                  <a:lnTo>
                    <a:pt x="0" y="404"/>
                  </a:lnTo>
                  <a:lnTo>
                    <a:pt x="187" y="465"/>
                  </a:lnTo>
                  <a:lnTo>
                    <a:pt x="196" y="600"/>
                  </a:lnTo>
                  <a:lnTo>
                    <a:pt x="220" y="621"/>
                  </a:lnTo>
                  <a:lnTo>
                    <a:pt x="259" y="590"/>
                  </a:lnTo>
                  <a:lnTo>
                    <a:pt x="260" y="580"/>
                  </a:lnTo>
                  <a:lnTo>
                    <a:pt x="225" y="24"/>
                  </a:lnTo>
                  <a:lnTo>
                    <a:pt x="20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029" name="Line 60"/>
          <p:cNvSpPr>
            <a:spLocks noChangeShapeType="1"/>
          </p:cNvSpPr>
          <p:nvPr/>
        </p:nvSpPr>
        <p:spPr bwMode="auto">
          <a:xfrm flipV="1">
            <a:off x="837516" y="3998432"/>
            <a:ext cx="0" cy="507264"/>
          </a:xfrm>
          <a:prstGeom prst="line">
            <a:avLst/>
          </a:prstGeom>
          <a:noFill/>
          <a:ln w="38100">
            <a:solidFill>
              <a:srgbClr val="0070C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Line 61"/>
          <p:cNvSpPr>
            <a:spLocks noChangeShapeType="1"/>
          </p:cNvSpPr>
          <p:nvPr/>
        </p:nvSpPr>
        <p:spPr bwMode="auto">
          <a:xfrm flipV="1">
            <a:off x="3836397" y="4760008"/>
            <a:ext cx="0" cy="168635"/>
          </a:xfrm>
          <a:prstGeom prst="line">
            <a:avLst/>
          </a:prstGeom>
          <a:noFill/>
          <a:ln w="0">
            <a:solidFill>
              <a:srgbClr val="21283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048" name="Группа 1047"/>
          <p:cNvGrpSpPr/>
          <p:nvPr/>
        </p:nvGrpSpPr>
        <p:grpSpPr>
          <a:xfrm>
            <a:off x="3584255" y="4329855"/>
            <a:ext cx="223978" cy="169995"/>
            <a:chOff x="3810914" y="4409612"/>
            <a:chExt cx="223978" cy="169995"/>
          </a:xfrm>
          <a:solidFill>
            <a:schemeClr val="tx1"/>
          </a:solidFill>
        </p:grpSpPr>
        <p:sp>
          <p:nvSpPr>
            <p:cNvPr id="1031" name="Freeform 62"/>
            <p:cNvSpPr>
              <a:spLocks/>
            </p:cNvSpPr>
            <p:nvPr/>
          </p:nvSpPr>
          <p:spPr bwMode="auto">
            <a:xfrm>
              <a:off x="3810914" y="4416412"/>
              <a:ext cx="96565" cy="163195"/>
            </a:xfrm>
            <a:custGeom>
              <a:avLst/>
              <a:gdLst>
                <a:gd name="T0" fmla="*/ 338 w 363"/>
                <a:gd name="T1" fmla="*/ 0 h 596"/>
                <a:gd name="T2" fmla="*/ 4 w 363"/>
                <a:gd name="T3" fmla="*/ 556 h 596"/>
                <a:gd name="T4" fmla="*/ 0 w 363"/>
                <a:gd name="T5" fmla="*/ 565 h 596"/>
                <a:gd name="T6" fmla="*/ 23 w 363"/>
                <a:gd name="T7" fmla="*/ 596 h 596"/>
                <a:gd name="T8" fmla="*/ 58 w 363"/>
                <a:gd name="T9" fmla="*/ 575 h 596"/>
                <a:gd name="T10" fmla="*/ 139 w 363"/>
                <a:gd name="T11" fmla="*/ 442 h 596"/>
                <a:gd name="T12" fmla="*/ 363 w 363"/>
                <a:gd name="T13" fmla="*/ 442 h 596"/>
                <a:gd name="T14" fmla="*/ 176 w 363"/>
                <a:gd name="T15" fmla="*/ 380 h 596"/>
                <a:gd name="T16" fmla="*/ 341 w 363"/>
                <a:gd name="T17" fmla="*/ 105 h 596"/>
                <a:gd name="T18" fmla="*/ 338 w 363"/>
                <a:gd name="T19" fmla="*/ 0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3" h="596">
                  <a:moveTo>
                    <a:pt x="338" y="0"/>
                  </a:moveTo>
                  <a:lnTo>
                    <a:pt x="4" y="556"/>
                  </a:lnTo>
                  <a:lnTo>
                    <a:pt x="0" y="565"/>
                  </a:lnTo>
                  <a:lnTo>
                    <a:pt x="23" y="596"/>
                  </a:lnTo>
                  <a:lnTo>
                    <a:pt x="58" y="575"/>
                  </a:lnTo>
                  <a:lnTo>
                    <a:pt x="139" y="442"/>
                  </a:lnTo>
                  <a:lnTo>
                    <a:pt x="363" y="442"/>
                  </a:lnTo>
                  <a:lnTo>
                    <a:pt x="176" y="380"/>
                  </a:lnTo>
                  <a:lnTo>
                    <a:pt x="341" y="105"/>
                  </a:lnTo>
                  <a:lnTo>
                    <a:pt x="3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2" name="Freeform 63"/>
            <p:cNvSpPr>
              <a:spLocks/>
            </p:cNvSpPr>
            <p:nvPr/>
          </p:nvSpPr>
          <p:spPr bwMode="auto">
            <a:xfrm>
              <a:off x="3857856" y="4409612"/>
              <a:ext cx="69741" cy="169995"/>
            </a:xfrm>
            <a:custGeom>
              <a:avLst/>
              <a:gdLst>
                <a:gd name="T0" fmla="*/ 199 w 260"/>
                <a:gd name="T1" fmla="*/ 0 h 621"/>
                <a:gd name="T2" fmla="*/ 162 w 260"/>
                <a:gd name="T3" fmla="*/ 25 h 621"/>
                <a:gd name="T4" fmla="*/ 165 w 260"/>
                <a:gd name="T5" fmla="*/ 130 h 621"/>
                <a:gd name="T6" fmla="*/ 183 w 260"/>
                <a:gd name="T7" fmla="*/ 405 h 621"/>
                <a:gd name="T8" fmla="*/ 0 w 260"/>
                <a:gd name="T9" fmla="*/ 405 h 621"/>
                <a:gd name="T10" fmla="*/ 187 w 260"/>
                <a:gd name="T11" fmla="*/ 467 h 621"/>
                <a:gd name="T12" fmla="*/ 196 w 260"/>
                <a:gd name="T13" fmla="*/ 600 h 621"/>
                <a:gd name="T14" fmla="*/ 219 w 260"/>
                <a:gd name="T15" fmla="*/ 621 h 621"/>
                <a:gd name="T16" fmla="*/ 259 w 260"/>
                <a:gd name="T17" fmla="*/ 590 h 621"/>
                <a:gd name="T18" fmla="*/ 260 w 260"/>
                <a:gd name="T19" fmla="*/ 581 h 621"/>
                <a:gd name="T20" fmla="*/ 224 w 260"/>
                <a:gd name="T21" fmla="*/ 25 h 621"/>
                <a:gd name="T22" fmla="*/ 199 w 260"/>
                <a:gd name="T23" fmla="*/ 0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0" h="621">
                  <a:moveTo>
                    <a:pt x="199" y="0"/>
                  </a:moveTo>
                  <a:lnTo>
                    <a:pt x="162" y="25"/>
                  </a:lnTo>
                  <a:lnTo>
                    <a:pt x="165" y="130"/>
                  </a:lnTo>
                  <a:lnTo>
                    <a:pt x="183" y="405"/>
                  </a:lnTo>
                  <a:lnTo>
                    <a:pt x="0" y="405"/>
                  </a:lnTo>
                  <a:lnTo>
                    <a:pt x="187" y="467"/>
                  </a:lnTo>
                  <a:lnTo>
                    <a:pt x="196" y="600"/>
                  </a:lnTo>
                  <a:lnTo>
                    <a:pt x="219" y="621"/>
                  </a:lnTo>
                  <a:lnTo>
                    <a:pt x="259" y="590"/>
                  </a:lnTo>
                  <a:lnTo>
                    <a:pt x="260" y="581"/>
                  </a:lnTo>
                  <a:lnTo>
                    <a:pt x="224" y="25"/>
                  </a:lnTo>
                  <a:lnTo>
                    <a:pt x="19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3" name="Freeform 64"/>
            <p:cNvSpPr>
              <a:spLocks/>
            </p:cNvSpPr>
            <p:nvPr/>
          </p:nvSpPr>
          <p:spPr bwMode="auto">
            <a:xfrm>
              <a:off x="3977221" y="4469450"/>
              <a:ext cx="32188" cy="19039"/>
            </a:xfrm>
            <a:custGeom>
              <a:avLst/>
              <a:gdLst>
                <a:gd name="T0" fmla="*/ 45 w 121"/>
                <a:gd name="T1" fmla="*/ 0 h 72"/>
                <a:gd name="T2" fmla="*/ 5 w 121"/>
                <a:gd name="T3" fmla="*/ 41 h 72"/>
                <a:gd name="T4" fmla="*/ 0 w 121"/>
                <a:gd name="T5" fmla="*/ 50 h 72"/>
                <a:gd name="T6" fmla="*/ 17 w 121"/>
                <a:gd name="T7" fmla="*/ 72 h 72"/>
                <a:gd name="T8" fmla="*/ 38 w 121"/>
                <a:gd name="T9" fmla="*/ 61 h 72"/>
                <a:gd name="T10" fmla="*/ 40 w 121"/>
                <a:gd name="T11" fmla="*/ 59 h 72"/>
                <a:gd name="T12" fmla="*/ 82 w 121"/>
                <a:gd name="T13" fmla="*/ 20 h 72"/>
                <a:gd name="T14" fmla="*/ 121 w 121"/>
                <a:gd name="T15" fmla="*/ 7 h 72"/>
                <a:gd name="T16" fmla="*/ 45 w 121"/>
                <a:gd name="T1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1" h="72">
                  <a:moveTo>
                    <a:pt x="45" y="0"/>
                  </a:moveTo>
                  <a:lnTo>
                    <a:pt x="5" y="41"/>
                  </a:lnTo>
                  <a:lnTo>
                    <a:pt x="0" y="50"/>
                  </a:lnTo>
                  <a:lnTo>
                    <a:pt x="17" y="72"/>
                  </a:lnTo>
                  <a:lnTo>
                    <a:pt x="38" y="61"/>
                  </a:lnTo>
                  <a:lnTo>
                    <a:pt x="40" y="59"/>
                  </a:lnTo>
                  <a:lnTo>
                    <a:pt x="82" y="20"/>
                  </a:lnTo>
                  <a:lnTo>
                    <a:pt x="121" y="7"/>
                  </a:lnTo>
                  <a:lnTo>
                    <a:pt x="4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4" name="Freeform 65"/>
            <p:cNvSpPr>
              <a:spLocks/>
            </p:cNvSpPr>
            <p:nvPr/>
          </p:nvSpPr>
          <p:spPr bwMode="auto">
            <a:xfrm>
              <a:off x="3954421" y="4459930"/>
              <a:ext cx="80471" cy="118317"/>
            </a:xfrm>
            <a:custGeom>
              <a:avLst/>
              <a:gdLst>
                <a:gd name="T0" fmla="*/ 219 w 303"/>
                <a:gd name="T1" fmla="*/ 0 h 435"/>
                <a:gd name="T2" fmla="*/ 214 w 303"/>
                <a:gd name="T3" fmla="*/ 0 h 435"/>
                <a:gd name="T4" fmla="*/ 173 w 303"/>
                <a:gd name="T5" fmla="*/ 10 h 435"/>
                <a:gd name="T6" fmla="*/ 132 w 303"/>
                <a:gd name="T7" fmla="*/ 37 h 435"/>
                <a:gd name="T8" fmla="*/ 208 w 303"/>
                <a:gd name="T9" fmla="*/ 44 h 435"/>
                <a:gd name="T10" fmla="*/ 214 w 303"/>
                <a:gd name="T11" fmla="*/ 44 h 435"/>
                <a:gd name="T12" fmla="*/ 249 w 303"/>
                <a:gd name="T13" fmla="*/ 63 h 435"/>
                <a:gd name="T14" fmla="*/ 252 w 303"/>
                <a:gd name="T15" fmla="*/ 67 h 435"/>
                <a:gd name="T16" fmla="*/ 256 w 303"/>
                <a:gd name="T17" fmla="*/ 109 h 435"/>
                <a:gd name="T18" fmla="*/ 235 w 303"/>
                <a:gd name="T19" fmla="*/ 145 h 435"/>
                <a:gd name="T20" fmla="*/ 7 w 303"/>
                <a:gd name="T21" fmla="*/ 401 h 435"/>
                <a:gd name="T22" fmla="*/ 0 w 303"/>
                <a:gd name="T23" fmla="*/ 414 h 435"/>
                <a:gd name="T24" fmla="*/ 16 w 303"/>
                <a:gd name="T25" fmla="*/ 435 h 435"/>
                <a:gd name="T26" fmla="*/ 190 w 303"/>
                <a:gd name="T27" fmla="*/ 435 h 435"/>
                <a:gd name="T28" fmla="*/ 217 w 303"/>
                <a:gd name="T29" fmla="*/ 414 h 435"/>
                <a:gd name="T30" fmla="*/ 202 w 303"/>
                <a:gd name="T31" fmla="*/ 391 h 435"/>
                <a:gd name="T32" fmla="*/ 67 w 303"/>
                <a:gd name="T33" fmla="*/ 391 h 435"/>
                <a:gd name="T34" fmla="*/ 263 w 303"/>
                <a:gd name="T35" fmla="*/ 171 h 435"/>
                <a:gd name="T36" fmla="*/ 278 w 303"/>
                <a:gd name="T37" fmla="*/ 153 h 435"/>
                <a:gd name="T38" fmla="*/ 299 w 303"/>
                <a:gd name="T39" fmla="*/ 109 h 435"/>
                <a:gd name="T40" fmla="*/ 303 w 303"/>
                <a:gd name="T41" fmla="*/ 69 h 435"/>
                <a:gd name="T42" fmla="*/ 288 w 303"/>
                <a:gd name="T43" fmla="*/ 31 h 435"/>
                <a:gd name="T44" fmla="*/ 262 w 303"/>
                <a:gd name="T45" fmla="*/ 9 h 435"/>
                <a:gd name="T46" fmla="*/ 219 w 303"/>
                <a:gd name="T47" fmla="*/ 0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03" h="435">
                  <a:moveTo>
                    <a:pt x="219" y="0"/>
                  </a:moveTo>
                  <a:lnTo>
                    <a:pt x="214" y="0"/>
                  </a:lnTo>
                  <a:lnTo>
                    <a:pt x="173" y="10"/>
                  </a:lnTo>
                  <a:lnTo>
                    <a:pt x="132" y="37"/>
                  </a:lnTo>
                  <a:lnTo>
                    <a:pt x="208" y="44"/>
                  </a:lnTo>
                  <a:lnTo>
                    <a:pt x="214" y="44"/>
                  </a:lnTo>
                  <a:lnTo>
                    <a:pt x="249" y="63"/>
                  </a:lnTo>
                  <a:lnTo>
                    <a:pt x="252" y="67"/>
                  </a:lnTo>
                  <a:lnTo>
                    <a:pt x="256" y="109"/>
                  </a:lnTo>
                  <a:lnTo>
                    <a:pt x="235" y="145"/>
                  </a:lnTo>
                  <a:lnTo>
                    <a:pt x="7" y="401"/>
                  </a:lnTo>
                  <a:lnTo>
                    <a:pt x="0" y="414"/>
                  </a:lnTo>
                  <a:lnTo>
                    <a:pt x="16" y="435"/>
                  </a:lnTo>
                  <a:lnTo>
                    <a:pt x="190" y="435"/>
                  </a:lnTo>
                  <a:lnTo>
                    <a:pt x="217" y="414"/>
                  </a:lnTo>
                  <a:lnTo>
                    <a:pt x="202" y="391"/>
                  </a:lnTo>
                  <a:lnTo>
                    <a:pt x="67" y="391"/>
                  </a:lnTo>
                  <a:lnTo>
                    <a:pt x="263" y="171"/>
                  </a:lnTo>
                  <a:lnTo>
                    <a:pt x="278" y="153"/>
                  </a:lnTo>
                  <a:lnTo>
                    <a:pt x="299" y="109"/>
                  </a:lnTo>
                  <a:lnTo>
                    <a:pt x="303" y="69"/>
                  </a:lnTo>
                  <a:lnTo>
                    <a:pt x="288" y="31"/>
                  </a:lnTo>
                  <a:lnTo>
                    <a:pt x="262" y="9"/>
                  </a:lnTo>
                  <a:lnTo>
                    <a:pt x="21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052" name="Группа 1051"/>
          <p:cNvGrpSpPr/>
          <p:nvPr/>
        </p:nvGrpSpPr>
        <p:grpSpPr>
          <a:xfrm>
            <a:off x="837516" y="4488016"/>
            <a:ext cx="2998882" cy="440626"/>
            <a:chOff x="1064175" y="4512968"/>
            <a:chExt cx="2998882" cy="440626"/>
          </a:xfrm>
        </p:grpSpPr>
        <p:sp>
          <p:nvSpPr>
            <p:cNvPr id="1035" name="Freeform 66"/>
            <p:cNvSpPr>
              <a:spLocks/>
            </p:cNvSpPr>
            <p:nvPr/>
          </p:nvSpPr>
          <p:spPr bwMode="auto">
            <a:xfrm>
              <a:off x="2563616" y="4741441"/>
              <a:ext cx="1499441" cy="212153"/>
            </a:xfrm>
            <a:custGeom>
              <a:avLst/>
              <a:gdLst>
                <a:gd name="T0" fmla="*/ 71 w 5591"/>
                <a:gd name="T1" fmla="*/ 40 h 776"/>
                <a:gd name="T2" fmla="*/ 217 w 5591"/>
                <a:gd name="T3" fmla="*/ 117 h 776"/>
                <a:gd name="T4" fmla="*/ 363 w 5591"/>
                <a:gd name="T5" fmla="*/ 190 h 776"/>
                <a:gd name="T6" fmla="*/ 512 w 5591"/>
                <a:gd name="T7" fmla="*/ 259 h 776"/>
                <a:gd name="T8" fmla="*/ 662 w 5591"/>
                <a:gd name="T9" fmla="*/ 324 h 776"/>
                <a:gd name="T10" fmla="*/ 816 w 5591"/>
                <a:gd name="T11" fmla="*/ 384 h 776"/>
                <a:gd name="T12" fmla="*/ 969 w 5591"/>
                <a:gd name="T13" fmla="*/ 440 h 776"/>
                <a:gd name="T14" fmla="*/ 1125 w 5591"/>
                <a:gd name="T15" fmla="*/ 492 h 776"/>
                <a:gd name="T16" fmla="*/ 1281 w 5591"/>
                <a:gd name="T17" fmla="*/ 540 h 776"/>
                <a:gd name="T18" fmla="*/ 1440 w 5591"/>
                <a:gd name="T19" fmla="*/ 584 h 776"/>
                <a:gd name="T20" fmla="*/ 1599 w 5591"/>
                <a:gd name="T21" fmla="*/ 622 h 776"/>
                <a:gd name="T22" fmla="*/ 1759 w 5591"/>
                <a:gd name="T23" fmla="*/ 657 h 776"/>
                <a:gd name="T24" fmla="*/ 1920 w 5591"/>
                <a:gd name="T25" fmla="*/ 687 h 776"/>
                <a:gd name="T26" fmla="*/ 2082 w 5591"/>
                <a:gd name="T27" fmla="*/ 714 h 776"/>
                <a:gd name="T28" fmla="*/ 2245 w 5591"/>
                <a:gd name="T29" fmla="*/ 735 h 776"/>
                <a:gd name="T30" fmla="*/ 2408 w 5591"/>
                <a:gd name="T31" fmla="*/ 751 h 776"/>
                <a:gd name="T32" fmla="*/ 2571 w 5591"/>
                <a:gd name="T33" fmla="*/ 764 h 776"/>
                <a:gd name="T34" fmla="*/ 2735 w 5591"/>
                <a:gd name="T35" fmla="*/ 771 h 776"/>
                <a:gd name="T36" fmla="*/ 2899 w 5591"/>
                <a:gd name="T37" fmla="*/ 776 h 776"/>
                <a:gd name="T38" fmla="*/ 3062 w 5591"/>
                <a:gd name="T39" fmla="*/ 775 h 776"/>
                <a:gd name="T40" fmla="*/ 3227 w 5591"/>
                <a:gd name="T41" fmla="*/ 769 h 776"/>
                <a:gd name="T42" fmla="*/ 3390 w 5591"/>
                <a:gd name="T43" fmla="*/ 758 h 776"/>
                <a:gd name="T44" fmla="*/ 3553 w 5591"/>
                <a:gd name="T45" fmla="*/ 744 h 776"/>
                <a:gd name="T46" fmla="*/ 3717 w 5591"/>
                <a:gd name="T47" fmla="*/ 725 h 776"/>
                <a:gd name="T48" fmla="*/ 3879 w 5591"/>
                <a:gd name="T49" fmla="*/ 701 h 776"/>
                <a:gd name="T50" fmla="*/ 4040 w 5591"/>
                <a:gd name="T51" fmla="*/ 674 h 776"/>
                <a:gd name="T52" fmla="*/ 4201 w 5591"/>
                <a:gd name="T53" fmla="*/ 641 h 776"/>
                <a:gd name="T54" fmla="*/ 4361 w 5591"/>
                <a:gd name="T55" fmla="*/ 605 h 776"/>
                <a:gd name="T56" fmla="*/ 4520 w 5591"/>
                <a:gd name="T57" fmla="*/ 564 h 776"/>
                <a:gd name="T58" fmla="*/ 4677 w 5591"/>
                <a:gd name="T59" fmla="*/ 518 h 776"/>
                <a:gd name="T60" fmla="*/ 4833 w 5591"/>
                <a:gd name="T61" fmla="*/ 468 h 776"/>
                <a:gd name="T62" fmla="*/ 4988 w 5591"/>
                <a:gd name="T63" fmla="*/ 414 h 776"/>
                <a:gd name="T64" fmla="*/ 5141 w 5591"/>
                <a:gd name="T65" fmla="*/ 356 h 776"/>
                <a:gd name="T66" fmla="*/ 5293 w 5591"/>
                <a:gd name="T67" fmla="*/ 292 h 776"/>
                <a:gd name="T68" fmla="*/ 5442 w 5591"/>
                <a:gd name="T69" fmla="*/ 227 h 776"/>
                <a:gd name="T70" fmla="*/ 5591 w 5591"/>
                <a:gd name="T71" fmla="*/ 156 h 7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591" h="776">
                  <a:moveTo>
                    <a:pt x="0" y="0"/>
                  </a:moveTo>
                  <a:lnTo>
                    <a:pt x="71" y="40"/>
                  </a:lnTo>
                  <a:lnTo>
                    <a:pt x="143" y="79"/>
                  </a:lnTo>
                  <a:lnTo>
                    <a:pt x="217" y="117"/>
                  </a:lnTo>
                  <a:lnTo>
                    <a:pt x="289" y="154"/>
                  </a:lnTo>
                  <a:lnTo>
                    <a:pt x="363" y="190"/>
                  </a:lnTo>
                  <a:lnTo>
                    <a:pt x="438" y="225"/>
                  </a:lnTo>
                  <a:lnTo>
                    <a:pt x="512" y="259"/>
                  </a:lnTo>
                  <a:lnTo>
                    <a:pt x="587" y="291"/>
                  </a:lnTo>
                  <a:lnTo>
                    <a:pt x="662" y="324"/>
                  </a:lnTo>
                  <a:lnTo>
                    <a:pt x="739" y="354"/>
                  </a:lnTo>
                  <a:lnTo>
                    <a:pt x="816" y="384"/>
                  </a:lnTo>
                  <a:lnTo>
                    <a:pt x="892" y="412"/>
                  </a:lnTo>
                  <a:lnTo>
                    <a:pt x="969" y="440"/>
                  </a:lnTo>
                  <a:lnTo>
                    <a:pt x="1047" y="467"/>
                  </a:lnTo>
                  <a:lnTo>
                    <a:pt x="1125" y="492"/>
                  </a:lnTo>
                  <a:lnTo>
                    <a:pt x="1203" y="517"/>
                  </a:lnTo>
                  <a:lnTo>
                    <a:pt x="1281" y="540"/>
                  </a:lnTo>
                  <a:lnTo>
                    <a:pt x="1360" y="562"/>
                  </a:lnTo>
                  <a:lnTo>
                    <a:pt x="1440" y="584"/>
                  </a:lnTo>
                  <a:lnTo>
                    <a:pt x="1519" y="604"/>
                  </a:lnTo>
                  <a:lnTo>
                    <a:pt x="1599" y="622"/>
                  </a:lnTo>
                  <a:lnTo>
                    <a:pt x="1679" y="640"/>
                  </a:lnTo>
                  <a:lnTo>
                    <a:pt x="1759" y="657"/>
                  </a:lnTo>
                  <a:lnTo>
                    <a:pt x="1839" y="672"/>
                  </a:lnTo>
                  <a:lnTo>
                    <a:pt x="1920" y="687"/>
                  </a:lnTo>
                  <a:lnTo>
                    <a:pt x="2001" y="701"/>
                  </a:lnTo>
                  <a:lnTo>
                    <a:pt x="2082" y="714"/>
                  </a:lnTo>
                  <a:lnTo>
                    <a:pt x="2163" y="725"/>
                  </a:lnTo>
                  <a:lnTo>
                    <a:pt x="2245" y="735"/>
                  </a:lnTo>
                  <a:lnTo>
                    <a:pt x="2326" y="744"/>
                  </a:lnTo>
                  <a:lnTo>
                    <a:pt x="2408" y="751"/>
                  </a:lnTo>
                  <a:lnTo>
                    <a:pt x="2489" y="758"/>
                  </a:lnTo>
                  <a:lnTo>
                    <a:pt x="2571" y="764"/>
                  </a:lnTo>
                  <a:lnTo>
                    <a:pt x="2653" y="768"/>
                  </a:lnTo>
                  <a:lnTo>
                    <a:pt x="2735" y="771"/>
                  </a:lnTo>
                  <a:lnTo>
                    <a:pt x="2817" y="774"/>
                  </a:lnTo>
                  <a:lnTo>
                    <a:pt x="2899" y="776"/>
                  </a:lnTo>
                  <a:lnTo>
                    <a:pt x="2981" y="776"/>
                  </a:lnTo>
                  <a:lnTo>
                    <a:pt x="3062" y="775"/>
                  </a:lnTo>
                  <a:lnTo>
                    <a:pt x="3145" y="772"/>
                  </a:lnTo>
                  <a:lnTo>
                    <a:pt x="3227" y="769"/>
                  </a:lnTo>
                  <a:lnTo>
                    <a:pt x="3309" y="765"/>
                  </a:lnTo>
                  <a:lnTo>
                    <a:pt x="3390" y="758"/>
                  </a:lnTo>
                  <a:lnTo>
                    <a:pt x="3472" y="751"/>
                  </a:lnTo>
                  <a:lnTo>
                    <a:pt x="3553" y="744"/>
                  </a:lnTo>
                  <a:lnTo>
                    <a:pt x="3636" y="735"/>
                  </a:lnTo>
                  <a:lnTo>
                    <a:pt x="3717" y="725"/>
                  </a:lnTo>
                  <a:lnTo>
                    <a:pt x="3798" y="714"/>
                  </a:lnTo>
                  <a:lnTo>
                    <a:pt x="3879" y="701"/>
                  </a:lnTo>
                  <a:lnTo>
                    <a:pt x="3960" y="688"/>
                  </a:lnTo>
                  <a:lnTo>
                    <a:pt x="4040" y="674"/>
                  </a:lnTo>
                  <a:lnTo>
                    <a:pt x="4121" y="658"/>
                  </a:lnTo>
                  <a:lnTo>
                    <a:pt x="4201" y="641"/>
                  </a:lnTo>
                  <a:lnTo>
                    <a:pt x="4281" y="624"/>
                  </a:lnTo>
                  <a:lnTo>
                    <a:pt x="4361" y="605"/>
                  </a:lnTo>
                  <a:lnTo>
                    <a:pt x="4440" y="585"/>
                  </a:lnTo>
                  <a:lnTo>
                    <a:pt x="4520" y="564"/>
                  </a:lnTo>
                  <a:lnTo>
                    <a:pt x="4599" y="541"/>
                  </a:lnTo>
                  <a:lnTo>
                    <a:pt x="4677" y="518"/>
                  </a:lnTo>
                  <a:lnTo>
                    <a:pt x="4756" y="494"/>
                  </a:lnTo>
                  <a:lnTo>
                    <a:pt x="4833" y="468"/>
                  </a:lnTo>
                  <a:lnTo>
                    <a:pt x="4911" y="441"/>
                  </a:lnTo>
                  <a:lnTo>
                    <a:pt x="4988" y="414"/>
                  </a:lnTo>
                  <a:lnTo>
                    <a:pt x="5065" y="385"/>
                  </a:lnTo>
                  <a:lnTo>
                    <a:pt x="5141" y="356"/>
                  </a:lnTo>
                  <a:lnTo>
                    <a:pt x="5218" y="325"/>
                  </a:lnTo>
                  <a:lnTo>
                    <a:pt x="5293" y="292"/>
                  </a:lnTo>
                  <a:lnTo>
                    <a:pt x="5368" y="260"/>
                  </a:lnTo>
                  <a:lnTo>
                    <a:pt x="5442" y="227"/>
                  </a:lnTo>
                  <a:lnTo>
                    <a:pt x="5517" y="191"/>
                  </a:lnTo>
                  <a:lnTo>
                    <a:pt x="5591" y="156"/>
                  </a:lnTo>
                </a:path>
              </a:pathLst>
            </a:custGeom>
            <a:noFill/>
            <a:ln w="38100">
              <a:solidFill>
                <a:srgbClr val="0070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6" name="Freeform 67"/>
            <p:cNvSpPr>
              <a:spLocks/>
            </p:cNvSpPr>
            <p:nvPr/>
          </p:nvSpPr>
          <p:spPr bwMode="auto">
            <a:xfrm>
              <a:off x="1064175" y="4512968"/>
              <a:ext cx="1499441" cy="228473"/>
            </a:xfrm>
            <a:custGeom>
              <a:avLst/>
              <a:gdLst>
                <a:gd name="T0" fmla="*/ 5591 w 5591"/>
                <a:gd name="T1" fmla="*/ 844 h 844"/>
                <a:gd name="T2" fmla="*/ 5454 w 5591"/>
                <a:gd name="T3" fmla="*/ 791 h 844"/>
                <a:gd name="T4" fmla="*/ 5319 w 5591"/>
                <a:gd name="T5" fmla="*/ 739 h 844"/>
                <a:gd name="T6" fmla="*/ 5181 w 5591"/>
                <a:gd name="T7" fmla="*/ 688 h 844"/>
                <a:gd name="T8" fmla="*/ 5043 w 5591"/>
                <a:gd name="T9" fmla="*/ 639 h 844"/>
                <a:gd name="T10" fmla="*/ 4904 w 5591"/>
                <a:gd name="T11" fmla="*/ 592 h 844"/>
                <a:gd name="T12" fmla="*/ 4766 w 5591"/>
                <a:gd name="T13" fmla="*/ 546 h 844"/>
                <a:gd name="T14" fmla="*/ 4627 w 5591"/>
                <a:gd name="T15" fmla="*/ 503 h 844"/>
                <a:gd name="T16" fmla="*/ 4487 w 5591"/>
                <a:gd name="T17" fmla="*/ 462 h 844"/>
                <a:gd name="T18" fmla="*/ 4346 w 5591"/>
                <a:gd name="T19" fmla="*/ 422 h 844"/>
                <a:gd name="T20" fmla="*/ 4204 w 5591"/>
                <a:gd name="T21" fmla="*/ 383 h 844"/>
                <a:gd name="T22" fmla="*/ 4063 w 5591"/>
                <a:gd name="T23" fmla="*/ 348 h 844"/>
                <a:gd name="T24" fmla="*/ 3921 w 5591"/>
                <a:gd name="T25" fmla="*/ 312 h 844"/>
                <a:gd name="T26" fmla="*/ 3778 w 5591"/>
                <a:gd name="T27" fmla="*/ 280 h 844"/>
                <a:gd name="T28" fmla="*/ 3636 w 5591"/>
                <a:gd name="T29" fmla="*/ 249 h 844"/>
                <a:gd name="T30" fmla="*/ 3492 w 5591"/>
                <a:gd name="T31" fmla="*/ 220 h 844"/>
                <a:gd name="T32" fmla="*/ 3349 w 5591"/>
                <a:gd name="T33" fmla="*/ 192 h 844"/>
                <a:gd name="T34" fmla="*/ 3204 w 5591"/>
                <a:gd name="T35" fmla="*/ 166 h 844"/>
                <a:gd name="T36" fmla="*/ 3060 w 5591"/>
                <a:gd name="T37" fmla="*/ 143 h 844"/>
                <a:gd name="T38" fmla="*/ 2916 w 5591"/>
                <a:gd name="T39" fmla="*/ 121 h 844"/>
                <a:gd name="T40" fmla="*/ 2771 w 5591"/>
                <a:gd name="T41" fmla="*/ 101 h 844"/>
                <a:gd name="T42" fmla="*/ 2626 w 5591"/>
                <a:gd name="T43" fmla="*/ 82 h 844"/>
                <a:gd name="T44" fmla="*/ 2481 w 5591"/>
                <a:gd name="T45" fmla="*/ 66 h 844"/>
                <a:gd name="T46" fmla="*/ 2336 w 5591"/>
                <a:gd name="T47" fmla="*/ 51 h 844"/>
                <a:gd name="T48" fmla="*/ 2190 w 5591"/>
                <a:gd name="T49" fmla="*/ 39 h 844"/>
                <a:gd name="T50" fmla="*/ 2043 w 5591"/>
                <a:gd name="T51" fmla="*/ 28 h 844"/>
                <a:gd name="T52" fmla="*/ 1898 w 5591"/>
                <a:gd name="T53" fmla="*/ 19 h 844"/>
                <a:gd name="T54" fmla="*/ 1752 w 5591"/>
                <a:gd name="T55" fmla="*/ 11 h 844"/>
                <a:gd name="T56" fmla="*/ 1606 w 5591"/>
                <a:gd name="T57" fmla="*/ 5 h 844"/>
                <a:gd name="T58" fmla="*/ 1460 w 5591"/>
                <a:gd name="T59" fmla="*/ 2 h 844"/>
                <a:gd name="T60" fmla="*/ 1313 w 5591"/>
                <a:gd name="T61" fmla="*/ 0 h 844"/>
                <a:gd name="T62" fmla="*/ 1168 w 5591"/>
                <a:gd name="T63" fmla="*/ 1 h 844"/>
                <a:gd name="T64" fmla="*/ 1021 w 5591"/>
                <a:gd name="T65" fmla="*/ 2 h 844"/>
                <a:gd name="T66" fmla="*/ 874 w 5591"/>
                <a:gd name="T67" fmla="*/ 6 h 844"/>
                <a:gd name="T68" fmla="*/ 729 w 5591"/>
                <a:gd name="T69" fmla="*/ 12 h 844"/>
                <a:gd name="T70" fmla="*/ 583 w 5591"/>
                <a:gd name="T71" fmla="*/ 19 h 844"/>
                <a:gd name="T72" fmla="*/ 437 w 5591"/>
                <a:gd name="T73" fmla="*/ 29 h 844"/>
                <a:gd name="T74" fmla="*/ 291 w 5591"/>
                <a:gd name="T75" fmla="*/ 40 h 844"/>
                <a:gd name="T76" fmla="*/ 146 w 5591"/>
                <a:gd name="T77" fmla="*/ 53 h 844"/>
                <a:gd name="T78" fmla="*/ 0 w 5591"/>
                <a:gd name="T79" fmla="*/ 68 h 8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591" h="844">
                  <a:moveTo>
                    <a:pt x="5591" y="844"/>
                  </a:moveTo>
                  <a:lnTo>
                    <a:pt x="5454" y="791"/>
                  </a:lnTo>
                  <a:lnTo>
                    <a:pt x="5319" y="739"/>
                  </a:lnTo>
                  <a:lnTo>
                    <a:pt x="5181" y="688"/>
                  </a:lnTo>
                  <a:lnTo>
                    <a:pt x="5043" y="639"/>
                  </a:lnTo>
                  <a:lnTo>
                    <a:pt x="4904" y="592"/>
                  </a:lnTo>
                  <a:lnTo>
                    <a:pt x="4766" y="546"/>
                  </a:lnTo>
                  <a:lnTo>
                    <a:pt x="4627" y="503"/>
                  </a:lnTo>
                  <a:lnTo>
                    <a:pt x="4487" y="462"/>
                  </a:lnTo>
                  <a:lnTo>
                    <a:pt x="4346" y="422"/>
                  </a:lnTo>
                  <a:lnTo>
                    <a:pt x="4204" y="383"/>
                  </a:lnTo>
                  <a:lnTo>
                    <a:pt x="4063" y="348"/>
                  </a:lnTo>
                  <a:lnTo>
                    <a:pt x="3921" y="312"/>
                  </a:lnTo>
                  <a:lnTo>
                    <a:pt x="3778" y="280"/>
                  </a:lnTo>
                  <a:lnTo>
                    <a:pt x="3636" y="249"/>
                  </a:lnTo>
                  <a:lnTo>
                    <a:pt x="3492" y="220"/>
                  </a:lnTo>
                  <a:lnTo>
                    <a:pt x="3349" y="192"/>
                  </a:lnTo>
                  <a:lnTo>
                    <a:pt x="3204" y="166"/>
                  </a:lnTo>
                  <a:lnTo>
                    <a:pt x="3060" y="143"/>
                  </a:lnTo>
                  <a:lnTo>
                    <a:pt x="2916" y="121"/>
                  </a:lnTo>
                  <a:lnTo>
                    <a:pt x="2771" y="101"/>
                  </a:lnTo>
                  <a:lnTo>
                    <a:pt x="2626" y="82"/>
                  </a:lnTo>
                  <a:lnTo>
                    <a:pt x="2481" y="66"/>
                  </a:lnTo>
                  <a:lnTo>
                    <a:pt x="2336" y="51"/>
                  </a:lnTo>
                  <a:lnTo>
                    <a:pt x="2190" y="39"/>
                  </a:lnTo>
                  <a:lnTo>
                    <a:pt x="2043" y="28"/>
                  </a:lnTo>
                  <a:lnTo>
                    <a:pt x="1898" y="19"/>
                  </a:lnTo>
                  <a:lnTo>
                    <a:pt x="1752" y="11"/>
                  </a:lnTo>
                  <a:lnTo>
                    <a:pt x="1606" y="5"/>
                  </a:lnTo>
                  <a:lnTo>
                    <a:pt x="1460" y="2"/>
                  </a:lnTo>
                  <a:lnTo>
                    <a:pt x="1313" y="0"/>
                  </a:lnTo>
                  <a:lnTo>
                    <a:pt x="1168" y="1"/>
                  </a:lnTo>
                  <a:lnTo>
                    <a:pt x="1021" y="2"/>
                  </a:lnTo>
                  <a:lnTo>
                    <a:pt x="874" y="6"/>
                  </a:lnTo>
                  <a:lnTo>
                    <a:pt x="729" y="12"/>
                  </a:lnTo>
                  <a:lnTo>
                    <a:pt x="583" y="19"/>
                  </a:lnTo>
                  <a:lnTo>
                    <a:pt x="437" y="29"/>
                  </a:lnTo>
                  <a:lnTo>
                    <a:pt x="291" y="40"/>
                  </a:lnTo>
                  <a:lnTo>
                    <a:pt x="146" y="53"/>
                  </a:lnTo>
                  <a:lnTo>
                    <a:pt x="0" y="68"/>
                  </a:lnTo>
                </a:path>
              </a:pathLst>
            </a:custGeom>
            <a:noFill/>
            <a:ln w="38100">
              <a:solidFill>
                <a:srgbClr val="0070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2924394" y="4921436"/>
            <a:ext cx="207884" cy="169995"/>
            <a:chOff x="3151053" y="5001193"/>
            <a:chExt cx="207884" cy="169995"/>
          </a:xfrm>
          <a:solidFill>
            <a:schemeClr val="tx1"/>
          </a:solidFill>
        </p:grpSpPr>
        <p:sp>
          <p:nvSpPr>
            <p:cNvPr id="1037" name="Freeform 68"/>
            <p:cNvSpPr>
              <a:spLocks/>
            </p:cNvSpPr>
            <p:nvPr/>
          </p:nvSpPr>
          <p:spPr bwMode="auto">
            <a:xfrm>
              <a:off x="3151053" y="5007992"/>
              <a:ext cx="97907" cy="163195"/>
            </a:xfrm>
            <a:custGeom>
              <a:avLst/>
              <a:gdLst>
                <a:gd name="T0" fmla="*/ 338 w 362"/>
                <a:gd name="T1" fmla="*/ 0 h 597"/>
                <a:gd name="T2" fmla="*/ 4 w 362"/>
                <a:gd name="T3" fmla="*/ 556 h 597"/>
                <a:gd name="T4" fmla="*/ 0 w 362"/>
                <a:gd name="T5" fmla="*/ 566 h 597"/>
                <a:gd name="T6" fmla="*/ 22 w 362"/>
                <a:gd name="T7" fmla="*/ 597 h 597"/>
                <a:gd name="T8" fmla="*/ 58 w 362"/>
                <a:gd name="T9" fmla="*/ 576 h 597"/>
                <a:gd name="T10" fmla="*/ 138 w 362"/>
                <a:gd name="T11" fmla="*/ 441 h 597"/>
                <a:gd name="T12" fmla="*/ 362 w 362"/>
                <a:gd name="T13" fmla="*/ 441 h 597"/>
                <a:gd name="T14" fmla="*/ 176 w 362"/>
                <a:gd name="T15" fmla="*/ 379 h 597"/>
                <a:gd name="T16" fmla="*/ 340 w 362"/>
                <a:gd name="T17" fmla="*/ 105 h 597"/>
                <a:gd name="T18" fmla="*/ 338 w 362"/>
                <a:gd name="T19" fmla="*/ 0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2" h="597">
                  <a:moveTo>
                    <a:pt x="338" y="0"/>
                  </a:moveTo>
                  <a:lnTo>
                    <a:pt x="4" y="556"/>
                  </a:lnTo>
                  <a:lnTo>
                    <a:pt x="0" y="566"/>
                  </a:lnTo>
                  <a:lnTo>
                    <a:pt x="22" y="597"/>
                  </a:lnTo>
                  <a:lnTo>
                    <a:pt x="58" y="576"/>
                  </a:lnTo>
                  <a:lnTo>
                    <a:pt x="138" y="441"/>
                  </a:lnTo>
                  <a:lnTo>
                    <a:pt x="362" y="441"/>
                  </a:lnTo>
                  <a:lnTo>
                    <a:pt x="176" y="379"/>
                  </a:lnTo>
                  <a:lnTo>
                    <a:pt x="340" y="105"/>
                  </a:lnTo>
                  <a:lnTo>
                    <a:pt x="3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1049" name="Группа 1048"/>
            <p:cNvGrpSpPr/>
            <p:nvPr/>
          </p:nvGrpSpPr>
          <p:grpSpPr>
            <a:xfrm>
              <a:off x="3199336" y="5001193"/>
              <a:ext cx="159601" cy="169995"/>
              <a:chOff x="3199336" y="5001193"/>
              <a:chExt cx="159601" cy="169995"/>
            </a:xfrm>
            <a:grpFill/>
          </p:grpSpPr>
          <p:sp>
            <p:nvSpPr>
              <p:cNvPr id="1038" name="Freeform 69"/>
              <p:cNvSpPr>
                <a:spLocks/>
              </p:cNvSpPr>
              <p:nvPr/>
            </p:nvSpPr>
            <p:spPr bwMode="auto">
              <a:xfrm>
                <a:off x="3199336" y="5001193"/>
                <a:ext cx="69741" cy="169995"/>
              </a:xfrm>
              <a:custGeom>
                <a:avLst/>
                <a:gdLst>
                  <a:gd name="T0" fmla="*/ 200 w 260"/>
                  <a:gd name="T1" fmla="*/ 0 h 622"/>
                  <a:gd name="T2" fmla="*/ 162 w 260"/>
                  <a:gd name="T3" fmla="*/ 25 h 622"/>
                  <a:gd name="T4" fmla="*/ 164 w 260"/>
                  <a:gd name="T5" fmla="*/ 130 h 622"/>
                  <a:gd name="T6" fmla="*/ 182 w 260"/>
                  <a:gd name="T7" fmla="*/ 404 h 622"/>
                  <a:gd name="T8" fmla="*/ 0 w 260"/>
                  <a:gd name="T9" fmla="*/ 404 h 622"/>
                  <a:gd name="T10" fmla="*/ 186 w 260"/>
                  <a:gd name="T11" fmla="*/ 466 h 622"/>
                  <a:gd name="T12" fmla="*/ 195 w 260"/>
                  <a:gd name="T13" fmla="*/ 601 h 622"/>
                  <a:gd name="T14" fmla="*/ 220 w 260"/>
                  <a:gd name="T15" fmla="*/ 622 h 622"/>
                  <a:gd name="T16" fmla="*/ 259 w 260"/>
                  <a:gd name="T17" fmla="*/ 591 h 622"/>
                  <a:gd name="T18" fmla="*/ 260 w 260"/>
                  <a:gd name="T19" fmla="*/ 581 h 622"/>
                  <a:gd name="T20" fmla="*/ 223 w 260"/>
                  <a:gd name="T21" fmla="*/ 24 h 622"/>
                  <a:gd name="T22" fmla="*/ 200 w 260"/>
                  <a:gd name="T23" fmla="*/ 0 h 6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60" h="622">
                    <a:moveTo>
                      <a:pt x="200" y="0"/>
                    </a:moveTo>
                    <a:lnTo>
                      <a:pt x="162" y="25"/>
                    </a:lnTo>
                    <a:lnTo>
                      <a:pt x="164" y="130"/>
                    </a:lnTo>
                    <a:lnTo>
                      <a:pt x="182" y="404"/>
                    </a:lnTo>
                    <a:lnTo>
                      <a:pt x="0" y="404"/>
                    </a:lnTo>
                    <a:lnTo>
                      <a:pt x="186" y="466"/>
                    </a:lnTo>
                    <a:lnTo>
                      <a:pt x="195" y="601"/>
                    </a:lnTo>
                    <a:lnTo>
                      <a:pt x="220" y="622"/>
                    </a:lnTo>
                    <a:lnTo>
                      <a:pt x="259" y="591"/>
                    </a:lnTo>
                    <a:lnTo>
                      <a:pt x="260" y="581"/>
                    </a:lnTo>
                    <a:lnTo>
                      <a:pt x="223" y="24"/>
                    </a:lnTo>
                    <a:lnTo>
                      <a:pt x="20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9" name="Freeform 70"/>
              <p:cNvSpPr>
                <a:spLocks/>
              </p:cNvSpPr>
              <p:nvPr/>
            </p:nvSpPr>
            <p:spPr bwMode="auto">
              <a:xfrm>
                <a:off x="3318701" y="5056951"/>
                <a:ext cx="40235" cy="112877"/>
              </a:xfrm>
              <a:custGeom>
                <a:avLst/>
                <a:gdLst>
                  <a:gd name="T0" fmla="*/ 147 w 147"/>
                  <a:gd name="T1" fmla="*/ 0 h 413"/>
                  <a:gd name="T2" fmla="*/ 90 w 147"/>
                  <a:gd name="T3" fmla="*/ 52 h 413"/>
                  <a:gd name="T4" fmla="*/ 0 w 147"/>
                  <a:gd name="T5" fmla="*/ 391 h 413"/>
                  <a:gd name="T6" fmla="*/ 15 w 147"/>
                  <a:gd name="T7" fmla="*/ 413 h 413"/>
                  <a:gd name="T8" fmla="*/ 43 w 147"/>
                  <a:gd name="T9" fmla="*/ 391 h 413"/>
                  <a:gd name="T10" fmla="*/ 147 w 147"/>
                  <a:gd name="T11" fmla="*/ 0 h 4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7" h="413">
                    <a:moveTo>
                      <a:pt x="147" y="0"/>
                    </a:moveTo>
                    <a:lnTo>
                      <a:pt x="90" y="52"/>
                    </a:lnTo>
                    <a:lnTo>
                      <a:pt x="0" y="391"/>
                    </a:lnTo>
                    <a:lnTo>
                      <a:pt x="15" y="413"/>
                    </a:lnTo>
                    <a:lnTo>
                      <a:pt x="43" y="391"/>
                    </a:lnTo>
                    <a:lnTo>
                      <a:pt x="14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0" name="Freeform 71"/>
              <p:cNvSpPr>
                <a:spLocks/>
              </p:cNvSpPr>
              <p:nvPr/>
            </p:nvSpPr>
            <p:spPr bwMode="auto">
              <a:xfrm>
                <a:off x="3317360" y="5051511"/>
                <a:ext cx="41577" cy="35359"/>
              </a:xfrm>
              <a:custGeom>
                <a:avLst/>
                <a:gdLst>
                  <a:gd name="T0" fmla="*/ 138 w 153"/>
                  <a:gd name="T1" fmla="*/ 0 h 131"/>
                  <a:gd name="T2" fmla="*/ 118 w 153"/>
                  <a:gd name="T3" fmla="*/ 9 h 131"/>
                  <a:gd name="T4" fmla="*/ 10 w 153"/>
                  <a:gd name="T5" fmla="*/ 94 h 131"/>
                  <a:gd name="T6" fmla="*/ 0 w 153"/>
                  <a:gd name="T7" fmla="*/ 109 h 131"/>
                  <a:gd name="T8" fmla="*/ 16 w 153"/>
                  <a:gd name="T9" fmla="*/ 131 h 131"/>
                  <a:gd name="T10" fmla="*/ 32 w 153"/>
                  <a:gd name="T11" fmla="*/ 124 h 131"/>
                  <a:gd name="T12" fmla="*/ 96 w 153"/>
                  <a:gd name="T13" fmla="*/ 74 h 131"/>
                  <a:gd name="T14" fmla="*/ 153 w 153"/>
                  <a:gd name="T15" fmla="*/ 22 h 131"/>
                  <a:gd name="T16" fmla="*/ 138 w 153"/>
                  <a:gd name="T17" fmla="*/ 0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3" h="131">
                    <a:moveTo>
                      <a:pt x="138" y="0"/>
                    </a:moveTo>
                    <a:lnTo>
                      <a:pt x="118" y="9"/>
                    </a:lnTo>
                    <a:lnTo>
                      <a:pt x="10" y="94"/>
                    </a:lnTo>
                    <a:lnTo>
                      <a:pt x="0" y="109"/>
                    </a:lnTo>
                    <a:lnTo>
                      <a:pt x="16" y="131"/>
                    </a:lnTo>
                    <a:lnTo>
                      <a:pt x="32" y="124"/>
                    </a:lnTo>
                    <a:lnTo>
                      <a:pt x="96" y="74"/>
                    </a:lnTo>
                    <a:lnTo>
                      <a:pt x="153" y="22"/>
                    </a:lnTo>
                    <a:lnTo>
                      <a:pt x="13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2" name="Прямоугольник 1"/>
          <p:cNvSpPr/>
          <p:nvPr/>
        </p:nvSpPr>
        <p:spPr>
          <a:xfrm>
            <a:off x="-5756" y="185892"/>
            <a:ext cx="912128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Воротник для изделий </a:t>
            </a:r>
          </a:p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 комбинированной застежкой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78965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981035531"/>
              </p:ext>
            </p:extLst>
          </p:nvPr>
        </p:nvGraphicFramePr>
        <p:xfrm>
          <a:off x="5292080" y="1688684"/>
          <a:ext cx="3517704" cy="47538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Line 6"/>
          <p:cNvSpPr>
            <a:spLocks noChangeShapeType="1"/>
          </p:cNvSpPr>
          <p:nvPr/>
        </p:nvSpPr>
        <p:spPr bwMode="auto">
          <a:xfrm>
            <a:off x="836145" y="4875212"/>
            <a:ext cx="3011488" cy="0"/>
          </a:xfrm>
          <a:prstGeom prst="line">
            <a:avLst/>
          </a:pr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 flipV="1">
            <a:off x="836145" y="4038600"/>
            <a:ext cx="0" cy="836613"/>
          </a:xfrm>
          <a:prstGeom prst="line">
            <a:avLst/>
          </a:pr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 flipV="1">
            <a:off x="836145" y="2365375"/>
            <a:ext cx="0" cy="1673225"/>
          </a:xfrm>
          <a:prstGeom prst="line">
            <a:avLst/>
          </a:prstGeom>
          <a:noFill/>
          <a:ln w="38100">
            <a:solidFill>
              <a:srgbClr val="0070C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Line 9"/>
          <p:cNvSpPr>
            <a:spLocks noChangeShapeType="1"/>
          </p:cNvSpPr>
          <p:nvPr/>
        </p:nvSpPr>
        <p:spPr bwMode="auto">
          <a:xfrm>
            <a:off x="836145" y="2365375"/>
            <a:ext cx="3605213" cy="836613"/>
          </a:xfrm>
          <a:prstGeom prst="line">
            <a:avLst/>
          </a:pr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 flipV="1">
            <a:off x="2639545" y="2622550"/>
            <a:ext cx="46038" cy="161925"/>
          </a:xfrm>
          <a:prstGeom prst="line">
            <a:avLst/>
          </a:pr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6" name="Line 11"/>
          <p:cNvSpPr>
            <a:spLocks noChangeShapeType="1"/>
          </p:cNvSpPr>
          <p:nvPr/>
        </p:nvSpPr>
        <p:spPr bwMode="auto">
          <a:xfrm>
            <a:off x="3847633" y="3201987"/>
            <a:ext cx="0" cy="1673225"/>
          </a:xfrm>
          <a:prstGeom prst="line">
            <a:avLst/>
          </a:pr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6" name="Line 12"/>
          <p:cNvSpPr>
            <a:spLocks noChangeShapeType="1"/>
          </p:cNvSpPr>
          <p:nvPr/>
        </p:nvSpPr>
        <p:spPr bwMode="auto">
          <a:xfrm>
            <a:off x="3847633" y="3201987"/>
            <a:ext cx="593725" cy="0"/>
          </a:xfrm>
          <a:prstGeom prst="line">
            <a:avLst/>
          </a:pr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1" name="Line 13"/>
          <p:cNvSpPr>
            <a:spLocks noChangeShapeType="1"/>
          </p:cNvSpPr>
          <p:nvPr/>
        </p:nvSpPr>
        <p:spPr bwMode="auto">
          <a:xfrm flipH="1">
            <a:off x="3847633" y="3201987"/>
            <a:ext cx="593725" cy="1139825"/>
          </a:xfrm>
          <a:prstGeom prst="line">
            <a:avLst/>
          </a:prstGeom>
          <a:noFill/>
          <a:ln w="38100">
            <a:solidFill>
              <a:srgbClr val="0070C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53" name="Freeform 14"/>
          <p:cNvSpPr>
            <a:spLocks/>
          </p:cNvSpPr>
          <p:nvPr/>
        </p:nvSpPr>
        <p:spPr bwMode="auto">
          <a:xfrm>
            <a:off x="836145" y="2365375"/>
            <a:ext cx="3605213" cy="836613"/>
          </a:xfrm>
          <a:custGeom>
            <a:avLst/>
            <a:gdLst>
              <a:gd name="T0" fmla="*/ 18167 w 18167"/>
              <a:gd name="T1" fmla="*/ 4216 h 4216"/>
              <a:gd name="T2" fmla="*/ 16836 w 18167"/>
              <a:gd name="T3" fmla="*/ 3661 h 4216"/>
              <a:gd name="T4" fmla="*/ 15489 w 18167"/>
              <a:gd name="T5" fmla="*/ 3144 h 4216"/>
              <a:gd name="T6" fmla="*/ 14129 w 18167"/>
              <a:gd name="T7" fmla="*/ 2665 h 4216"/>
              <a:gd name="T8" fmla="*/ 12755 w 18167"/>
              <a:gd name="T9" fmla="*/ 2223 h 4216"/>
              <a:gd name="T10" fmla="*/ 11370 w 18167"/>
              <a:gd name="T11" fmla="*/ 1820 h 4216"/>
              <a:gd name="T12" fmla="*/ 9975 w 18167"/>
              <a:gd name="T13" fmla="*/ 1456 h 4216"/>
              <a:gd name="T14" fmla="*/ 8571 w 18167"/>
              <a:gd name="T15" fmla="*/ 1129 h 4216"/>
              <a:gd name="T16" fmla="*/ 7157 w 18167"/>
              <a:gd name="T17" fmla="*/ 842 h 4216"/>
              <a:gd name="T18" fmla="*/ 5737 w 18167"/>
              <a:gd name="T19" fmla="*/ 594 h 4216"/>
              <a:gd name="T20" fmla="*/ 4309 w 18167"/>
              <a:gd name="T21" fmla="*/ 387 h 4216"/>
              <a:gd name="T22" fmla="*/ 2876 w 18167"/>
              <a:gd name="T23" fmla="*/ 218 h 4216"/>
              <a:gd name="T24" fmla="*/ 1440 w 18167"/>
              <a:gd name="T25" fmla="*/ 89 h 4216"/>
              <a:gd name="T26" fmla="*/ 0 w 18167"/>
              <a:gd name="T27" fmla="*/ 0 h 4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8167" h="4216">
                <a:moveTo>
                  <a:pt x="18167" y="4216"/>
                </a:moveTo>
                <a:lnTo>
                  <a:pt x="16836" y="3661"/>
                </a:lnTo>
                <a:lnTo>
                  <a:pt x="15489" y="3144"/>
                </a:lnTo>
                <a:lnTo>
                  <a:pt x="14129" y="2665"/>
                </a:lnTo>
                <a:lnTo>
                  <a:pt x="12755" y="2223"/>
                </a:lnTo>
                <a:lnTo>
                  <a:pt x="11370" y="1820"/>
                </a:lnTo>
                <a:lnTo>
                  <a:pt x="9975" y="1456"/>
                </a:lnTo>
                <a:lnTo>
                  <a:pt x="8571" y="1129"/>
                </a:lnTo>
                <a:lnTo>
                  <a:pt x="7157" y="842"/>
                </a:lnTo>
                <a:lnTo>
                  <a:pt x="5737" y="594"/>
                </a:lnTo>
                <a:lnTo>
                  <a:pt x="4309" y="387"/>
                </a:lnTo>
                <a:lnTo>
                  <a:pt x="2876" y="218"/>
                </a:lnTo>
                <a:lnTo>
                  <a:pt x="1440" y="89"/>
                </a:lnTo>
                <a:lnTo>
                  <a:pt x="0" y="0"/>
                </a:lnTo>
              </a:path>
            </a:pathLst>
          </a:custGeom>
          <a:noFill/>
          <a:ln w="38100">
            <a:solidFill>
              <a:srgbClr val="0070C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5" name="Группа 14"/>
          <p:cNvGrpSpPr/>
          <p:nvPr/>
        </p:nvGrpSpPr>
        <p:grpSpPr>
          <a:xfrm>
            <a:off x="609133" y="4914900"/>
            <a:ext cx="122237" cy="166687"/>
            <a:chOff x="609133" y="4914900"/>
            <a:chExt cx="122237" cy="166687"/>
          </a:xfrm>
          <a:solidFill>
            <a:schemeClr val="tx1"/>
          </a:solidFill>
        </p:grpSpPr>
        <p:sp>
          <p:nvSpPr>
            <p:cNvPr id="1054" name="Freeform 15"/>
            <p:cNvSpPr>
              <a:spLocks/>
            </p:cNvSpPr>
            <p:nvPr/>
          </p:nvSpPr>
          <p:spPr bwMode="auto">
            <a:xfrm>
              <a:off x="609133" y="4929187"/>
              <a:ext cx="79375" cy="152400"/>
            </a:xfrm>
            <a:custGeom>
              <a:avLst/>
              <a:gdLst>
                <a:gd name="T0" fmla="*/ 219 w 398"/>
                <a:gd name="T1" fmla="*/ 0 h 766"/>
                <a:gd name="T2" fmla="*/ 165 w 398"/>
                <a:gd name="T3" fmla="*/ 52 h 766"/>
                <a:gd name="T4" fmla="*/ 125 w 398"/>
                <a:gd name="T5" fmla="*/ 110 h 766"/>
                <a:gd name="T6" fmla="*/ 100 w 398"/>
                <a:gd name="T7" fmla="*/ 176 h 766"/>
                <a:gd name="T8" fmla="*/ 9 w 398"/>
                <a:gd name="T9" fmla="*/ 513 h 766"/>
                <a:gd name="T10" fmla="*/ 8 w 398"/>
                <a:gd name="T11" fmla="*/ 516 h 766"/>
                <a:gd name="T12" fmla="*/ 0 w 398"/>
                <a:gd name="T13" fmla="*/ 582 h 766"/>
                <a:gd name="T14" fmla="*/ 9 w 398"/>
                <a:gd name="T15" fmla="*/ 640 h 766"/>
                <a:gd name="T16" fmla="*/ 36 w 398"/>
                <a:gd name="T17" fmla="*/ 692 h 766"/>
                <a:gd name="T18" fmla="*/ 38 w 398"/>
                <a:gd name="T19" fmla="*/ 695 h 766"/>
                <a:gd name="T20" fmla="*/ 79 w 398"/>
                <a:gd name="T21" fmla="*/ 734 h 766"/>
                <a:gd name="T22" fmla="*/ 131 w 398"/>
                <a:gd name="T23" fmla="*/ 758 h 766"/>
                <a:gd name="T24" fmla="*/ 195 w 398"/>
                <a:gd name="T25" fmla="*/ 766 h 766"/>
                <a:gd name="T26" fmla="*/ 198 w 398"/>
                <a:gd name="T27" fmla="*/ 766 h 766"/>
                <a:gd name="T28" fmla="*/ 265 w 398"/>
                <a:gd name="T29" fmla="*/ 757 h 766"/>
                <a:gd name="T30" fmla="*/ 331 w 398"/>
                <a:gd name="T31" fmla="*/ 732 h 766"/>
                <a:gd name="T32" fmla="*/ 393 w 398"/>
                <a:gd name="T33" fmla="*/ 692 h 766"/>
                <a:gd name="T34" fmla="*/ 396 w 398"/>
                <a:gd name="T35" fmla="*/ 689 h 766"/>
                <a:gd name="T36" fmla="*/ 217 w 398"/>
                <a:gd name="T37" fmla="*/ 682 h 766"/>
                <a:gd name="T38" fmla="*/ 215 w 398"/>
                <a:gd name="T39" fmla="*/ 682 h 766"/>
                <a:gd name="T40" fmla="*/ 154 w 398"/>
                <a:gd name="T41" fmla="*/ 669 h 766"/>
                <a:gd name="T42" fmla="*/ 111 w 398"/>
                <a:gd name="T43" fmla="*/ 632 h 766"/>
                <a:gd name="T44" fmla="*/ 109 w 398"/>
                <a:gd name="T45" fmla="*/ 630 h 766"/>
                <a:gd name="T46" fmla="*/ 88 w 398"/>
                <a:gd name="T47" fmla="*/ 577 h 766"/>
                <a:gd name="T48" fmla="*/ 94 w 398"/>
                <a:gd name="T49" fmla="*/ 513 h 766"/>
                <a:gd name="T50" fmla="*/ 184 w 398"/>
                <a:gd name="T51" fmla="*/ 176 h 766"/>
                <a:gd name="T52" fmla="*/ 185 w 398"/>
                <a:gd name="T53" fmla="*/ 173 h 766"/>
                <a:gd name="T54" fmla="*/ 215 w 398"/>
                <a:gd name="T55" fmla="*/ 109 h 766"/>
                <a:gd name="T56" fmla="*/ 265 w 398"/>
                <a:gd name="T57" fmla="*/ 56 h 766"/>
                <a:gd name="T58" fmla="*/ 267 w 398"/>
                <a:gd name="T59" fmla="*/ 54 h 766"/>
                <a:gd name="T60" fmla="*/ 331 w 398"/>
                <a:gd name="T61" fmla="*/ 19 h 766"/>
                <a:gd name="T62" fmla="*/ 398 w 398"/>
                <a:gd name="T63" fmla="*/ 8 h 766"/>
                <a:gd name="T64" fmla="*/ 219 w 398"/>
                <a:gd name="T65" fmla="*/ 0 h 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98" h="766">
                  <a:moveTo>
                    <a:pt x="219" y="0"/>
                  </a:moveTo>
                  <a:lnTo>
                    <a:pt x="165" y="52"/>
                  </a:lnTo>
                  <a:lnTo>
                    <a:pt x="125" y="110"/>
                  </a:lnTo>
                  <a:lnTo>
                    <a:pt x="100" y="176"/>
                  </a:lnTo>
                  <a:lnTo>
                    <a:pt x="9" y="513"/>
                  </a:lnTo>
                  <a:lnTo>
                    <a:pt x="8" y="516"/>
                  </a:lnTo>
                  <a:lnTo>
                    <a:pt x="0" y="582"/>
                  </a:lnTo>
                  <a:lnTo>
                    <a:pt x="9" y="640"/>
                  </a:lnTo>
                  <a:lnTo>
                    <a:pt x="36" y="692"/>
                  </a:lnTo>
                  <a:lnTo>
                    <a:pt x="38" y="695"/>
                  </a:lnTo>
                  <a:lnTo>
                    <a:pt x="79" y="734"/>
                  </a:lnTo>
                  <a:lnTo>
                    <a:pt x="131" y="758"/>
                  </a:lnTo>
                  <a:lnTo>
                    <a:pt x="195" y="766"/>
                  </a:lnTo>
                  <a:lnTo>
                    <a:pt x="198" y="766"/>
                  </a:lnTo>
                  <a:lnTo>
                    <a:pt x="265" y="757"/>
                  </a:lnTo>
                  <a:lnTo>
                    <a:pt x="331" y="732"/>
                  </a:lnTo>
                  <a:lnTo>
                    <a:pt x="393" y="692"/>
                  </a:lnTo>
                  <a:lnTo>
                    <a:pt x="396" y="689"/>
                  </a:lnTo>
                  <a:lnTo>
                    <a:pt x="217" y="682"/>
                  </a:lnTo>
                  <a:lnTo>
                    <a:pt x="215" y="682"/>
                  </a:lnTo>
                  <a:lnTo>
                    <a:pt x="154" y="669"/>
                  </a:lnTo>
                  <a:lnTo>
                    <a:pt x="111" y="632"/>
                  </a:lnTo>
                  <a:lnTo>
                    <a:pt x="109" y="630"/>
                  </a:lnTo>
                  <a:lnTo>
                    <a:pt x="88" y="577"/>
                  </a:lnTo>
                  <a:lnTo>
                    <a:pt x="94" y="513"/>
                  </a:lnTo>
                  <a:lnTo>
                    <a:pt x="184" y="176"/>
                  </a:lnTo>
                  <a:lnTo>
                    <a:pt x="185" y="173"/>
                  </a:lnTo>
                  <a:lnTo>
                    <a:pt x="215" y="109"/>
                  </a:lnTo>
                  <a:lnTo>
                    <a:pt x="265" y="56"/>
                  </a:lnTo>
                  <a:lnTo>
                    <a:pt x="267" y="54"/>
                  </a:lnTo>
                  <a:lnTo>
                    <a:pt x="331" y="19"/>
                  </a:lnTo>
                  <a:lnTo>
                    <a:pt x="398" y="8"/>
                  </a:lnTo>
                  <a:lnTo>
                    <a:pt x="21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5" name="Freeform 16"/>
            <p:cNvSpPr>
              <a:spLocks/>
            </p:cNvSpPr>
            <p:nvPr/>
          </p:nvSpPr>
          <p:spPr bwMode="auto">
            <a:xfrm>
              <a:off x="651995" y="4914900"/>
              <a:ext cx="79375" cy="150813"/>
            </a:xfrm>
            <a:custGeom>
              <a:avLst/>
              <a:gdLst>
                <a:gd name="T0" fmla="*/ 203 w 398"/>
                <a:gd name="T1" fmla="*/ 0 h 766"/>
                <a:gd name="T2" fmla="*/ 199 w 398"/>
                <a:gd name="T3" fmla="*/ 0 h 766"/>
                <a:gd name="T4" fmla="*/ 133 w 398"/>
                <a:gd name="T5" fmla="*/ 9 h 766"/>
                <a:gd name="T6" fmla="*/ 67 w 398"/>
                <a:gd name="T7" fmla="*/ 33 h 766"/>
                <a:gd name="T8" fmla="*/ 5 w 398"/>
                <a:gd name="T9" fmla="*/ 74 h 766"/>
                <a:gd name="T10" fmla="*/ 2 w 398"/>
                <a:gd name="T11" fmla="*/ 77 h 766"/>
                <a:gd name="T12" fmla="*/ 181 w 398"/>
                <a:gd name="T13" fmla="*/ 85 h 766"/>
                <a:gd name="T14" fmla="*/ 183 w 398"/>
                <a:gd name="T15" fmla="*/ 85 h 766"/>
                <a:gd name="T16" fmla="*/ 244 w 398"/>
                <a:gd name="T17" fmla="*/ 97 h 766"/>
                <a:gd name="T18" fmla="*/ 288 w 398"/>
                <a:gd name="T19" fmla="*/ 133 h 766"/>
                <a:gd name="T20" fmla="*/ 289 w 398"/>
                <a:gd name="T21" fmla="*/ 135 h 766"/>
                <a:gd name="T22" fmla="*/ 309 w 398"/>
                <a:gd name="T23" fmla="*/ 188 h 766"/>
                <a:gd name="T24" fmla="*/ 304 w 398"/>
                <a:gd name="T25" fmla="*/ 253 h 766"/>
                <a:gd name="T26" fmla="*/ 214 w 398"/>
                <a:gd name="T27" fmla="*/ 590 h 766"/>
                <a:gd name="T28" fmla="*/ 214 w 398"/>
                <a:gd name="T29" fmla="*/ 592 h 766"/>
                <a:gd name="T30" fmla="*/ 183 w 398"/>
                <a:gd name="T31" fmla="*/ 656 h 766"/>
                <a:gd name="T32" fmla="*/ 133 w 398"/>
                <a:gd name="T33" fmla="*/ 709 h 766"/>
                <a:gd name="T34" fmla="*/ 131 w 398"/>
                <a:gd name="T35" fmla="*/ 711 h 766"/>
                <a:gd name="T36" fmla="*/ 67 w 398"/>
                <a:gd name="T37" fmla="*/ 747 h 766"/>
                <a:gd name="T38" fmla="*/ 0 w 398"/>
                <a:gd name="T39" fmla="*/ 759 h 766"/>
                <a:gd name="T40" fmla="*/ 179 w 398"/>
                <a:gd name="T41" fmla="*/ 766 h 766"/>
                <a:gd name="T42" fmla="*/ 233 w 398"/>
                <a:gd name="T43" fmla="*/ 714 h 766"/>
                <a:gd name="T44" fmla="*/ 273 w 398"/>
                <a:gd name="T45" fmla="*/ 655 h 766"/>
                <a:gd name="T46" fmla="*/ 298 w 398"/>
                <a:gd name="T47" fmla="*/ 590 h 766"/>
                <a:gd name="T48" fmla="*/ 389 w 398"/>
                <a:gd name="T49" fmla="*/ 253 h 766"/>
                <a:gd name="T50" fmla="*/ 390 w 398"/>
                <a:gd name="T51" fmla="*/ 249 h 766"/>
                <a:gd name="T52" fmla="*/ 398 w 398"/>
                <a:gd name="T53" fmla="*/ 183 h 766"/>
                <a:gd name="T54" fmla="*/ 390 w 398"/>
                <a:gd name="T55" fmla="*/ 125 h 766"/>
                <a:gd name="T56" fmla="*/ 363 w 398"/>
                <a:gd name="T57" fmla="*/ 74 h 766"/>
                <a:gd name="T58" fmla="*/ 361 w 398"/>
                <a:gd name="T59" fmla="*/ 71 h 766"/>
                <a:gd name="T60" fmla="*/ 319 w 398"/>
                <a:gd name="T61" fmla="*/ 31 h 766"/>
                <a:gd name="T62" fmla="*/ 267 w 398"/>
                <a:gd name="T63" fmla="*/ 8 h 766"/>
                <a:gd name="T64" fmla="*/ 203 w 398"/>
                <a:gd name="T65" fmla="*/ 0 h 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98" h="766">
                  <a:moveTo>
                    <a:pt x="203" y="0"/>
                  </a:moveTo>
                  <a:lnTo>
                    <a:pt x="199" y="0"/>
                  </a:lnTo>
                  <a:lnTo>
                    <a:pt x="133" y="9"/>
                  </a:lnTo>
                  <a:lnTo>
                    <a:pt x="67" y="33"/>
                  </a:lnTo>
                  <a:lnTo>
                    <a:pt x="5" y="74"/>
                  </a:lnTo>
                  <a:lnTo>
                    <a:pt x="2" y="77"/>
                  </a:lnTo>
                  <a:lnTo>
                    <a:pt x="181" y="85"/>
                  </a:lnTo>
                  <a:lnTo>
                    <a:pt x="183" y="85"/>
                  </a:lnTo>
                  <a:lnTo>
                    <a:pt x="244" y="97"/>
                  </a:lnTo>
                  <a:lnTo>
                    <a:pt x="288" y="133"/>
                  </a:lnTo>
                  <a:lnTo>
                    <a:pt x="289" y="135"/>
                  </a:lnTo>
                  <a:lnTo>
                    <a:pt x="309" y="188"/>
                  </a:lnTo>
                  <a:lnTo>
                    <a:pt x="304" y="253"/>
                  </a:lnTo>
                  <a:lnTo>
                    <a:pt x="214" y="590"/>
                  </a:lnTo>
                  <a:lnTo>
                    <a:pt x="214" y="592"/>
                  </a:lnTo>
                  <a:lnTo>
                    <a:pt x="183" y="656"/>
                  </a:lnTo>
                  <a:lnTo>
                    <a:pt x="133" y="709"/>
                  </a:lnTo>
                  <a:lnTo>
                    <a:pt x="131" y="711"/>
                  </a:lnTo>
                  <a:lnTo>
                    <a:pt x="67" y="747"/>
                  </a:lnTo>
                  <a:lnTo>
                    <a:pt x="0" y="759"/>
                  </a:lnTo>
                  <a:lnTo>
                    <a:pt x="179" y="766"/>
                  </a:lnTo>
                  <a:lnTo>
                    <a:pt x="233" y="714"/>
                  </a:lnTo>
                  <a:lnTo>
                    <a:pt x="273" y="655"/>
                  </a:lnTo>
                  <a:lnTo>
                    <a:pt x="298" y="590"/>
                  </a:lnTo>
                  <a:lnTo>
                    <a:pt x="389" y="253"/>
                  </a:lnTo>
                  <a:lnTo>
                    <a:pt x="390" y="249"/>
                  </a:lnTo>
                  <a:lnTo>
                    <a:pt x="398" y="183"/>
                  </a:lnTo>
                  <a:lnTo>
                    <a:pt x="390" y="125"/>
                  </a:lnTo>
                  <a:lnTo>
                    <a:pt x="363" y="74"/>
                  </a:lnTo>
                  <a:lnTo>
                    <a:pt x="361" y="71"/>
                  </a:lnTo>
                  <a:lnTo>
                    <a:pt x="319" y="31"/>
                  </a:lnTo>
                  <a:lnTo>
                    <a:pt x="267" y="8"/>
                  </a:lnTo>
                  <a:lnTo>
                    <a:pt x="20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604370" y="4348162"/>
            <a:ext cx="123825" cy="168275"/>
            <a:chOff x="604370" y="4348162"/>
            <a:chExt cx="123825" cy="168275"/>
          </a:xfrm>
          <a:solidFill>
            <a:schemeClr val="tx1"/>
          </a:solidFill>
        </p:grpSpPr>
        <p:sp>
          <p:nvSpPr>
            <p:cNvPr id="1056" name="Freeform 17"/>
            <p:cNvSpPr>
              <a:spLocks/>
            </p:cNvSpPr>
            <p:nvPr/>
          </p:nvSpPr>
          <p:spPr bwMode="auto">
            <a:xfrm>
              <a:off x="623420" y="4430712"/>
              <a:ext cx="95250" cy="69850"/>
            </a:xfrm>
            <a:custGeom>
              <a:avLst/>
              <a:gdLst>
                <a:gd name="T0" fmla="*/ 445 w 477"/>
                <a:gd name="T1" fmla="*/ 0 h 351"/>
                <a:gd name="T2" fmla="*/ 259 w 477"/>
                <a:gd name="T3" fmla="*/ 7 h 351"/>
                <a:gd name="T4" fmla="*/ 262 w 477"/>
                <a:gd name="T5" fmla="*/ 7 h 351"/>
                <a:gd name="T6" fmla="*/ 322 w 477"/>
                <a:gd name="T7" fmla="*/ 19 h 351"/>
                <a:gd name="T8" fmla="*/ 367 w 477"/>
                <a:gd name="T9" fmla="*/ 55 h 351"/>
                <a:gd name="T10" fmla="*/ 368 w 477"/>
                <a:gd name="T11" fmla="*/ 57 h 351"/>
                <a:gd name="T12" fmla="*/ 388 w 477"/>
                <a:gd name="T13" fmla="*/ 110 h 351"/>
                <a:gd name="T14" fmla="*/ 383 w 477"/>
                <a:gd name="T15" fmla="*/ 175 h 351"/>
                <a:gd name="T16" fmla="*/ 382 w 477"/>
                <a:gd name="T17" fmla="*/ 177 h 351"/>
                <a:gd name="T18" fmla="*/ 353 w 477"/>
                <a:gd name="T19" fmla="*/ 241 h 351"/>
                <a:gd name="T20" fmla="*/ 302 w 477"/>
                <a:gd name="T21" fmla="*/ 295 h 351"/>
                <a:gd name="T22" fmla="*/ 299 w 477"/>
                <a:gd name="T23" fmla="*/ 297 h 351"/>
                <a:gd name="T24" fmla="*/ 236 w 477"/>
                <a:gd name="T25" fmla="*/ 332 h 351"/>
                <a:gd name="T26" fmla="*/ 169 w 477"/>
                <a:gd name="T27" fmla="*/ 343 h 351"/>
                <a:gd name="T28" fmla="*/ 0 w 477"/>
                <a:gd name="T29" fmla="*/ 343 h 351"/>
                <a:gd name="T30" fmla="*/ 348 w 477"/>
                <a:gd name="T31" fmla="*/ 351 h 351"/>
                <a:gd name="T32" fmla="*/ 402 w 477"/>
                <a:gd name="T33" fmla="*/ 299 h 351"/>
                <a:gd name="T34" fmla="*/ 441 w 477"/>
                <a:gd name="T35" fmla="*/ 240 h 351"/>
                <a:gd name="T36" fmla="*/ 466 w 477"/>
                <a:gd name="T37" fmla="*/ 175 h 351"/>
                <a:gd name="T38" fmla="*/ 467 w 477"/>
                <a:gd name="T39" fmla="*/ 171 h 351"/>
                <a:gd name="T40" fmla="*/ 477 w 477"/>
                <a:gd name="T41" fmla="*/ 105 h 351"/>
                <a:gd name="T42" fmla="*/ 470 w 477"/>
                <a:gd name="T43" fmla="*/ 48 h 351"/>
                <a:gd name="T44" fmla="*/ 445 w 477"/>
                <a:gd name="T45" fmla="*/ 0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77" h="351">
                  <a:moveTo>
                    <a:pt x="445" y="0"/>
                  </a:moveTo>
                  <a:lnTo>
                    <a:pt x="259" y="7"/>
                  </a:lnTo>
                  <a:lnTo>
                    <a:pt x="262" y="7"/>
                  </a:lnTo>
                  <a:lnTo>
                    <a:pt x="322" y="19"/>
                  </a:lnTo>
                  <a:lnTo>
                    <a:pt x="367" y="55"/>
                  </a:lnTo>
                  <a:lnTo>
                    <a:pt x="368" y="57"/>
                  </a:lnTo>
                  <a:lnTo>
                    <a:pt x="388" y="110"/>
                  </a:lnTo>
                  <a:lnTo>
                    <a:pt x="383" y="175"/>
                  </a:lnTo>
                  <a:lnTo>
                    <a:pt x="382" y="177"/>
                  </a:lnTo>
                  <a:lnTo>
                    <a:pt x="353" y="241"/>
                  </a:lnTo>
                  <a:lnTo>
                    <a:pt x="302" y="295"/>
                  </a:lnTo>
                  <a:lnTo>
                    <a:pt x="299" y="297"/>
                  </a:lnTo>
                  <a:lnTo>
                    <a:pt x="236" y="332"/>
                  </a:lnTo>
                  <a:lnTo>
                    <a:pt x="169" y="343"/>
                  </a:lnTo>
                  <a:lnTo>
                    <a:pt x="0" y="343"/>
                  </a:lnTo>
                  <a:lnTo>
                    <a:pt x="348" y="351"/>
                  </a:lnTo>
                  <a:lnTo>
                    <a:pt x="402" y="299"/>
                  </a:lnTo>
                  <a:lnTo>
                    <a:pt x="441" y="240"/>
                  </a:lnTo>
                  <a:lnTo>
                    <a:pt x="466" y="175"/>
                  </a:lnTo>
                  <a:lnTo>
                    <a:pt x="467" y="171"/>
                  </a:lnTo>
                  <a:lnTo>
                    <a:pt x="477" y="105"/>
                  </a:lnTo>
                  <a:lnTo>
                    <a:pt x="470" y="48"/>
                  </a:lnTo>
                  <a:lnTo>
                    <a:pt x="44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7" name="Freeform 18"/>
            <p:cNvSpPr>
              <a:spLocks/>
            </p:cNvSpPr>
            <p:nvPr/>
          </p:nvSpPr>
          <p:spPr bwMode="auto">
            <a:xfrm>
              <a:off x="645645" y="4360862"/>
              <a:ext cx="82550" cy="61913"/>
            </a:xfrm>
            <a:custGeom>
              <a:avLst/>
              <a:gdLst>
                <a:gd name="T0" fmla="*/ 393 w 420"/>
                <a:gd name="T1" fmla="*/ 0 h 313"/>
                <a:gd name="T2" fmla="*/ 236 w 420"/>
                <a:gd name="T3" fmla="*/ 23 h 313"/>
                <a:gd name="T4" fmla="*/ 270 w 420"/>
                <a:gd name="T5" fmla="*/ 27 h 313"/>
                <a:gd name="T6" fmla="*/ 316 w 420"/>
                <a:gd name="T7" fmla="*/ 60 h 313"/>
                <a:gd name="T8" fmla="*/ 330 w 420"/>
                <a:gd name="T9" fmla="*/ 87 h 313"/>
                <a:gd name="T10" fmla="*/ 329 w 420"/>
                <a:gd name="T11" fmla="*/ 150 h 313"/>
                <a:gd name="T12" fmla="*/ 315 w 420"/>
                <a:gd name="T13" fmla="*/ 184 h 313"/>
                <a:gd name="T14" fmla="*/ 268 w 420"/>
                <a:gd name="T15" fmla="*/ 239 h 313"/>
                <a:gd name="T16" fmla="*/ 235 w 420"/>
                <a:gd name="T17" fmla="*/ 260 h 313"/>
                <a:gd name="T18" fmla="*/ 169 w 420"/>
                <a:gd name="T19" fmla="*/ 276 h 313"/>
                <a:gd name="T20" fmla="*/ 0 w 420"/>
                <a:gd name="T21" fmla="*/ 276 h 313"/>
                <a:gd name="T22" fmla="*/ 292 w 420"/>
                <a:gd name="T23" fmla="*/ 313 h 313"/>
                <a:gd name="T24" fmla="*/ 344 w 420"/>
                <a:gd name="T25" fmla="*/ 271 h 313"/>
                <a:gd name="T26" fmla="*/ 387 w 420"/>
                <a:gd name="T27" fmla="*/ 214 h 313"/>
                <a:gd name="T28" fmla="*/ 413 w 420"/>
                <a:gd name="T29" fmla="*/ 150 h 313"/>
                <a:gd name="T30" fmla="*/ 420 w 420"/>
                <a:gd name="T31" fmla="*/ 113 h 313"/>
                <a:gd name="T32" fmla="*/ 417 w 420"/>
                <a:gd name="T33" fmla="*/ 52 h 313"/>
                <a:gd name="T34" fmla="*/ 393 w 420"/>
                <a:gd name="T35" fmla="*/ 0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20" h="313">
                  <a:moveTo>
                    <a:pt x="393" y="0"/>
                  </a:moveTo>
                  <a:lnTo>
                    <a:pt x="236" y="23"/>
                  </a:lnTo>
                  <a:lnTo>
                    <a:pt x="270" y="27"/>
                  </a:lnTo>
                  <a:lnTo>
                    <a:pt x="316" y="60"/>
                  </a:lnTo>
                  <a:lnTo>
                    <a:pt x="330" y="87"/>
                  </a:lnTo>
                  <a:lnTo>
                    <a:pt x="329" y="150"/>
                  </a:lnTo>
                  <a:lnTo>
                    <a:pt x="315" y="184"/>
                  </a:lnTo>
                  <a:lnTo>
                    <a:pt x="268" y="239"/>
                  </a:lnTo>
                  <a:lnTo>
                    <a:pt x="235" y="260"/>
                  </a:lnTo>
                  <a:lnTo>
                    <a:pt x="169" y="276"/>
                  </a:lnTo>
                  <a:lnTo>
                    <a:pt x="0" y="276"/>
                  </a:lnTo>
                  <a:lnTo>
                    <a:pt x="292" y="313"/>
                  </a:lnTo>
                  <a:lnTo>
                    <a:pt x="344" y="271"/>
                  </a:lnTo>
                  <a:lnTo>
                    <a:pt x="387" y="214"/>
                  </a:lnTo>
                  <a:lnTo>
                    <a:pt x="413" y="150"/>
                  </a:lnTo>
                  <a:lnTo>
                    <a:pt x="420" y="113"/>
                  </a:lnTo>
                  <a:lnTo>
                    <a:pt x="417" y="52"/>
                  </a:lnTo>
                  <a:lnTo>
                    <a:pt x="39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8" name="Freeform 19"/>
            <p:cNvSpPr>
              <a:spLocks/>
            </p:cNvSpPr>
            <p:nvPr/>
          </p:nvSpPr>
          <p:spPr bwMode="auto">
            <a:xfrm>
              <a:off x="604370" y="4348162"/>
              <a:ext cx="119063" cy="168275"/>
            </a:xfrm>
            <a:custGeom>
              <a:avLst/>
              <a:gdLst>
                <a:gd name="T0" fmla="*/ 469 w 603"/>
                <a:gd name="T1" fmla="*/ 0 h 844"/>
                <a:gd name="T2" fmla="*/ 258 w 603"/>
                <a:gd name="T3" fmla="*/ 0 h 844"/>
                <a:gd name="T4" fmla="*/ 249 w 603"/>
                <a:gd name="T5" fmla="*/ 1 h 844"/>
                <a:gd name="T6" fmla="*/ 205 w 603"/>
                <a:gd name="T7" fmla="*/ 43 h 844"/>
                <a:gd name="T8" fmla="*/ 2 w 603"/>
                <a:gd name="T9" fmla="*/ 801 h 844"/>
                <a:gd name="T10" fmla="*/ 0 w 603"/>
                <a:gd name="T11" fmla="*/ 812 h 844"/>
                <a:gd name="T12" fmla="*/ 32 w 603"/>
                <a:gd name="T13" fmla="*/ 844 h 844"/>
                <a:gd name="T14" fmla="*/ 243 w 603"/>
                <a:gd name="T15" fmla="*/ 844 h 844"/>
                <a:gd name="T16" fmla="*/ 247 w 603"/>
                <a:gd name="T17" fmla="*/ 844 h 844"/>
                <a:gd name="T18" fmla="*/ 314 w 603"/>
                <a:gd name="T19" fmla="*/ 835 h 844"/>
                <a:gd name="T20" fmla="*/ 379 w 603"/>
                <a:gd name="T21" fmla="*/ 810 h 844"/>
                <a:gd name="T22" fmla="*/ 441 w 603"/>
                <a:gd name="T23" fmla="*/ 770 h 844"/>
                <a:gd name="T24" fmla="*/ 445 w 603"/>
                <a:gd name="T25" fmla="*/ 767 h 844"/>
                <a:gd name="T26" fmla="*/ 97 w 603"/>
                <a:gd name="T27" fmla="*/ 759 h 844"/>
                <a:gd name="T28" fmla="*/ 187 w 603"/>
                <a:gd name="T29" fmla="*/ 423 h 844"/>
                <a:gd name="T30" fmla="*/ 356 w 603"/>
                <a:gd name="T31" fmla="*/ 423 h 844"/>
                <a:gd name="T32" fmla="*/ 542 w 603"/>
                <a:gd name="T33" fmla="*/ 416 h 844"/>
                <a:gd name="T34" fmla="*/ 502 w 603"/>
                <a:gd name="T35" fmla="*/ 375 h 844"/>
                <a:gd name="T36" fmla="*/ 210 w 603"/>
                <a:gd name="T37" fmla="*/ 338 h 844"/>
                <a:gd name="T38" fmla="*/ 278 w 603"/>
                <a:gd name="T39" fmla="*/ 85 h 844"/>
                <a:gd name="T40" fmla="*/ 446 w 603"/>
                <a:gd name="T41" fmla="*/ 85 h 844"/>
                <a:gd name="T42" fmla="*/ 603 w 603"/>
                <a:gd name="T43" fmla="*/ 62 h 844"/>
                <a:gd name="T44" fmla="*/ 582 w 603"/>
                <a:gd name="T45" fmla="*/ 38 h 844"/>
                <a:gd name="T46" fmla="*/ 532 w 603"/>
                <a:gd name="T47" fmla="*/ 10 h 844"/>
                <a:gd name="T48" fmla="*/ 469 w 603"/>
                <a:gd name="T49" fmla="*/ 0 h 8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03" h="844">
                  <a:moveTo>
                    <a:pt x="469" y="0"/>
                  </a:moveTo>
                  <a:lnTo>
                    <a:pt x="258" y="0"/>
                  </a:lnTo>
                  <a:lnTo>
                    <a:pt x="249" y="1"/>
                  </a:lnTo>
                  <a:lnTo>
                    <a:pt x="205" y="43"/>
                  </a:lnTo>
                  <a:lnTo>
                    <a:pt x="2" y="801"/>
                  </a:lnTo>
                  <a:lnTo>
                    <a:pt x="0" y="812"/>
                  </a:lnTo>
                  <a:lnTo>
                    <a:pt x="32" y="844"/>
                  </a:lnTo>
                  <a:lnTo>
                    <a:pt x="243" y="844"/>
                  </a:lnTo>
                  <a:lnTo>
                    <a:pt x="247" y="844"/>
                  </a:lnTo>
                  <a:lnTo>
                    <a:pt x="314" y="835"/>
                  </a:lnTo>
                  <a:lnTo>
                    <a:pt x="379" y="810"/>
                  </a:lnTo>
                  <a:lnTo>
                    <a:pt x="441" y="770"/>
                  </a:lnTo>
                  <a:lnTo>
                    <a:pt x="445" y="767"/>
                  </a:lnTo>
                  <a:lnTo>
                    <a:pt x="97" y="759"/>
                  </a:lnTo>
                  <a:lnTo>
                    <a:pt x="187" y="423"/>
                  </a:lnTo>
                  <a:lnTo>
                    <a:pt x="356" y="423"/>
                  </a:lnTo>
                  <a:lnTo>
                    <a:pt x="542" y="416"/>
                  </a:lnTo>
                  <a:lnTo>
                    <a:pt x="502" y="375"/>
                  </a:lnTo>
                  <a:lnTo>
                    <a:pt x="210" y="338"/>
                  </a:lnTo>
                  <a:lnTo>
                    <a:pt x="278" y="85"/>
                  </a:lnTo>
                  <a:lnTo>
                    <a:pt x="446" y="85"/>
                  </a:lnTo>
                  <a:lnTo>
                    <a:pt x="603" y="62"/>
                  </a:lnTo>
                  <a:lnTo>
                    <a:pt x="582" y="38"/>
                  </a:lnTo>
                  <a:lnTo>
                    <a:pt x="532" y="10"/>
                  </a:lnTo>
                  <a:lnTo>
                    <a:pt x="46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3838108" y="4914900"/>
            <a:ext cx="117475" cy="166688"/>
            <a:chOff x="3838108" y="4914900"/>
            <a:chExt cx="117475" cy="166688"/>
          </a:xfrm>
          <a:solidFill>
            <a:schemeClr val="tx1"/>
          </a:solidFill>
        </p:grpSpPr>
        <p:sp>
          <p:nvSpPr>
            <p:cNvPr id="1065" name="Freeform 26"/>
            <p:cNvSpPr>
              <a:spLocks/>
            </p:cNvSpPr>
            <p:nvPr/>
          </p:nvSpPr>
          <p:spPr bwMode="auto">
            <a:xfrm>
              <a:off x="3838108" y="4921250"/>
              <a:ext cx="98425" cy="160338"/>
            </a:xfrm>
            <a:custGeom>
              <a:avLst/>
              <a:gdLst>
                <a:gd name="T0" fmla="*/ 461 w 495"/>
                <a:gd name="T1" fmla="*/ 0 h 810"/>
                <a:gd name="T2" fmla="*/ 8 w 495"/>
                <a:gd name="T3" fmla="*/ 754 h 810"/>
                <a:gd name="T4" fmla="*/ 2 w 495"/>
                <a:gd name="T5" fmla="*/ 768 h 810"/>
                <a:gd name="T6" fmla="*/ 0 w 495"/>
                <a:gd name="T7" fmla="*/ 777 h 810"/>
                <a:gd name="T8" fmla="*/ 34 w 495"/>
                <a:gd name="T9" fmla="*/ 810 h 810"/>
                <a:gd name="T10" fmla="*/ 82 w 495"/>
                <a:gd name="T11" fmla="*/ 781 h 810"/>
                <a:gd name="T12" fmla="*/ 191 w 495"/>
                <a:gd name="T13" fmla="*/ 599 h 810"/>
                <a:gd name="T14" fmla="*/ 495 w 495"/>
                <a:gd name="T15" fmla="*/ 599 h 810"/>
                <a:gd name="T16" fmla="*/ 241 w 495"/>
                <a:gd name="T17" fmla="*/ 515 h 810"/>
                <a:gd name="T18" fmla="*/ 465 w 495"/>
                <a:gd name="T19" fmla="*/ 143 h 810"/>
                <a:gd name="T20" fmla="*/ 461 w 495"/>
                <a:gd name="T21" fmla="*/ 0 h 8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5" h="810">
                  <a:moveTo>
                    <a:pt x="461" y="0"/>
                  </a:moveTo>
                  <a:lnTo>
                    <a:pt x="8" y="754"/>
                  </a:lnTo>
                  <a:lnTo>
                    <a:pt x="2" y="768"/>
                  </a:lnTo>
                  <a:lnTo>
                    <a:pt x="0" y="777"/>
                  </a:lnTo>
                  <a:lnTo>
                    <a:pt x="34" y="810"/>
                  </a:lnTo>
                  <a:lnTo>
                    <a:pt x="82" y="781"/>
                  </a:lnTo>
                  <a:lnTo>
                    <a:pt x="191" y="599"/>
                  </a:lnTo>
                  <a:lnTo>
                    <a:pt x="495" y="599"/>
                  </a:lnTo>
                  <a:lnTo>
                    <a:pt x="241" y="515"/>
                  </a:lnTo>
                  <a:lnTo>
                    <a:pt x="465" y="143"/>
                  </a:lnTo>
                  <a:lnTo>
                    <a:pt x="46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6" name="Freeform 27"/>
            <p:cNvSpPr>
              <a:spLocks/>
            </p:cNvSpPr>
            <p:nvPr/>
          </p:nvSpPr>
          <p:spPr bwMode="auto">
            <a:xfrm>
              <a:off x="3885733" y="4914900"/>
              <a:ext cx="69850" cy="166688"/>
            </a:xfrm>
            <a:custGeom>
              <a:avLst/>
              <a:gdLst>
                <a:gd name="T0" fmla="*/ 271 w 353"/>
                <a:gd name="T1" fmla="*/ 0 h 843"/>
                <a:gd name="T2" fmla="*/ 220 w 353"/>
                <a:gd name="T3" fmla="*/ 33 h 843"/>
                <a:gd name="T4" fmla="*/ 224 w 353"/>
                <a:gd name="T5" fmla="*/ 176 h 843"/>
                <a:gd name="T6" fmla="*/ 248 w 353"/>
                <a:gd name="T7" fmla="*/ 548 h 843"/>
                <a:gd name="T8" fmla="*/ 0 w 353"/>
                <a:gd name="T9" fmla="*/ 548 h 843"/>
                <a:gd name="T10" fmla="*/ 254 w 353"/>
                <a:gd name="T11" fmla="*/ 632 h 843"/>
                <a:gd name="T12" fmla="*/ 265 w 353"/>
                <a:gd name="T13" fmla="*/ 814 h 843"/>
                <a:gd name="T14" fmla="*/ 299 w 353"/>
                <a:gd name="T15" fmla="*/ 843 h 843"/>
                <a:gd name="T16" fmla="*/ 308 w 353"/>
                <a:gd name="T17" fmla="*/ 842 h 843"/>
                <a:gd name="T18" fmla="*/ 352 w 353"/>
                <a:gd name="T19" fmla="*/ 801 h 843"/>
                <a:gd name="T20" fmla="*/ 353 w 353"/>
                <a:gd name="T21" fmla="*/ 787 h 843"/>
                <a:gd name="T22" fmla="*/ 304 w 353"/>
                <a:gd name="T23" fmla="*/ 32 h 843"/>
                <a:gd name="T24" fmla="*/ 271 w 353"/>
                <a:gd name="T25" fmla="*/ 0 h 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3" h="843">
                  <a:moveTo>
                    <a:pt x="271" y="0"/>
                  </a:moveTo>
                  <a:lnTo>
                    <a:pt x="220" y="33"/>
                  </a:lnTo>
                  <a:lnTo>
                    <a:pt x="224" y="176"/>
                  </a:lnTo>
                  <a:lnTo>
                    <a:pt x="248" y="548"/>
                  </a:lnTo>
                  <a:lnTo>
                    <a:pt x="0" y="548"/>
                  </a:lnTo>
                  <a:lnTo>
                    <a:pt x="254" y="632"/>
                  </a:lnTo>
                  <a:lnTo>
                    <a:pt x="265" y="814"/>
                  </a:lnTo>
                  <a:lnTo>
                    <a:pt x="299" y="843"/>
                  </a:lnTo>
                  <a:lnTo>
                    <a:pt x="308" y="842"/>
                  </a:lnTo>
                  <a:lnTo>
                    <a:pt x="352" y="801"/>
                  </a:lnTo>
                  <a:lnTo>
                    <a:pt x="353" y="787"/>
                  </a:lnTo>
                  <a:lnTo>
                    <a:pt x="304" y="32"/>
                  </a:lnTo>
                  <a:lnTo>
                    <a:pt x="27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2078" name="Группа 2077"/>
          <p:cNvGrpSpPr/>
          <p:nvPr/>
        </p:nvGrpSpPr>
        <p:grpSpPr>
          <a:xfrm>
            <a:off x="623420" y="3836987"/>
            <a:ext cx="174626" cy="168275"/>
            <a:chOff x="914400" y="3825875"/>
            <a:chExt cx="174626" cy="168275"/>
          </a:xfrm>
          <a:solidFill>
            <a:schemeClr val="tx1"/>
          </a:solidFill>
        </p:grpSpPr>
        <p:sp>
          <p:nvSpPr>
            <p:cNvPr id="1059" name="Freeform 20"/>
            <p:cNvSpPr>
              <a:spLocks/>
            </p:cNvSpPr>
            <p:nvPr/>
          </p:nvSpPr>
          <p:spPr bwMode="auto">
            <a:xfrm>
              <a:off x="933450" y="3908425"/>
              <a:ext cx="95250" cy="69850"/>
            </a:xfrm>
            <a:custGeom>
              <a:avLst/>
              <a:gdLst>
                <a:gd name="T0" fmla="*/ 445 w 476"/>
                <a:gd name="T1" fmla="*/ 0 h 352"/>
                <a:gd name="T2" fmla="*/ 259 w 476"/>
                <a:gd name="T3" fmla="*/ 7 h 352"/>
                <a:gd name="T4" fmla="*/ 262 w 476"/>
                <a:gd name="T5" fmla="*/ 7 h 352"/>
                <a:gd name="T6" fmla="*/ 322 w 476"/>
                <a:gd name="T7" fmla="*/ 20 h 352"/>
                <a:gd name="T8" fmla="*/ 365 w 476"/>
                <a:gd name="T9" fmla="*/ 55 h 352"/>
                <a:gd name="T10" fmla="*/ 366 w 476"/>
                <a:gd name="T11" fmla="*/ 57 h 352"/>
                <a:gd name="T12" fmla="*/ 388 w 476"/>
                <a:gd name="T13" fmla="*/ 112 h 352"/>
                <a:gd name="T14" fmla="*/ 381 w 476"/>
                <a:gd name="T15" fmla="*/ 176 h 352"/>
                <a:gd name="T16" fmla="*/ 381 w 476"/>
                <a:gd name="T17" fmla="*/ 178 h 352"/>
                <a:gd name="T18" fmla="*/ 351 w 476"/>
                <a:gd name="T19" fmla="*/ 242 h 352"/>
                <a:gd name="T20" fmla="*/ 301 w 476"/>
                <a:gd name="T21" fmla="*/ 295 h 352"/>
                <a:gd name="T22" fmla="*/ 299 w 476"/>
                <a:gd name="T23" fmla="*/ 297 h 352"/>
                <a:gd name="T24" fmla="*/ 235 w 476"/>
                <a:gd name="T25" fmla="*/ 332 h 352"/>
                <a:gd name="T26" fmla="*/ 168 w 476"/>
                <a:gd name="T27" fmla="*/ 345 h 352"/>
                <a:gd name="T28" fmla="*/ 0 w 476"/>
                <a:gd name="T29" fmla="*/ 345 h 352"/>
                <a:gd name="T30" fmla="*/ 347 w 476"/>
                <a:gd name="T31" fmla="*/ 352 h 352"/>
                <a:gd name="T32" fmla="*/ 401 w 476"/>
                <a:gd name="T33" fmla="*/ 300 h 352"/>
                <a:gd name="T34" fmla="*/ 441 w 476"/>
                <a:gd name="T35" fmla="*/ 241 h 352"/>
                <a:gd name="T36" fmla="*/ 466 w 476"/>
                <a:gd name="T37" fmla="*/ 176 h 352"/>
                <a:gd name="T38" fmla="*/ 467 w 476"/>
                <a:gd name="T39" fmla="*/ 172 h 352"/>
                <a:gd name="T40" fmla="*/ 476 w 476"/>
                <a:gd name="T41" fmla="*/ 106 h 352"/>
                <a:gd name="T42" fmla="*/ 469 w 476"/>
                <a:gd name="T43" fmla="*/ 48 h 352"/>
                <a:gd name="T44" fmla="*/ 445 w 476"/>
                <a:gd name="T45" fmla="*/ 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76" h="352">
                  <a:moveTo>
                    <a:pt x="445" y="0"/>
                  </a:moveTo>
                  <a:lnTo>
                    <a:pt x="259" y="7"/>
                  </a:lnTo>
                  <a:lnTo>
                    <a:pt x="262" y="7"/>
                  </a:lnTo>
                  <a:lnTo>
                    <a:pt x="322" y="20"/>
                  </a:lnTo>
                  <a:lnTo>
                    <a:pt x="365" y="55"/>
                  </a:lnTo>
                  <a:lnTo>
                    <a:pt x="366" y="57"/>
                  </a:lnTo>
                  <a:lnTo>
                    <a:pt x="388" y="112"/>
                  </a:lnTo>
                  <a:lnTo>
                    <a:pt x="381" y="176"/>
                  </a:lnTo>
                  <a:lnTo>
                    <a:pt x="381" y="178"/>
                  </a:lnTo>
                  <a:lnTo>
                    <a:pt x="351" y="242"/>
                  </a:lnTo>
                  <a:lnTo>
                    <a:pt x="301" y="295"/>
                  </a:lnTo>
                  <a:lnTo>
                    <a:pt x="299" y="297"/>
                  </a:lnTo>
                  <a:lnTo>
                    <a:pt x="235" y="332"/>
                  </a:lnTo>
                  <a:lnTo>
                    <a:pt x="168" y="345"/>
                  </a:lnTo>
                  <a:lnTo>
                    <a:pt x="0" y="345"/>
                  </a:lnTo>
                  <a:lnTo>
                    <a:pt x="347" y="352"/>
                  </a:lnTo>
                  <a:lnTo>
                    <a:pt x="401" y="300"/>
                  </a:lnTo>
                  <a:lnTo>
                    <a:pt x="441" y="241"/>
                  </a:lnTo>
                  <a:lnTo>
                    <a:pt x="466" y="176"/>
                  </a:lnTo>
                  <a:lnTo>
                    <a:pt x="467" y="172"/>
                  </a:lnTo>
                  <a:lnTo>
                    <a:pt x="476" y="106"/>
                  </a:lnTo>
                  <a:lnTo>
                    <a:pt x="469" y="48"/>
                  </a:lnTo>
                  <a:lnTo>
                    <a:pt x="44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0" name="Freeform 21"/>
            <p:cNvSpPr>
              <a:spLocks/>
            </p:cNvSpPr>
            <p:nvPr/>
          </p:nvSpPr>
          <p:spPr bwMode="auto">
            <a:xfrm>
              <a:off x="955675" y="3838575"/>
              <a:ext cx="84138" cy="61913"/>
            </a:xfrm>
            <a:custGeom>
              <a:avLst/>
              <a:gdLst>
                <a:gd name="T0" fmla="*/ 393 w 421"/>
                <a:gd name="T1" fmla="*/ 0 h 315"/>
                <a:gd name="T2" fmla="*/ 237 w 421"/>
                <a:gd name="T3" fmla="*/ 24 h 315"/>
                <a:gd name="T4" fmla="*/ 269 w 421"/>
                <a:gd name="T5" fmla="*/ 29 h 315"/>
                <a:gd name="T6" fmla="*/ 316 w 421"/>
                <a:gd name="T7" fmla="*/ 61 h 315"/>
                <a:gd name="T8" fmla="*/ 330 w 421"/>
                <a:gd name="T9" fmla="*/ 88 h 315"/>
                <a:gd name="T10" fmla="*/ 329 w 421"/>
                <a:gd name="T11" fmla="*/ 150 h 315"/>
                <a:gd name="T12" fmla="*/ 316 w 421"/>
                <a:gd name="T13" fmla="*/ 185 h 315"/>
                <a:gd name="T14" fmla="*/ 268 w 421"/>
                <a:gd name="T15" fmla="*/ 240 h 315"/>
                <a:gd name="T16" fmla="*/ 235 w 421"/>
                <a:gd name="T17" fmla="*/ 261 h 315"/>
                <a:gd name="T18" fmla="*/ 169 w 421"/>
                <a:gd name="T19" fmla="*/ 277 h 315"/>
                <a:gd name="T20" fmla="*/ 0 w 421"/>
                <a:gd name="T21" fmla="*/ 277 h 315"/>
                <a:gd name="T22" fmla="*/ 292 w 421"/>
                <a:gd name="T23" fmla="*/ 315 h 315"/>
                <a:gd name="T24" fmla="*/ 344 w 421"/>
                <a:gd name="T25" fmla="*/ 271 h 315"/>
                <a:gd name="T26" fmla="*/ 387 w 421"/>
                <a:gd name="T27" fmla="*/ 215 h 315"/>
                <a:gd name="T28" fmla="*/ 414 w 421"/>
                <a:gd name="T29" fmla="*/ 150 h 315"/>
                <a:gd name="T30" fmla="*/ 421 w 421"/>
                <a:gd name="T31" fmla="*/ 113 h 315"/>
                <a:gd name="T32" fmla="*/ 418 w 421"/>
                <a:gd name="T33" fmla="*/ 53 h 315"/>
                <a:gd name="T34" fmla="*/ 393 w 421"/>
                <a:gd name="T3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21" h="315">
                  <a:moveTo>
                    <a:pt x="393" y="0"/>
                  </a:moveTo>
                  <a:lnTo>
                    <a:pt x="237" y="24"/>
                  </a:lnTo>
                  <a:lnTo>
                    <a:pt x="269" y="29"/>
                  </a:lnTo>
                  <a:lnTo>
                    <a:pt x="316" y="61"/>
                  </a:lnTo>
                  <a:lnTo>
                    <a:pt x="330" y="88"/>
                  </a:lnTo>
                  <a:lnTo>
                    <a:pt x="329" y="150"/>
                  </a:lnTo>
                  <a:lnTo>
                    <a:pt x="316" y="185"/>
                  </a:lnTo>
                  <a:lnTo>
                    <a:pt x="268" y="240"/>
                  </a:lnTo>
                  <a:lnTo>
                    <a:pt x="235" y="261"/>
                  </a:lnTo>
                  <a:lnTo>
                    <a:pt x="169" y="277"/>
                  </a:lnTo>
                  <a:lnTo>
                    <a:pt x="0" y="277"/>
                  </a:lnTo>
                  <a:lnTo>
                    <a:pt x="292" y="315"/>
                  </a:lnTo>
                  <a:lnTo>
                    <a:pt x="344" y="271"/>
                  </a:lnTo>
                  <a:lnTo>
                    <a:pt x="387" y="215"/>
                  </a:lnTo>
                  <a:lnTo>
                    <a:pt x="414" y="150"/>
                  </a:lnTo>
                  <a:lnTo>
                    <a:pt x="421" y="113"/>
                  </a:lnTo>
                  <a:lnTo>
                    <a:pt x="418" y="53"/>
                  </a:lnTo>
                  <a:lnTo>
                    <a:pt x="39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1" name="Freeform 22"/>
            <p:cNvSpPr>
              <a:spLocks/>
            </p:cNvSpPr>
            <p:nvPr/>
          </p:nvSpPr>
          <p:spPr bwMode="auto">
            <a:xfrm>
              <a:off x="914400" y="3825875"/>
              <a:ext cx="119063" cy="168275"/>
            </a:xfrm>
            <a:custGeom>
              <a:avLst/>
              <a:gdLst>
                <a:gd name="T0" fmla="*/ 469 w 603"/>
                <a:gd name="T1" fmla="*/ 0 h 843"/>
                <a:gd name="T2" fmla="*/ 259 w 603"/>
                <a:gd name="T3" fmla="*/ 0 h 843"/>
                <a:gd name="T4" fmla="*/ 249 w 603"/>
                <a:gd name="T5" fmla="*/ 0 h 843"/>
                <a:gd name="T6" fmla="*/ 205 w 603"/>
                <a:gd name="T7" fmla="*/ 42 h 843"/>
                <a:gd name="T8" fmla="*/ 2 w 603"/>
                <a:gd name="T9" fmla="*/ 801 h 843"/>
                <a:gd name="T10" fmla="*/ 0 w 603"/>
                <a:gd name="T11" fmla="*/ 810 h 843"/>
                <a:gd name="T12" fmla="*/ 33 w 603"/>
                <a:gd name="T13" fmla="*/ 843 h 843"/>
                <a:gd name="T14" fmla="*/ 244 w 603"/>
                <a:gd name="T15" fmla="*/ 843 h 843"/>
                <a:gd name="T16" fmla="*/ 247 w 603"/>
                <a:gd name="T17" fmla="*/ 843 h 843"/>
                <a:gd name="T18" fmla="*/ 314 w 603"/>
                <a:gd name="T19" fmla="*/ 834 h 843"/>
                <a:gd name="T20" fmla="*/ 380 w 603"/>
                <a:gd name="T21" fmla="*/ 809 h 843"/>
                <a:gd name="T22" fmla="*/ 442 w 603"/>
                <a:gd name="T23" fmla="*/ 769 h 843"/>
                <a:gd name="T24" fmla="*/ 445 w 603"/>
                <a:gd name="T25" fmla="*/ 766 h 843"/>
                <a:gd name="T26" fmla="*/ 98 w 603"/>
                <a:gd name="T27" fmla="*/ 759 h 843"/>
                <a:gd name="T28" fmla="*/ 188 w 603"/>
                <a:gd name="T29" fmla="*/ 421 h 843"/>
                <a:gd name="T30" fmla="*/ 357 w 603"/>
                <a:gd name="T31" fmla="*/ 421 h 843"/>
                <a:gd name="T32" fmla="*/ 543 w 603"/>
                <a:gd name="T33" fmla="*/ 414 h 843"/>
                <a:gd name="T34" fmla="*/ 502 w 603"/>
                <a:gd name="T35" fmla="*/ 375 h 843"/>
                <a:gd name="T36" fmla="*/ 210 w 603"/>
                <a:gd name="T37" fmla="*/ 337 h 843"/>
                <a:gd name="T38" fmla="*/ 278 w 603"/>
                <a:gd name="T39" fmla="*/ 84 h 843"/>
                <a:gd name="T40" fmla="*/ 447 w 603"/>
                <a:gd name="T41" fmla="*/ 84 h 843"/>
                <a:gd name="T42" fmla="*/ 603 w 603"/>
                <a:gd name="T43" fmla="*/ 60 h 843"/>
                <a:gd name="T44" fmla="*/ 581 w 603"/>
                <a:gd name="T45" fmla="*/ 37 h 843"/>
                <a:gd name="T46" fmla="*/ 532 w 603"/>
                <a:gd name="T47" fmla="*/ 9 h 843"/>
                <a:gd name="T48" fmla="*/ 469 w 603"/>
                <a:gd name="T49" fmla="*/ 0 h 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03" h="843">
                  <a:moveTo>
                    <a:pt x="469" y="0"/>
                  </a:moveTo>
                  <a:lnTo>
                    <a:pt x="259" y="0"/>
                  </a:lnTo>
                  <a:lnTo>
                    <a:pt x="249" y="0"/>
                  </a:lnTo>
                  <a:lnTo>
                    <a:pt x="205" y="42"/>
                  </a:lnTo>
                  <a:lnTo>
                    <a:pt x="2" y="801"/>
                  </a:lnTo>
                  <a:lnTo>
                    <a:pt x="0" y="810"/>
                  </a:lnTo>
                  <a:lnTo>
                    <a:pt x="33" y="843"/>
                  </a:lnTo>
                  <a:lnTo>
                    <a:pt x="244" y="843"/>
                  </a:lnTo>
                  <a:lnTo>
                    <a:pt x="247" y="843"/>
                  </a:lnTo>
                  <a:lnTo>
                    <a:pt x="314" y="834"/>
                  </a:lnTo>
                  <a:lnTo>
                    <a:pt x="380" y="809"/>
                  </a:lnTo>
                  <a:lnTo>
                    <a:pt x="442" y="769"/>
                  </a:lnTo>
                  <a:lnTo>
                    <a:pt x="445" y="766"/>
                  </a:lnTo>
                  <a:lnTo>
                    <a:pt x="98" y="759"/>
                  </a:lnTo>
                  <a:lnTo>
                    <a:pt x="188" y="421"/>
                  </a:lnTo>
                  <a:lnTo>
                    <a:pt x="357" y="421"/>
                  </a:lnTo>
                  <a:lnTo>
                    <a:pt x="543" y="414"/>
                  </a:lnTo>
                  <a:lnTo>
                    <a:pt x="502" y="375"/>
                  </a:lnTo>
                  <a:lnTo>
                    <a:pt x="210" y="337"/>
                  </a:lnTo>
                  <a:lnTo>
                    <a:pt x="278" y="84"/>
                  </a:lnTo>
                  <a:lnTo>
                    <a:pt x="447" y="84"/>
                  </a:lnTo>
                  <a:lnTo>
                    <a:pt x="603" y="60"/>
                  </a:lnTo>
                  <a:lnTo>
                    <a:pt x="581" y="37"/>
                  </a:lnTo>
                  <a:lnTo>
                    <a:pt x="532" y="9"/>
                  </a:lnTo>
                  <a:lnTo>
                    <a:pt x="46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8" name="Freeform 29"/>
            <p:cNvSpPr>
              <a:spLocks/>
            </p:cNvSpPr>
            <p:nvPr/>
          </p:nvSpPr>
          <p:spPr bwMode="auto">
            <a:xfrm>
              <a:off x="1049338" y="3883025"/>
              <a:ext cx="39688" cy="111125"/>
            </a:xfrm>
            <a:custGeom>
              <a:avLst/>
              <a:gdLst>
                <a:gd name="T0" fmla="*/ 202 w 202"/>
                <a:gd name="T1" fmla="*/ 0 h 561"/>
                <a:gd name="T2" fmla="*/ 124 w 202"/>
                <a:gd name="T3" fmla="*/ 72 h 561"/>
                <a:gd name="T4" fmla="*/ 0 w 202"/>
                <a:gd name="T5" fmla="*/ 531 h 561"/>
                <a:gd name="T6" fmla="*/ 22 w 202"/>
                <a:gd name="T7" fmla="*/ 561 h 561"/>
                <a:gd name="T8" fmla="*/ 60 w 202"/>
                <a:gd name="T9" fmla="*/ 531 h 561"/>
                <a:gd name="T10" fmla="*/ 202 w 202"/>
                <a:gd name="T11" fmla="*/ 0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2" h="561">
                  <a:moveTo>
                    <a:pt x="202" y="0"/>
                  </a:moveTo>
                  <a:lnTo>
                    <a:pt x="124" y="72"/>
                  </a:lnTo>
                  <a:lnTo>
                    <a:pt x="0" y="531"/>
                  </a:lnTo>
                  <a:lnTo>
                    <a:pt x="22" y="561"/>
                  </a:lnTo>
                  <a:lnTo>
                    <a:pt x="60" y="531"/>
                  </a:lnTo>
                  <a:lnTo>
                    <a:pt x="20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9" name="Freeform 30"/>
            <p:cNvSpPr>
              <a:spLocks/>
            </p:cNvSpPr>
            <p:nvPr/>
          </p:nvSpPr>
          <p:spPr bwMode="auto">
            <a:xfrm>
              <a:off x="1047750" y="3876675"/>
              <a:ext cx="41275" cy="34925"/>
            </a:xfrm>
            <a:custGeom>
              <a:avLst/>
              <a:gdLst>
                <a:gd name="T0" fmla="*/ 187 w 209"/>
                <a:gd name="T1" fmla="*/ 0 h 177"/>
                <a:gd name="T2" fmla="*/ 160 w 209"/>
                <a:gd name="T3" fmla="*/ 11 h 177"/>
                <a:gd name="T4" fmla="*/ 14 w 209"/>
                <a:gd name="T5" fmla="*/ 127 h 177"/>
                <a:gd name="T6" fmla="*/ 0 w 209"/>
                <a:gd name="T7" fmla="*/ 147 h 177"/>
                <a:gd name="T8" fmla="*/ 22 w 209"/>
                <a:gd name="T9" fmla="*/ 177 h 177"/>
                <a:gd name="T10" fmla="*/ 44 w 209"/>
                <a:gd name="T11" fmla="*/ 168 h 177"/>
                <a:gd name="T12" fmla="*/ 131 w 209"/>
                <a:gd name="T13" fmla="*/ 101 h 177"/>
                <a:gd name="T14" fmla="*/ 209 w 209"/>
                <a:gd name="T15" fmla="*/ 29 h 177"/>
                <a:gd name="T16" fmla="*/ 187 w 209"/>
                <a:gd name="T1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9" h="177">
                  <a:moveTo>
                    <a:pt x="187" y="0"/>
                  </a:moveTo>
                  <a:lnTo>
                    <a:pt x="160" y="11"/>
                  </a:lnTo>
                  <a:lnTo>
                    <a:pt x="14" y="127"/>
                  </a:lnTo>
                  <a:lnTo>
                    <a:pt x="0" y="147"/>
                  </a:lnTo>
                  <a:lnTo>
                    <a:pt x="22" y="177"/>
                  </a:lnTo>
                  <a:lnTo>
                    <a:pt x="44" y="168"/>
                  </a:lnTo>
                  <a:lnTo>
                    <a:pt x="131" y="101"/>
                  </a:lnTo>
                  <a:lnTo>
                    <a:pt x="209" y="29"/>
                  </a:lnTo>
                  <a:lnTo>
                    <a:pt x="18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2077" name="Группа 2076"/>
          <p:cNvGrpSpPr/>
          <p:nvPr/>
        </p:nvGrpSpPr>
        <p:grpSpPr>
          <a:xfrm>
            <a:off x="599608" y="2165350"/>
            <a:ext cx="192088" cy="174625"/>
            <a:chOff x="890588" y="2154238"/>
            <a:chExt cx="192088" cy="174625"/>
          </a:xfrm>
          <a:solidFill>
            <a:schemeClr val="tx1"/>
          </a:solidFill>
        </p:grpSpPr>
        <p:sp>
          <p:nvSpPr>
            <p:cNvPr id="1062" name="Freeform 23"/>
            <p:cNvSpPr>
              <a:spLocks/>
            </p:cNvSpPr>
            <p:nvPr/>
          </p:nvSpPr>
          <p:spPr bwMode="auto">
            <a:xfrm>
              <a:off x="909638" y="2236788"/>
              <a:ext cx="95250" cy="69850"/>
            </a:xfrm>
            <a:custGeom>
              <a:avLst/>
              <a:gdLst>
                <a:gd name="T0" fmla="*/ 445 w 476"/>
                <a:gd name="T1" fmla="*/ 0 h 352"/>
                <a:gd name="T2" fmla="*/ 259 w 476"/>
                <a:gd name="T3" fmla="*/ 7 h 352"/>
                <a:gd name="T4" fmla="*/ 262 w 476"/>
                <a:gd name="T5" fmla="*/ 7 h 352"/>
                <a:gd name="T6" fmla="*/ 322 w 476"/>
                <a:gd name="T7" fmla="*/ 19 h 352"/>
                <a:gd name="T8" fmla="*/ 365 w 476"/>
                <a:gd name="T9" fmla="*/ 55 h 352"/>
                <a:gd name="T10" fmla="*/ 366 w 476"/>
                <a:gd name="T11" fmla="*/ 57 h 352"/>
                <a:gd name="T12" fmla="*/ 388 w 476"/>
                <a:gd name="T13" fmla="*/ 112 h 352"/>
                <a:gd name="T14" fmla="*/ 382 w 476"/>
                <a:gd name="T15" fmla="*/ 175 h 352"/>
                <a:gd name="T16" fmla="*/ 382 w 476"/>
                <a:gd name="T17" fmla="*/ 178 h 352"/>
                <a:gd name="T18" fmla="*/ 351 w 476"/>
                <a:gd name="T19" fmla="*/ 242 h 352"/>
                <a:gd name="T20" fmla="*/ 301 w 476"/>
                <a:gd name="T21" fmla="*/ 295 h 352"/>
                <a:gd name="T22" fmla="*/ 299 w 476"/>
                <a:gd name="T23" fmla="*/ 297 h 352"/>
                <a:gd name="T24" fmla="*/ 235 w 476"/>
                <a:gd name="T25" fmla="*/ 333 h 352"/>
                <a:gd name="T26" fmla="*/ 168 w 476"/>
                <a:gd name="T27" fmla="*/ 345 h 352"/>
                <a:gd name="T28" fmla="*/ 0 w 476"/>
                <a:gd name="T29" fmla="*/ 345 h 352"/>
                <a:gd name="T30" fmla="*/ 347 w 476"/>
                <a:gd name="T31" fmla="*/ 352 h 352"/>
                <a:gd name="T32" fmla="*/ 401 w 476"/>
                <a:gd name="T33" fmla="*/ 299 h 352"/>
                <a:gd name="T34" fmla="*/ 441 w 476"/>
                <a:gd name="T35" fmla="*/ 241 h 352"/>
                <a:gd name="T36" fmla="*/ 466 w 476"/>
                <a:gd name="T37" fmla="*/ 175 h 352"/>
                <a:gd name="T38" fmla="*/ 467 w 476"/>
                <a:gd name="T39" fmla="*/ 171 h 352"/>
                <a:gd name="T40" fmla="*/ 476 w 476"/>
                <a:gd name="T41" fmla="*/ 106 h 352"/>
                <a:gd name="T42" fmla="*/ 469 w 476"/>
                <a:gd name="T43" fmla="*/ 48 h 352"/>
                <a:gd name="T44" fmla="*/ 445 w 476"/>
                <a:gd name="T45" fmla="*/ 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76" h="352">
                  <a:moveTo>
                    <a:pt x="445" y="0"/>
                  </a:moveTo>
                  <a:lnTo>
                    <a:pt x="259" y="7"/>
                  </a:lnTo>
                  <a:lnTo>
                    <a:pt x="262" y="7"/>
                  </a:lnTo>
                  <a:lnTo>
                    <a:pt x="322" y="19"/>
                  </a:lnTo>
                  <a:lnTo>
                    <a:pt x="365" y="55"/>
                  </a:lnTo>
                  <a:lnTo>
                    <a:pt x="366" y="57"/>
                  </a:lnTo>
                  <a:lnTo>
                    <a:pt x="388" y="112"/>
                  </a:lnTo>
                  <a:lnTo>
                    <a:pt x="382" y="175"/>
                  </a:lnTo>
                  <a:lnTo>
                    <a:pt x="382" y="178"/>
                  </a:lnTo>
                  <a:lnTo>
                    <a:pt x="351" y="242"/>
                  </a:lnTo>
                  <a:lnTo>
                    <a:pt x="301" y="295"/>
                  </a:lnTo>
                  <a:lnTo>
                    <a:pt x="299" y="297"/>
                  </a:lnTo>
                  <a:lnTo>
                    <a:pt x="235" y="333"/>
                  </a:lnTo>
                  <a:lnTo>
                    <a:pt x="168" y="345"/>
                  </a:lnTo>
                  <a:lnTo>
                    <a:pt x="0" y="345"/>
                  </a:lnTo>
                  <a:lnTo>
                    <a:pt x="347" y="352"/>
                  </a:lnTo>
                  <a:lnTo>
                    <a:pt x="401" y="299"/>
                  </a:lnTo>
                  <a:lnTo>
                    <a:pt x="441" y="241"/>
                  </a:lnTo>
                  <a:lnTo>
                    <a:pt x="466" y="175"/>
                  </a:lnTo>
                  <a:lnTo>
                    <a:pt x="467" y="171"/>
                  </a:lnTo>
                  <a:lnTo>
                    <a:pt x="476" y="106"/>
                  </a:lnTo>
                  <a:lnTo>
                    <a:pt x="469" y="48"/>
                  </a:lnTo>
                  <a:lnTo>
                    <a:pt x="44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3" name="Freeform 24"/>
            <p:cNvSpPr>
              <a:spLocks/>
            </p:cNvSpPr>
            <p:nvPr/>
          </p:nvSpPr>
          <p:spPr bwMode="auto">
            <a:xfrm>
              <a:off x="931863" y="2166938"/>
              <a:ext cx="84138" cy="61913"/>
            </a:xfrm>
            <a:custGeom>
              <a:avLst/>
              <a:gdLst>
                <a:gd name="T0" fmla="*/ 394 w 421"/>
                <a:gd name="T1" fmla="*/ 0 h 315"/>
                <a:gd name="T2" fmla="*/ 237 w 421"/>
                <a:gd name="T3" fmla="*/ 24 h 315"/>
                <a:gd name="T4" fmla="*/ 270 w 421"/>
                <a:gd name="T5" fmla="*/ 29 h 315"/>
                <a:gd name="T6" fmla="*/ 316 w 421"/>
                <a:gd name="T7" fmla="*/ 61 h 315"/>
                <a:gd name="T8" fmla="*/ 330 w 421"/>
                <a:gd name="T9" fmla="*/ 88 h 315"/>
                <a:gd name="T10" fmla="*/ 329 w 421"/>
                <a:gd name="T11" fmla="*/ 151 h 315"/>
                <a:gd name="T12" fmla="*/ 316 w 421"/>
                <a:gd name="T13" fmla="*/ 185 h 315"/>
                <a:gd name="T14" fmla="*/ 269 w 421"/>
                <a:gd name="T15" fmla="*/ 240 h 315"/>
                <a:gd name="T16" fmla="*/ 235 w 421"/>
                <a:gd name="T17" fmla="*/ 261 h 315"/>
                <a:gd name="T18" fmla="*/ 169 w 421"/>
                <a:gd name="T19" fmla="*/ 276 h 315"/>
                <a:gd name="T20" fmla="*/ 0 w 421"/>
                <a:gd name="T21" fmla="*/ 276 h 315"/>
                <a:gd name="T22" fmla="*/ 292 w 421"/>
                <a:gd name="T23" fmla="*/ 315 h 315"/>
                <a:gd name="T24" fmla="*/ 344 w 421"/>
                <a:gd name="T25" fmla="*/ 271 h 315"/>
                <a:gd name="T26" fmla="*/ 387 w 421"/>
                <a:gd name="T27" fmla="*/ 215 h 315"/>
                <a:gd name="T28" fmla="*/ 414 w 421"/>
                <a:gd name="T29" fmla="*/ 151 h 315"/>
                <a:gd name="T30" fmla="*/ 421 w 421"/>
                <a:gd name="T31" fmla="*/ 113 h 315"/>
                <a:gd name="T32" fmla="*/ 418 w 421"/>
                <a:gd name="T33" fmla="*/ 53 h 315"/>
                <a:gd name="T34" fmla="*/ 394 w 421"/>
                <a:gd name="T3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21" h="315">
                  <a:moveTo>
                    <a:pt x="394" y="0"/>
                  </a:moveTo>
                  <a:lnTo>
                    <a:pt x="237" y="24"/>
                  </a:lnTo>
                  <a:lnTo>
                    <a:pt x="270" y="29"/>
                  </a:lnTo>
                  <a:lnTo>
                    <a:pt x="316" y="61"/>
                  </a:lnTo>
                  <a:lnTo>
                    <a:pt x="330" y="88"/>
                  </a:lnTo>
                  <a:lnTo>
                    <a:pt x="329" y="151"/>
                  </a:lnTo>
                  <a:lnTo>
                    <a:pt x="316" y="185"/>
                  </a:lnTo>
                  <a:lnTo>
                    <a:pt x="269" y="240"/>
                  </a:lnTo>
                  <a:lnTo>
                    <a:pt x="235" y="261"/>
                  </a:lnTo>
                  <a:lnTo>
                    <a:pt x="169" y="276"/>
                  </a:lnTo>
                  <a:lnTo>
                    <a:pt x="0" y="276"/>
                  </a:lnTo>
                  <a:lnTo>
                    <a:pt x="292" y="315"/>
                  </a:lnTo>
                  <a:lnTo>
                    <a:pt x="344" y="271"/>
                  </a:lnTo>
                  <a:lnTo>
                    <a:pt x="387" y="215"/>
                  </a:lnTo>
                  <a:lnTo>
                    <a:pt x="414" y="151"/>
                  </a:lnTo>
                  <a:lnTo>
                    <a:pt x="421" y="113"/>
                  </a:lnTo>
                  <a:lnTo>
                    <a:pt x="418" y="53"/>
                  </a:lnTo>
                  <a:lnTo>
                    <a:pt x="39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4" name="Freeform 25"/>
            <p:cNvSpPr>
              <a:spLocks/>
            </p:cNvSpPr>
            <p:nvPr/>
          </p:nvSpPr>
          <p:spPr bwMode="auto">
            <a:xfrm>
              <a:off x="890588" y="2154238"/>
              <a:ext cx="119063" cy="166688"/>
            </a:xfrm>
            <a:custGeom>
              <a:avLst/>
              <a:gdLst>
                <a:gd name="T0" fmla="*/ 469 w 604"/>
                <a:gd name="T1" fmla="*/ 0 h 842"/>
                <a:gd name="T2" fmla="*/ 259 w 604"/>
                <a:gd name="T3" fmla="*/ 0 h 842"/>
                <a:gd name="T4" fmla="*/ 249 w 604"/>
                <a:gd name="T5" fmla="*/ 0 h 842"/>
                <a:gd name="T6" fmla="*/ 205 w 604"/>
                <a:gd name="T7" fmla="*/ 41 h 842"/>
                <a:gd name="T8" fmla="*/ 2 w 604"/>
                <a:gd name="T9" fmla="*/ 800 h 842"/>
                <a:gd name="T10" fmla="*/ 0 w 604"/>
                <a:gd name="T11" fmla="*/ 810 h 842"/>
                <a:gd name="T12" fmla="*/ 33 w 604"/>
                <a:gd name="T13" fmla="*/ 842 h 842"/>
                <a:gd name="T14" fmla="*/ 244 w 604"/>
                <a:gd name="T15" fmla="*/ 842 h 842"/>
                <a:gd name="T16" fmla="*/ 247 w 604"/>
                <a:gd name="T17" fmla="*/ 842 h 842"/>
                <a:gd name="T18" fmla="*/ 314 w 604"/>
                <a:gd name="T19" fmla="*/ 834 h 842"/>
                <a:gd name="T20" fmla="*/ 380 w 604"/>
                <a:gd name="T21" fmla="*/ 809 h 842"/>
                <a:gd name="T22" fmla="*/ 442 w 604"/>
                <a:gd name="T23" fmla="*/ 769 h 842"/>
                <a:gd name="T24" fmla="*/ 445 w 604"/>
                <a:gd name="T25" fmla="*/ 766 h 842"/>
                <a:gd name="T26" fmla="*/ 98 w 604"/>
                <a:gd name="T27" fmla="*/ 759 h 842"/>
                <a:gd name="T28" fmla="*/ 188 w 604"/>
                <a:gd name="T29" fmla="*/ 421 h 842"/>
                <a:gd name="T30" fmla="*/ 357 w 604"/>
                <a:gd name="T31" fmla="*/ 421 h 842"/>
                <a:gd name="T32" fmla="*/ 543 w 604"/>
                <a:gd name="T33" fmla="*/ 414 h 842"/>
                <a:gd name="T34" fmla="*/ 502 w 604"/>
                <a:gd name="T35" fmla="*/ 375 h 842"/>
                <a:gd name="T36" fmla="*/ 210 w 604"/>
                <a:gd name="T37" fmla="*/ 336 h 842"/>
                <a:gd name="T38" fmla="*/ 278 w 604"/>
                <a:gd name="T39" fmla="*/ 84 h 842"/>
                <a:gd name="T40" fmla="*/ 447 w 604"/>
                <a:gd name="T41" fmla="*/ 84 h 842"/>
                <a:gd name="T42" fmla="*/ 604 w 604"/>
                <a:gd name="T43" fmla="*/ 60 h 842"/>
                <a:gd name="T44" fmla="*/ 581 w 604"/>
                <a:gd name="T45" fmla="*/ 37 h 842"/>
                <a:gd name="T46" fmla="*/ 532 w 604"/>
                <a:gd name="T47" fmla="*/ 9 h 842"/>
                <a:gd name="T48" fmla="*/ 469 w 604"/>
                <a:gd name="T49" fmla="*/ 0 h 8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04" h="842">
                  <a:moveTo>
                    <a:pt x="469" y="0"/>
                  </a:moveTo>
                  <a:lnTo>
                    <a:pt x="259" y="0"/>
                  </a:lnTo>
                  <a:lnTo>
                    <a:pt x="249" y="0"/>
                  </a:lnTo>
                  <a:lnTo>
                    <a:pt x="205" y="41"/>
                  </a:lnTo>
                  <a:lnTo>
                    <a:pt x="2" y="800"/>
                  </a:lnTo>
                  <a:lnTo>
                    <a:pt x="0" y="810"/>
                  </a:lnTo>
                  <a:lnTo>
                    <a:pt x="33" y="842"/>
                  </a:lnTo>
                  <a:lnTo>
                    <a:pt x="244" y="842"/>
                  </a:lnTo>
                  <a:lnTo>
                    <a:pt x="247" y="842"/>
                  </a:lnTo>
                  <a:lnTo>
                    <a:pt x="314" y="834"/>
                  </a:lnTo>
                  <a:lnTo>
                    <a:pt x="380" y="809"/>
                  </a:lnTo>
                  <a:lnTo>
                    <a:pt x="442" y="769"/>
                  </a:lnTo>
                  <a:lnTo>
                    <a:pt x="445" y="766"/>
                  </a:lnTo>
                  <a:lnTo>
                    <a:pt x="98" y="759"/>
                  </a:lnTo>
                  <a:lnTo>
                    <a:pt x="188" y="421"/>
                  </a:lnTo>
                  <a:lnTo>
                    <a:pt x="357" y="421"/>
                  </a:lnTo>
                  <a:lnTo>
                    <a:pt x="543" y="414"/>
                  </a:lnTo>
                  <a:lnTo>
                    <a:pt x="502" y="375"/>
                  </a:lnTo>
                  <a:lnTo>
                    <a:pt x="210" y="336"/>
                  </a:lnTo>
                  <a:lnTo>
                    <a:pt x="278" y="84"/>
                  </a:lnTo>
                  <a:lnTo>
                    <a:pt x="447" y="84"/>
                  </a:lnTo>
                  <a:lnTo>
                    <a:pt x="604" y="60"/>
                  </a:lnTo>
                  <a:lnTo>
                    <a:pt x="581" y="37"/>
                  </a:lnTo>
                  <a:lnTo>
                    <a:pt x="532" y="9"/>
                  </a:lnTo>
                  <a:lnTo>
                    <a:pt x="46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70" name="Freeform 31"/>
            <p:cNvSpPr>
              <a:spLocks/>
            </p:cNvSpPr>
            <p:nvPr/>
          </p:nvSpPr>
          <p:spPr bwMode="auto">
            <a:xfrm>
              <a:off x="1025525" y="2222500"/>
              <a:ext cx="31750" cy="17463"/>
            </a:xfrm>
            <a:custGeom>
              <a:avLst/>
              <a:gdLst>
                <a:gd name="T0" fmla="*/ 53 w 163"/>
                <a:gd name="T1" fmla="*/ 0 h 92"/>
                <a:gd name="T2" fmla="*/ 6 w 163"/>
                <a:gd name="T3" fmla="*/ 50 h 92"/>
                <a:gd name="T4" fmla="*/ 0 w 163"/>
                <a:gd name="T5" fmla="*/ 62 h 92"/>
                <a:gd name="T6" fmla="*/ 21 w 163"/>
                <a:gd name="T7" fmla="*/ 92 h 92"/>
                <a:gd name="T8" fmla="*/ 52 w 163"/>
                <a:gd name="T9" fmla="*/ 78 h 92"/>
                <a:gd name="T10" fmla="*/ 70 w 163"/>
                <a:gd name="T11" fmla="*/ 57 h 92"/>
                <a:gd name="T12" fmla="*/ 119 w 163"/>
                <a:gd name="T13" fmla="*/ 17 h 92"/>
                <a:gd name="T14" fmla="*/ 163 w 163"/>
                <a:gd name="T15" fmla="*/ 4 h 92"/>
                <a:gd name="T16" fmla="*/ 53 w 163"/>
                <a:gd name="T1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3" h="92">
                  <a:moveTo>
                    <a:pt x="53" y="0"/>
                  </a:moveTo>
                  <a:lnTo>
                    <a:pt x="6" y="50"/>
                  </a:lnTo>
                  <a:lnTo>
                    <a:pt x="0" y="62"/>
                  </a:lnTo>
                  <a:lnTo>
                    <a:pt x="21" y="92"/>
                  </a:lnTo>
                  <a:lnTo>
                    <a:pt x="52" y="78"/>
                  </a:lnTo>
                  <a:lnTo>
                    <a:pt x="70" y="57"/>
                  </a:lnTo>
                  <a:lnTo>
                    <a:pt x="119" y="17"/>
                  </a:lnTo>
                  <a:lnTo>
                    <a:pt x="163" y="4"/>
                  </a:lnTo>
                  <a:lnTo>
                    <a:pt x="5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71" name="Freeform 32"/>
            <p:cNvSpPr>
              <a:spLocks/>
            </p:cNvSpPr>
            <p:nvPr/>
          </p:nvSpPr>
          <p:spPr bwMode="auto">
            <a:xfrm>
              <a:off x="1001713" y="2211388"/>
              <a:ext cx="80963" cy="117475"/>
            </a:xfrm>
            <a:custGeom>
              <a:avLst/>
              <a:gdLst>
                <a:gd name="T0" fmla="*/ 299 w 410"/>
                <a:gd name="T1" fmla="*/ 0 h 591"/>
                <a:gd name="T2" fmla="*/ 267 w 410"/>
                <a:gd name="T3" fmla="*/ 3 h 591"/>
                <a:gd name="T4" fmla="*/ 219 w 410"/>
                <a:gd name="T5" fmla="*/ 21 h 591"/>
                <a:gd name="T6" fmla="*/ 172 w 410"/>
                <a:gd name="T7" fmla="*/ 56 h 591"/>
                <a:gd name="T8" fmla="*/ 282 w 410"/>
                <a:gd name="T9" fmla="*/ 60 h 591"/>
                <a:gd name="T10" fmla="*/ 299 w 410"/>
                <a:gd name="T11" fmla="*/ 61 h 591"/>
                <a:gd name="T12" fmla="*/ 338 w 410"/>
                <a:gd name="T13" fmla="*/ 86 h 591"/>
                <a:gd name="T14" fmla="*/ 345 w 410"/>
                <a:gd name="T15" fmla="*/ 98 h 591"/>
                <a:gd name="T16" fmla="*/ 347 w 410"/>
                <a:gd name="T17" fmla="*/ 148 h 591"/>
                <a:gd name="T18" fmla="*/ 320 w 410"/>
                <a:gd name="T19" fmla="*/ 197 h 591"/>
                <a:gd name="T20" fmla="*/ 10 w 410"/>
                <a:gd name="T21" fmla="*/ 544 h 591"/>
                <a:gd name="T22" fmla="*/ 0 w 410"/>
                <a:gd name="T23" fmla="*/ 561 h 591"/>
                <a:gd name="T24" fmla="*/ 22 w 410"/>
                <a:gd name="T25" fmla="*/ 591 h 591"/>
                <a:gd name="T26" fmla="*/ 258 w 410"/>
                <a:gd name="T27" fmla="*/ 591 h 591"/>
                <a:gd name="T28" fmla="*/ 295 w 410"/>
                <a:gd name="T29" fmla="*/ 561 h 591"/>
                <a:gd name="T30" fmla="*/ 274 w 410"/>
                <a:gd name="T31" fmla="*/ 531 h 591"/>
                <a:gd name="T32" fmla="*/ 91 w 410"/>
                <a:gd name="T33" fmla="*/ 531 h 591"/>
                <a:gd name="T34" fmla="*/ 357 w 410"/>
                <a:gd name="T35" fmla="*/ 233 h 591"/>
                <a:gd name="T36" fmla="*/ 383 w 410"/>
                <a:gd name="T37" fmla="*/ 199 h 591"/>
                <a:gd name="T38" fmla="*/ 406 w 410"/>
                <a:gd name="T39" fmla="*/ 148 h 591"/>
                <a:gd name="T40" fmla="*/ 408 w 410"/>
                <a:gd name="T41" fmla="*/ 138 h 591"/>
                <a:gd name="T42" fmla="*/ 410 w 410"/>
                <a:gd name="T43" fmla="*/ 87 h 591"/>
                <a:gd name="T44" fmla="*/ 391 w 410"/>
                <a:gd name="T45" fmla="*/ 43 h 591"/>
                <a:gd name="T46" fmla="*/ 386 w 410"/>
                <a:gd name="T47" fmla="*/ 37 h 591"/>
                <a:gd name="T48" fmla="*/ 349 w 410"/>
                <a:gd name="T49" fmla="*/ 9 h 591"/>
                <a:gd name="T50" fmla="*/ 299 w 410"/>
                <a:gd name="T51" fmla="*/ 0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10" h="591">
                  <a:moveTo>
                    <a:pt x="299" y="0"/>
                  </a:moveTo>
                  <a:lnTo>
                    <a:pt x="267" y="3"/>
                  </a:lnTo>
                  <a:lnTo>
                    <a:pt x="219" y="21"/>
                  </a:lnTo>
                  <a:lnTo>
                    <a:pt x="172" y="56"/>
                  </a:lnTo>
                  <a:lnTo>
                    <a:pt x="282" y="60"/>
                  </a:lnTo>
                  <a:lnTo>
                    <a:pt x="299" y="61"/>
                  </a:lnTo>
                  <a:lnTo>
                    <a:pt x="338" y="86"/>
                  </a:lnTo>
                  <a:lnTo>
                    <a:pt x="345" y="98"/>
                  </a:lnTo>
                  <a:lnTo>
                    <a:pt x="347" y="148"/>
                  </a:lnTo>
                  <a:lnTo>
                    <a:pt x="320" y="197"/>
                  </a:lnTo>
                  <a:lnTo>
                    <a:pt x="10" y="544"/>
                  </a:lnTo>
                  <a:lnTo>
                    <a:pt x="0" y="561"/>
                  </a:lnTo>
                  <a:lnTo>
                    <a:pt x="22" y="591"/>
                  </a:lnTo>
                  <a:lnTo>
                    <a:pt x="258" y="591"/>
                  </a:lnTo>
                  <a:lnTo>
                    <a:pt x="295" y="561"/>
                  </a:lnTo>
                  <a:lnTo>
                    <a:pt x="274" y="531"/>
                  </a:lnTo>
                  <a:lnTo>
                    <a:pt x="91" y="531"/>
                  </a:lnTo>
                  <a:lnTo>
                    <a:pt x="357" y="233"/>
                  </a:lnTo>
                  <a:lnTo>
                    <a:pt x="383" y="199"/>
                  </a:lnTo>
                  <a:lnTo>
                    <a:pt x="406" y="148"/>
                  </a:lnTo>
                  <a:lnTo>
                    <a:pt x="408" y="138"/>
                  </a:lnTo>
                  <a:lnTo>
                    <a:pt x="410" y="87"/>
                  </a:lnTo>
                  <a:lnTo>
                    <a:pt x="391" y="43"/>
                  </a:lnTo>
                  <a:lnTo>
                    <a:pt x="386" y="37"/>
                  </a:lnTo>
                  <a:lnTo>
                    <a:pt x="349" y="9"/>
                  </a:lnTo>
                  <a:lnTo>
                    <a:pt x="29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2090" name="Группа 2089"/>
          <p:cNvGrpSpPr/>
          <p:nvPr/>
        </p:nvGrpSpPr>
        <p:grpSpPr>
          <a:xfrm>
            <a:off x="4544545" y="3111500"/>
            <a:ext cx="227013" cy="166688"/>
            <a:chOff x="4835525" y="3100388"/>
            <a:chExt cx="227013" cy="166688"/>
          </a:xfrm>
          <a:solidFill>
            <a:schemeClr val="tx1"/>
          </a:solidFill>
        </p:grpSpPr>
        <p:sp>
          <p:nvSpPr>
            <p:cNvPr id="1074" name="Freeform 35"/>
            <p:cNvSpPr>
              <a:spLocks/>
            </p:cNvSpPr>
            <p:nvPr/>
          </p:nvSpPr>
          <p:spPr bwMode="auto">
            <a:xfrm>
              <a:off x="4835525" y="3106738"/>
              <a:ext cx="98425" cy="160338"/>
            </a:xfrm>
            <a:custGeom>
              <a:avLst/>
              <a:gdLst>
                <a:gd name="T0" fmla="*/ 461 w 494"/>
                <a:gd name="T1" fmla="*/ 0 h 810"/>
                <a:gd name="T2" fmla="*/ 7 w 494"/>
                <a:gd name="T3" fmla="*/ 754 h 810"/>
                <a:gd name="T4" fmla="*/ 2 w 494"/>
                <a:gd name="T5" fmla="*/ 768 h 810"/>
                <a:gd name="T6" fmla="*/ 0 w 494"/>
                <a:gd name="T7" fmla="*/ 777 h 810"/>
                <a:gd name="T8" fmla="*/ 33 w 494"/>
                <a:gd name="T9" fmla="*/ 810 h 810"/>
                <a:gd name="T10" fmla="*/ 81 w 494"/>
                <a:gd name="T11" fmla="*/ 781 h 810"/>
                <a:gd name="T12" fmla="*/ 190 w 494"/>
                <a:gd name="T13" fmla="*/ 599 h 810"/>
                <a:gd name="T14" fmla="*/ 494 w 494"/>
                <a:gd name="T15" fmla="*/ 599 h 810"/>
                <a:gd name="T16" fmla="*/ 241 w 494"/>
                <a:gd name="T17" fmla="*/ 515 h 810"/>
                <a:gd name="T18" fmla="*/ 465 w 494"/>
                <a:gd name="T19" fmla="*/ 143 h 810"/>
                <a:gd name="T20" fmla="*/ 461 w 494"/>
                <a:gd name="T21" fmla="*/ 0 h 8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4" h="810">
                  <a:moveTo>
                    <a:pt x="461" y="0"/>
                  </a:moveTo>
                  <a:lnTo>
                    <a:pt x="7" y="754"/>
                  </a:lnTo>
                  <a:lnTo>
                    <a:pt x="2" y="768"/>
                  </a:lnTo>
                  <a:lnTo>
                    <a:pt x="0" y="777"/>
                  </a:lnTo>
                  <a:lnTo>
                    <a:pt x="33" y="810"/>
                  </a:lnTo>
                  <a:lnTo>
                    <a:pt x="81" y="781"/>
                  </a:lnTo>
                  <a:lnTo>
                    <a:pt x="190" y="599"/>
                  </a:lnTo>
                  <a:lnTo>
                    <a:pt x="494" y="599"/>
                  </a:lnTo>
                  <a:lnTo>
                    <a:pt x="241" y="515"/>
                  </a:lnTo>
                  <a:lnTo>
                    <a:pt x="465" y="143"/>
                  </a:lnTo>
                  <a:lnTo>
                    <a:pt x="46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75" name="Freeform 36"/>
            <p:cNvSpPr>
              <a:spLocks/>
            </p:cNvSpPr>
            <p:nvPr/>
          </p:nvSpPr>
          <p:spPr bwMode="auto">
            <a:xfrm>
              <a:off x="4884738" y="3100388"/>
              <a:ext cx="69850" cy="166688"/>
            </a:xfrm>
            <a:custGeom>
              <a:avLst/>
              <a:gdLst>
                <a:gd name="T0" fmla="*/ 271 w 353"/>
                <a:gd name="T1" fmla="*/ 0 h 843"/>
                <a:gd name="T2" fmla="*/ 220 w 353"/>
                <a:gd name="T3" fmla="*/ 33 h 843"/>
                <a:gd name="T4" fmla="*/ 224 w 353"/>
                <a:gd name="T5" fmla="*/ 176 h 843"/>
                <a:gd name="T6" fmla="*/ 248 w 353"/>
                <a:gd name="T7" fmla="*/ 548 h 843"/>
                <a:gd name="T8" fmla="*/ 0 w 353"/>
                <a:gd name="T9" fmla="*/ 548 h 843"/>
                <a:gd name="T10" fmla="*/ 253 w 353"/>
                <a:gd name="T11" fmla="*/ 632 h 843"/>
                <a:gd name="T12" fmla="*/ 265 w 353"/>
                <a:gd name="T13" fmla="*/ 814 h 843"/>
                <a:gd name="T14" fmla="*/ 297 w 353"/>
                <a:gd name="T15" fmla="*/ 843 h 843"/>
                <a:gd name="T16" fmla="*/ 307 w 353"/>
                <a:gd name="T17" fmla="*/ 842 h 843"/>
                <a:gd name="T18" fmla="*/ 351 w 353"/>
                <a:gd name="T19" fmla="*/ 801 h 843"/>
                <a:gd name="T20" fmla="*/ 353 w 353"/>
                <a:gd name="T21" fmla="*/ 787 h 843"/>
                <a:gd name="T22" fmla="*/ 303 w 353"/>
                <a:gd name="T23" fmla="*/ 32 h 843"/>
                <a:gd name="T24" fmla="*/ 271 w 353"/>
                <a:gd name="T25" fmla="*/ 0 h 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3" h="843">
                  <a:moveTo>
                    <a:pt x="271" y="0"/>
                  </a:moveTo>
                  <a:lnTo>
                    <a:pt x="220" y="33"/>
                  </a:lnTo>
                  <a:lnTo>
                    <a:pt x="224" y="176"/>
                  </a:lnTo>
                  <a:lnTo>
                    <a:pt x="248" y="548"/>
                  </a:lnTo>
                  <a:lnTo>
                    <a:pt x="0" y="548"/>
                  </a:lnTo>
                  <a:lnTo>
                    <a:pt x="253" y="632"/>
                  </a:lnTo>
                  <a:lnTo>
                    <a:pt x="265" y="814"/>
                  </a:lnTo>
                  <a:lnTo>
                    <a:pt x="297" y="843"/>
                  </a:lnTo>
                  <a:lnTo>
                    <a:pt x="307" y="842"/>
                  </a:lnTo>
                  <a:lnTo>
                    <a:pt x="351" y="801"/>
                  </a:lnTo>
                  <a:lnTo>
                    <a:pt x="353" y="787"/>
                  </a:lnTo>
                  <a:lnTo>
                    <a:pt x="303" y="32"/>
                  </a:lnTo>
                  <a:lnTo>
                    <a:pt x="27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77" name="Freeform 38"/>
            <p:cNvSpPr>
              <a:spLocks/>
            </p:cNvSpPr>
            <p:nvPr/>
          </p:nvSpPr>
          <p:spPr bwMode="auto">
            <a:xfrm>
              <a:off x="5008563" y="3206750"/>
              <a:ext cx="42863" cy="22225"/>
            </a:xfrm>
            <a:custGeom>
              <a:avLst/>
              <a:gdLst>
                <a:gd name="T0" fmla="*/ 199 w 220"/>
                <a:gd name="T1" fmla="*/ 0 h 118"/>
                <a:gd name="T2" fmla="*/ 161 w 220"/>
                <a:gd name="T3" fmla="*/ 29 h 118"/>
                <a:gd name="T4" fmla="*/ 138 w 220"/>
                <a:gd name="T5" fmla="*/ 118 h 118"/>
                <a:gd name="T6" fmla="*/ 0 w 220"/>
                <a:gd name="T7" fmla="*/ 118 h 118"/>
                <a:gd name="T8" fmla="*/ 196 w 220"/>
                <a:gd name="T9" fmla="*/ 118 h 118"/>
                <a:gd name="T10" fmla="*/ 220 w 220"/>
                <a:gd name="T11" fmla="*/ 29 h 118"/>
                <a:gd name="T12" fmla="*/ 199 w 220"/>
                <a:gd name="T13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0" h="118">
                  <a:moveTo>
                    <a:pt x="199" y="0"/>
                  </a:moveTo>
                  <a:lnTo>
                    <a:pt x="161" y="29"/>
                  </a:lnTo>
                  <a:lnTo>
                    <a:pt x="138" y="118"/>
                  </a:lnTo>
                  <a:lnTo>
                    <a:pt x="0" y="118"/>
                  </a:lnTo>
                  <a:lnTo>
                    <a:pt x="196" y="118"/>
                  </a:lnTo>
                  <a:lnTo>
                    <a:pt x="220" y="29"/>
                  </a:lnTo>
                  <a:lnTo>
                    <a:pt x="19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78" name="Freeform 39"/>
            <p:cNvSpPr>
              <a:spLocks/>
            </p:cNvSpPr>
            <p:nvPr/>
          </p:nvSpPr>
          <p:spPr bwMode="auto">
            <a:xfrm>
              <a:off x="4992688" y="3148013"/>
              <a:ext cx="69850" cy="115888"/>
            </a:xfrm>
            <a:custGeom>
              <a:avLst/>
              <a:gdLst>
                <a:gd name="T0" fmla="*/ 266 w 354"/>
                <a:gd name="T1" fmla="*/ 0 h 590"/>
                <a:gd name="T2" fmla="*/ 232 w 354"/>
                <a:gd name="T3" fmla="*/ 21 h 590"/>
                <a:gd name="T4" fmla="*/ 3 w 354"/>
                <a:gd name="T5" fmla="*/ 434 h 590"/>
                <a:gd name="T6" fmla="*/ 0 w 354"/>
                <a:gd name="T7" fmla="*/ 442 h 590"/>
                <a:gd name="T8" fmla="*/ 22 w 354"/>
                <a:gd name="T9" fmla="*/ 472 h 590"/>
                <a:gd name="T10" fmla="*/ 199 w 354"/>
                <a:gd name="T11" fmla="*/ 472 h 590"/>
                <a:gd name="T12" fmla="*/ 175 w 354"/>
                <a:gd name="T13" fmla="*/ 561 h 590"/>
                <a:gd name="T14" fmla="*/ 197 w 354"/>
                <a:gd name="T15" fmla="*/ 590 h 590"/>
                <a:gd name="T16" fmla="*/ 234 w 354"/>
                <a:gd name="T17" fmla="*/ 561 h 590"/>
                <a:gd name="T18" fmla="*/ 258 w 354"/>
                <a:gd name="T19" fmla="*/ 472 h 590"/>
                <a:gd name="T20" fmla="*/ 317 w 354"/>
                <a:gd name="T21" fmla="*/ 472 h 590"/>
                <a:gd name="T22" fmla="*/ 354 w 354"/>
                <a:gd name="T23" fmla="*/ 442 h 590"/>
                <a:gd name="T24" fmla="*/ 333 w 354"/>
                <a:gd name="T25" fmla="*/ 413 h 590"/>
                <a:gd name="T26" fmla="*/ 273 w 354"/>
                <a:gd name="T27" fmla="*/ 413 h 590"/>
                <a:gd name="T28" fmla="*/ 77 w 354"/>
                <a:gd name="T29" fmla="*/ 413 h 590"/>
                <a:gd name="T30" fmla="*/ 284 w 354"/>
                <a:gd name="T31" fmla="*/ 38 h 590"/>
                <a:gd name="T32" fmla="*/ 288 w 354"/>
                <a:gd name="T33" fmla="*/ 29 h 590"/>
                <a:gd name="T34" fmla="*/ 266 w 354"/>
                <a:gd name="T35" fmla="*/ 0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54" h="590">
                  <a:moveTo>
                    <a:pt x="266" y="0"/>
                  </a:moveTo>
                  <a:lnTo>
                    <a:pt x="232" y="21"/>
                  </a:lnTo>
                  <a:lnTo>
                    <a:pt x="3" y="434"/>
                  </a:lnTo>
                  <a:lnTo>
                    <a:pt x="0" y="442"/>
                  </a:lnTo>
                  <a:lnTo>
                    <a:pt x="22" y="472"/>
                  </a:lnTo>
                  <a:lnTo>
                    <a:pt x="199" y="472"/>
                  </a:lnTo>
                  <a:lnTo>
                    <a:pt x="175" y="561"/>
                  </a:lnTo>
                  <a:lnTo>
                    <a:pt x="197" y="590"/>
                  </a:lnTo>
                  <a:lnTo>
                    <a:pt x="234" y="561"/>
                  </a:lnTo>
                  <a:lnTo>
                    <a:pt x="258" y="472"/>
                  </a:lnTo>
                  <a:lnTo>
                    <a:pt x="317" y="472"/>
                  </a:lnTo>
                  <a:lnTo>
                    <a:pt x="354" y="442"/>
                  </a:lnTo>
                  <a:lnTo>
                    <a:pt x="333" y="413"/>
                  </a:lnTo>
                  <a:lnTo>
                    <a:pt x="273" y="413"/>
                  </a:lnTo>
                  <a:lnTo>
                    <a:pt x="77" y="413"/>
                  </a:lnTo>
                  <a:lnTo>
                    <a:pt x="284" y="38"/>
                  </a:lnTo>
                  <a:lnTo>
                    <a:pt x="288" y="29"/>
                  </a:lnTo>
                  <a:lnTo>
                    <a:pt x="26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2087" name="Группа 2086"/>
          <p:cNvGrpSpPr/>
          <p:nvPr/>
        </p:nvGrpSpPr>
        <p:grpSpPr>
          <a:xfrm>
            <a:off x="2487145" y="2800350"/>
            <a:ext cx="228600" cy="166688"/>
            <a:chOff x="2778125" y="2789238"/>
            <a:chExt cx="228600" cy="166688"/>
          </a:xfrm>
          <a:solidFill>
            <a:schemeClr val="tx1"/>
          </a:solidFill>
        </p:grpSpPr>
        <p:grpSp>
          <p:nvGrpSpPr>
            <p:cNvPr id="2082" name="Группа 2081"/>
            <p:cNvGrpSpPr/>
            <p:nvPr/>
          </p:nvGrpSpPr>
          <p:grpSpPr>
            <a:xfrm>
              <a:off x="2778125" y="2795588"/>
              <a:ext cx="228600" cy="160338"/>
              <a:chOff x="2778125" y="2795588"/>
              <a:chExt cx="228600" cy="160338"/>
            </a:xfrm>
            <a:grpFill/>
          </p:grpSpPr>
          <p:sp>
            <p:nvSpPr>
              <p:cNvPr id="1080" name="Freeform 41"/>
              <p:cNvSpPr>
                <a:spLocks/>
              </p:cNvSpPr>
              <p:nvPr/>
            </p:nvSpPr>
            <p:spPr bwMode="auto">
              <a:xfrm>
                <a:off x="2962275" y="2886075"/>
                <a:ext cx="38100" cy="52388"/>
              </a:xfrm>
              <a:custGeom>
                <a:avLst/>
                <a:gdLst>
                  <a:gd name="T0" fmla="*/ 172 w 191"/>
                  <a:gd name="T1" fmla="*/ 0 h 262"/>
                  <a:gd name="T2" fmla="*/ 63 w 191"/>
                  <a:gd name="T3" fmla="*/ 16 h 262"/>
                  <a:gd name="T4" fmla="*/ 79 w 191"/>
                  <a:gd name="T5" fmla="*/ 18 h 262"/>
                  <a:gd name="T6" fmla="*/ 119 w 191"/>
                  <a:gd name="T7" fmla="*/ 42 h 262"/>
                  <a:gd name="T8" fmla="*/ 126 w 191"/>
                  <a:gd name="T9" fmla="*/ 54 h 262"/>
                  <a:gd name="T10" fmla="*/ 128 w 191"/>
                  <a:gd name="T11" fmla="*/ 105 h 262"/>
                  <a:gd name="T12" fmla="*/ 112 w 191"/>
                  <a:gd name="T13" fmla="*/ 164 h 262"/>
                  <a:gd name="T14" fmla="*/ 107 w 191"/>
                  <a:gd name="T15" fmla="*/ 180 h 262"/>
                  <a:gd name="T16" fmla="*/ 70 w 191"/>
                  <a:gd name="T17" fmla="*/ 227 h 262"/>
                  <a:gd name="T18" fmla="*/ 54 w 191"/>
                  <a:gd name="T19" fmla="*/ 238 h 262"/>
                  <a:gd name="T20" fmla="*/ 0 w 191"/>
                  <a:gd name="T21" fmla="*/ 253 h 262"/>
                  <a:gd name="T22" fmla="*/ 109 w 191"/>
                  <a:gd name="T23" fmla="*/ 262 h 262"/>
                  <a:gd name="T24" fmla="*/ 148 w 191"/>
                  <a:gd name="T25" fmla="*/ 217 h 262"/>
                  <a:gd name="T26" fmla="*/ 171 w 191"/>
                  <a:gd name="T27" fmla="*/ 164 h 262"/>
                  <a:gd name="T28" fmla="*/ 187 w 191"/>
                  <a:gd name="T29" fmla="*/ 105 h 262"/>
                  <a:gd name="T30" fmla="*/ 189 w 191"/>
                  <a:gd name="T31" fmla="*/ 96 h 262"/>
                  <a:gd name="T32" fmla="*/ 191 w 191"/>
                  <a:gd name="T33" fmla="*/ 44 h 262"/>
                  <a:gd name="T34" fmla="*/ 172 w 191"/>
                  <a:gd name="T35" fmla="*/ 0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1" h="262">
                    <a:moveTo>
                      <a:pt x="172" y="0"/>
                    </a:moveTo>
                    <a:lnTo>
                      <a:pt x="63" y="16"/>
                    </a:lnTo>
                    <a:lnTo>
                      <a:pt x="79" y="18"/>
                    </a:lnTo>
                    <a:lnTo>
                      <a:pt x="119" y="42"/>
                    </a:lnTo>
                    <a:lnTo>
                      <a:pt x="126" y="54"/>
                    </a:lnTo>
                    <a:lnTo>
                      <a:pt x="128" y="105"/>
                    </a:lnTo>
                    <a:lnTo>
                      <a:pt x="112" y="164"/>
                    </a:lnTo>
                    <a:lnTo>
                      <a:pt x="107" y="180"/>
                    </a:lnTo>
                    <a:lnTo>
                      <a:pt x="70" y="227"/>
                    </a:lnTo>
                    <a:lnTo>
                      <a:pt x="54" y="238"/>
                    </a:lnTo>
                    <a:lnTo>
                      <a:pt x="0" y="253"/>
                    </a:lnTo>
                    <a:lnTo>
                      <a:pt x="109" y="262"/>
                    </a:lnTo>
                    <a:lnTo>
                      <a:pt x="148" y="217"/>
                    </a:lnTo>
                    <a:lnTo>
                      <a:pt x="171" y="164"/>
                    </a:lnTo>
                    <a:lnTo>
                      <a:pt x="187" y="105"/>
                    </a:lnTo>
                    <a:lnTo>
                      <a:pt x="189" y="96"/>
                    </a:lnTo>
                    <a:lnTo>
                      <a:pt x="191" y="44"/>
                    </a:lnTo>
                    <a:lnTo>
                      <a:pt x="17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81" name="Freeform 42"/>
              <p:cNvSpPr>
                <a:spLocks/>
              </p:cNvSpPr>
              <p:nvPr/>
            </p:nvSpPr>
            <p:spPr bwMode="auto">
              <a:xfrm>
                <a:off x="2936875" y="2830513"/>
                <a:ext cx="69850" cy="117475"/>
              </a:xfrm>
              <a:custGeom>
                <a:avLst/>
                <a:gdLst>
                  <a:gd name="T0" fmla="*/ 329 w 351"/>
                  <a:gd name="T1" fmla="*/ 0 h 590"/>
                  <a:gd name="T2" fmla="*/ 300 w 351"/>
                  <a:gd name="T3" fmla="*/ 7 h 590"/>
                  <a:gd name="T4" fmla="*/ 269 w 351"/>
                  <a:gd name="T5" fmla="*/ 20 h 590"/>
                  <a:gd name="T6" fmla="*/ 217 w 351"/>
                  <a:gd name="T7" fmla="*/ 50 h 590"/>
                  <a:gd name="T8" fmla="*/ 165 w 351"/>
                  <a:gd name="T9" fmla="*/ 90 h 590"/>
                  <a:gd name="T10" fmla="*/ 139 w 351"/>
                  <a:gd name="T11" fmla="*/ 115 h 590"/>
                  <a:gd name="T12" fmla="*/ 101 w 351"/>
                  <a:gd name="T13" fmla="*/ 161 h 590"/>
                  <a:gd name="T14" fmla="*/ 71 w 351"/>
                  <a:gd name="T15" fmla="*/ 211 h 590"/>
                  <a:gd name="T16" fmla="*/ 51 w 351"/>
                  <a:gd name="T17" fmla="*/ 266 h 590"/>
                  <a:gd name="T18" fmla="*/ 4 w 351"/>
                  <a:gd name="T19" fmla="*/ 444 h 590"/>
                  <a:gd name="T20" fmla="*/ 2 w 351"/>
                  <a:gd name="T21" fmla="*/ 452 h 590"/>
                  <a:gd name="T22" fmla="*/ 0 w 351"/>
                  <a:gd name="T23" fmla="*/ 504 h 590"/>
                  <a:gd name="T24" fmla="*/ 19 w 351"/>
                  <a:gd name="T25" fmla="*/ 548 h 590"/>
                  <a:gd name="T26" fmla="*/ 24 w 351"/>
                  <a:gd name="T27" fmla="*/ 554 h 590"/>
                  <a:gd name="T28" fmla="*/ 61 w 351"/>
                  <a:gd name="T29" fmla="*/ 581 h 590"/>
                  <a:gd name="T30" fmla="*/ 112 w 351"/>
                  <a:gd name="T31" fmla="*/ 590 h 590"/>
                  <a:gd name="T32" fmla="*/ 122 w 351"/>
                  <a:gd name="T33" fmla="*/ 590 h 590"/>
                  <a:gd name="T34" fmla="*/ 176 w 351"/>
                  <a:gd name="T35" fmla="*/ 578 h 590"/>
                  <a:gd name="T36" fmla="*/ 229 w 351"/>
                  <a:gd name="T37" fmla="*/ 548 h 590"/>
                  <a:gd name="T38" fmla="*/ 237 w 351"/>
                  <a:gd name="T39" fmla="*/ 541 h 590"/>
                  <a:gd name="T40" fmla="*/ 128 w 351"/>
                  <a:gd name="T41" fmla="*/ 532 h 590"/>
                  <a:gd name="T42" fmla="*/ 112 w 351"/>
                  <a:gd name="T43" fmla="*/ 530 h 590"/>
                  <a:gd name="T44" fmla="*/ 72 w 351"/>
                  <a:gd name="T45" fmla="*/ 506 h 590"/>
                  <a:gd name="T46" fmla="*/ 65 w 351"/>
                  <a:gd name="T47" fmla="*/ 492 h 590"/>
                  <a:gd name="T48" fmla="*/ 63 w 351"/>
                  <a:gd name="T49" fmla="*/ 443 h 590"/>
                  <a:gd name="T50" fmla="*/ 103 w 351"/>
                  <a:gd name="T51" fmla="*/ 295 h 590"/>
                  <a:gd name="T52" fmla="*/ 191 w 351"/>
                  <a:gd name="T53" fmla="*/ 295 h 590"/>
                  <a:gd name="T54" fmla="*/ 300 w 351"/>
                  <a:gd name="T55" fmla="*/ 279 h 590"/>
                  <a:gd name="T56" fmla="*/ 295 w 351"/>
                  <a:gd name="T57" fmla="*/ 273 h 590"/>
                  <a:gd name="T58" fmla="*/ 258 w 351"/>
                  <a:gd name="T59" fmla="*/ 246 h 590"/>
                  <a:gd name="T60" fmla="*/ 207 w 351"/>
                  <a:gd name="T61" fmla="*/ 237 h 590"/>
                  <a:gd name="T62" fmla="*/ 121 w 351"/>
                  <a:gd name="T63" fmla="*/ 237 h 590"/>
                  <a:gd name="T64" fmla="*/ 123 w 351"/>
                  <a:gd name="T65" fmla="*/ 232 h 590"/>
                  <a:gd name="T66" fmla="*/ 151 w 351"/>
                  <a:gd name="T67" fmla="*/ 182 h 590"/>
                  <a:gd name="T68" fmla="*/ 193 w 351"/>
                  <a:gd name="T69" fmla="*/ 134 h 590"/>
                  <a:gd name="T70" fmla="*/ 225 w 351"/>
                  <a:gd name="T71" fmla="*/ 107 h 590"/>
                  <a:gd name="T72" fmla="*/ 277 w 351"/>
                  <a:gd name="T73" fmla="*/ 74 h 590"/>
                  <a:gd name="T74" fmla="*/ 329 w 351"/>
                  <a:gd name="T75" fmla="*/ 55 h 590"/>
                  <a:gd name="T76" fmla="*/ 351 w 351"/>
                  <a:gd name="T77" fmla="*/ 30 h 590"/>
                  <a:gd name="T78" fmla="*/ 329 w 351"/>
                  <a:gd name="T79" fmla="*/ 0 h 5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51" h="590">
                    <a:moveTo>
                      <a:pt x="329" y="0"/>
                    </a:moveTo>
                    <a:lnTo>
                      <a:pt x="300" y="7"/>
                    </a:lnTo>
                    <a:lnTo>
                      <a:pt x="269" y="20"/>
                    </a:lnTo>
                    <a:lnTo>
                      <a:pt x="217" y="50"/>
                    </a:lnTo>
                    <a:lnTo>
                      <a:pt x="165" y="90"/>
                    </a:lnTo>
                    <a:lnTo>
                      <a:pt x="139" y="115"/>
                    </a:lnTo>
                    <a:lnTo>
                      <a:pt x="101" y="161"/>
                    </a:lnTo>
                    <a:lnTo>
                      <a:pt x="71" y="211"/>
                    </a:lnTo>
                    <a:lnTo>
                      <a:pt x="51" y="266"/>
                    </a:lnTo>
                    <a:lnTo>
                      <a:pt x="4" y="444"/>
                    </a:lnTo>
                    <a:lnTo>
                      <a:pt x="2" y="452"/>
                    </a:lnTo>
                    <a:lnTo>
                      <a:pt x="0" y="504"/>
                    </a:lnTo>
                    <a:lnTo>
                      <a:pt x="19" y="548"/>
                    </a:lnTo>
                    <a:lnTo>
                      <a:pt x="24" y="554"/>
                    </a:lnTo>
                    <a:lnTo>
                      <a:pt x="61" y="581"/>
                    </a:lnTo>
                    <a:lnTo>
                      <a:pt x="112" y="590"/>
                    </a:lnTo>
                    <a:lnTo>
                      <a:pt x="122" y="590"/>
                    </a:lnTo>
                    <a:lnTo>
                      <a:pt x="176" y="578"/>
                    </a:lnTo>
                    <a:lnTo>
                      <a:pt x="229" y="548"/>
                    </a:lnTo>
                    <a:lnTo>
                      <a:pt x="237" y="541"/>
                    </a:lnTo>
                    <a:lnTo>
                      <a:pt x="128" y="532"/>
                    </a:lnTo>
                    <a:lnTo>
                      <a:pt x="112" y="530"/>
                    </a:lnTo>
                    <a:lnTo>
                      <a:pt x="72" y="506"/>
                    </a:lnTo>
                    <a:lnTo>
                      <a:pt x="65" y="492"/>
                    </a:lnTo>
                    <a:lnTo>
                      <a:pt x="63" y="443"/>
                    </a:lnTo>
                    <a:lnTo>
                      <a:pt x="103" y="295"/>
                    </a:lnTo>
                    <a:lnTo>
                      <a:pt x="191" y="295"/>
                    </a:lnTo>
                    <a:lnTo>
                      <a:pt x="300" y="279"/>
                    </a:lnTo>
                    <a:lnTo>
                      <a:pt x="295" y="273"/>
                    </a:lnTo>
                    <a:lnTo>
                      <a:pt x="258" y="246"/>
                    </a:lnTo>
                    <a:lnTo>
                      <a:pt x="207" y="237"/>
                    </a:lnTo>
                    <a:lnTo>
                      <a:pt x="121" y="237"/>
                    </a:lnTo>
                    <a:lnTo>
                      <a:pt x="123" y="232"/>
                    </a:lnTo>
                    <a:lnTo>
                      <a:pt x="151" y="182"/>
                    </a:lnTo>
                    <a:lnTo>
                      <a:pt x="193" y="134"/>
                    </a:lnTo>
                    <a:lnTo>
                      <a:pt x="225" y="107"/>
                    </a:lnTo>
                    <a:lnTo>
                      <a:pt x="277" y="74"/>
                    </a:lnTo>
                    <a:lnTo>
                      <a:pt x="329" y="55"/>
                    </a:lnTo>
                    <a:lnTo>
                      <a:pt x="351" y="30"/>
                    </a:lnTo>
                    <a:lnTo>
                      <a:pt x="32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82" name="Freeform 43"/>
              <p:cNvSpPr>
                <a:spLocks/>
              </p:cNvSpPr>
              <p:nvPr/>
            </p:nvSpPr>
            <p:spPr bwMode="auto">
              <a:xfrm>
                <a:off x="2778125" y="2795588"/>
                <a:ext cx="96838" cy="160338"/>
              </a:xfrm>
              <a:custGeom>
                <a:avLst/>
                <a:gdLst>
                  <a:gd name="T0" fmla="*/ 460 w 493"/>
                  <a:gd name="T1" fmla="*/ 0 h 811"/>
                  <a:gd name="T2" fmla="*/ 7 w 493"/>
                  <a:gd name="T3" fmla="*/ 754 h 811"/>
                  <a:gd name="T4" fmla="*/ 2 w 493"/>
                  <a:gd name="T5" fmla="*/ 768 h 811"/>
                  <a:gd name="T6" fmla="*/ 0 w 493"/>
                  <a:gd name="T7" fmla="*/ 777 h 811"/>
                  <a:gd name="T8" fmla="*/ 32 w 493"/>
                  <a:gd name="T9" fmla="*/ 811 h 811"/>
                  <a:gd name="T10" fmla="*/ 80 w 493"/>
                  <a:gd name="T11" fmla="*/ 781 h 811"/>
                  <a:gd name="T12" fmla="*/ 190 w 493"/>
                  <a:gd name="T13" fmla="*/ 599 h 811"/>
                  <a:gd name="T14" fmla="*/ 493 w 493"/>
                  <a:gd name="T15" fmla="*/ 599 h 811"/>
                  <a:gd name="T16" fmla="*/ 240 w 493"/>
                  <a:gd name="T17" fmla="*/ 515 h 811"/>
                  <a:gd name="T18" fmla="*/ 464 w 493"/>
                  <a:gd name="T19" fmla="*/ 144 h 811"/>
                  <a:gd name="T20" fmla="*/ 460 w 493"/>
                  <a:gd name="T21" fmla="*/ 0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93" h="811">
                    <a:moveTo>
                      <a:pt x="460" y="0"/>
                    </a:moveTo>
                    <a:lnTo>
                      <a:pt x="7" y="754"/>
                    </a:lnTo>
                    <a:lnTo>
                      <a:pt x="2" y="768"/>
                    </a:lnTo>
                    <a:lnTo>
                      <a:pt x="0" y="777"/>
                    </a:lnTo>
                    <a:lnTo>
                      <a:pt x="32" y="811"/>
                    </a:lnTo>
                    <a:lnTo>
                      <a:pt x="80" y="781"/>
                    </a:lnTo>
                    <a:lnTo>
                      <a:pt x="190" y="599"/>
                    </a:lnTo>
                    <a:lnTo>
                      <a:pt x="493" y="599"/>
                    </a:lnTo>
                    <a:lnTo>
                      <a:pt x="240" y="515"/>
                    </a:lnTo>
                    <a:lnTo>
                      <a:pt x="464" y="144"/>
                    </a:lnTo>
                    <a:lnTo>
                      <a:pt x="46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083" name="Freeform 44"/>
            <p:cNvSpPr>
              <a:spLocks/>
            </p:cNvSpPr>
            <p:nvPr/>
          </p:nvSpPr>
          <p:spPr bwMode="auto">
            <a:xfrm>
              <a:off x="2825750" y="2789238"/>
              <a:ext cx="69850" cy="166688"/>
            </a:xfrm>
            <a:custGeom>
              <a:avLst/>
              <a:gdLst>
                <a:gd name="T0" fmla="*/ 271 w 353"/>
                <a:gd name="T1" fmla="*/ 0 h 844"/>
                <a:gd name="T2" fmla="*/ 220 w 353"/>
                <a:gd name="T3" fmla="*/ 33 h 844"/>
                <a:gd name="T4" fmla="*/ 224 w 353"/>
                <a:gd name="T5" fmla="*/ 177 h 844"/>
                <a:gd name="T6" fmla="*/ 248 w 353"/>
                <a:gd name="T7" fmla="*/ 548 h 844"/>
                <a:gd name="T8" fmla="*/ 0 w 353"/>
                <a:gd name="T9" fmla="*/ 548 h 844"/>
                <a:gd name="T10" fmla="*/ 253 w 353"/>
                <a:gd name="T11" fmla="*/ 632 h 844"/>
                <a:gd name="T12" fmla="*/ 265 w 353"/>
                <a:gd name="T13" fmla="*/ 814 h 844"/>
                <a:gd name="T14" fmla="*/ 298 w 353"/>
                <a:gd name="T15" fmla="*/ 844 h 844"/>
                <a:gd name="T16" fmla="*/ 308 w 353"/>
                <a:gd name="T17" fmla="*/ 843 h 844"/>
                <a:gd name="T18" fmla="*/ 351 w 353"/>
                <a:gd name="T19" fmla="*/ 801 h 844"/>
                <a:gd name="T20" fmla="*/ 353 w 353"/>
                <a:gd name="T21" fmla="*/ 787 h 844"/>
                <a:gd name="T22" fmla="*/ 304 w 353"/>
                <a:gd name="T23" fmla="*/ 32 h 844"/>
                <a:gd name="T24" fmla="*/ 271 w 353"/>
                <a:gd name="T25" fmla="*/ 0 h 8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3" h="844">
                  <a:moveTo>
                    <a:pt x="271" y="0"/>
                  </a:moveTo>
                  <a:lnTo>
                    <a:pt x="220" y="33"/>
                  </a:lnTo>
                  <a:lnTo>
                    <a:pt x="224" y="177"/>
                  </a:lnTo>
                  <a:lnTo>
                    <a:pt x="248" y="548"/>
                  </a:lnTo>
                  <a:lnTo>
                    <a:pt x="0" y="548"/>
                  </a:lnTo>
                  <a:lnTo>
                    <a:pt x="253" y="632"/>
                  </a:lnTo>
                  <a:lnTo>
                    <a:pt x="265" y="814"/>
                  </a:lnTo>
                  <a:lnTo>
                    <a:pt x="298" y="844"/>
                  </a:lnTo>
                  <a:lnTo>
                    <a:pt x="308" y="843"/>
                  </a:lnTo>
                  <a:lnTo>
                    <a:pt x="351" y="801"/>
                  </a:lnTo>
                  <a:lnTo>
                    <a:pt x="353" y="787"/>
                  </a:lnTo>
                  <a:lnTo>
                    <a:pt x="304" y="32"/>
                  </a:lnTo>
                  <a:lnTo>
                    <a:pt x="27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2086" name="Группа 2085"/>
          <p:cNvGrpSpPr/>
          <p:nvPr/>
        </p:nvGrpSpPr>
        <p:grpSpPr>
          <a:xfrm>
            <a:off x="2572870" y="2387600"/>
            <a:ext cx="204788" cy="166688"/>
            <a:chOff x="2863850" y="2376488"/>
            <a:chExt cx="204788" cy="166688"/>
          </a:xfrm>
          <a:solidFill>
            <a:schemeClr val="tx1"/>
          </a:solidFill>
        </p:grpSpPr>
        <p:grpSp>
          <p:nvGrpSpPr>
            <p:cNvPr id="2081" name="Группа 2080"/>
            <p:cNvGrpSpPr/>
            <p:nvPr/>
          </p:nvGrpSpPr>
          <p:grpSpPr>
            <a:xfrm>
              <a:off x="2863850" y="2382838"/>
              <a:ext cx="204788" cy="160338"/>
              <a:chOff x="2863850" y="2382838"/>
              <a:chExt cx="204788" cy="160338"/>
            </a:xfrm>
            <a:grpFill/>
          </p:grpSpPr>
          <p:sp>
            <p:nvSpPr>
              <p:cNvPr id="1079" name="Freeform 40"/>
              <p:cNvSpPr>
                <a:spLocks/>
              </p:cNvSpPr>
              <p:nvPr/>
            </p:nvSpPr>
            <p:spPr bwMode="auto">
              <a:xfrm>
                <a:off x="3005138" y="2424113"/>
                <a:ext cx="63500" cy="115888"/>
              </a:xfrm>
              <a:custGeom>
                <a:avLst/>
                <a:gdLst>
                  <a:gd name="T0" fmla="*/ 298 w 320"/>
                  <a:gd name="T1" fmla="*/ 0 h 591"/>
                  <a:gd name="T2" fmla="*/ 62 w 320"/>
                  <a:gd name="T3" fmla="*/ 0 h 591"/>
                  <a:gd name="T4" fmla="*/ 25 w 320"/>
                  <a:gd name="T5" fmla="*/ 30 h 591"/>
                  <a:gd name="T6" fmla="*/ 46 w 320"/>
                  <a:gd name="T7" fmla="*/ 60 h 591"/>
                  <a:gd name="T8" fmla="*/ 244 w 320"/>
                  <a:gd name="T9" fmla="*/ 60 h 591"/>
                  <a:gd name="T10" fmla="*/ 144 w 320"/>
                  <a:gd name="T11" fmla="*/ 266 h 591"/>
                  <a:gd name="T12" fmla="*/ 108 w 320"/>
                  <a:gd name="T13" fmla="*/ 266 h 591"/>
                  <a:gd name="T14" fmla="*/ 71 w 320"/>
                  <a:gd name="T15" fmla="*/ 295 h 591"/>
                  <a:gd name="T16" fmla="*/ 93 w 320"/>
                  <a:gd name="T17" fmla="*/ 326 h 591"/>
                  <a:gd name="T18" fmla="*/ 114 w 320"/>
                  <a:gd name="T19" fmla="*/ 326 h 591"/>
                  <a:gd name="T20" fmla="*/ 2 w 320"/>
                  <a:gd name="T21" fmla="*/ 554 h 591"/>
                  <a:gd name="T22" fmla="*/ 0 w 320"/>
                  <a:gd name="T23" fmla="*/ 561 h 591"/>
                  <a:gd name="T24" fmla="*/ 22 w 320"/>
                  <a:gd name="T25" fmla="*/ 591 h 591"/>
                  <a:gd name="T26" fmla="*/ 57 w 320"/>
                  <a:gd name="T27" fmla="*/ 568 h 591"/>
                  <a:gd name="T28" fmla="*/ 175 w 320"/>
                  <a:gd name="T29" fmla="*/ 326 h 591"/>
                  <a:gd name="T30" fmla="*/ 211 w 320"/>
                  <a:gd name="T31" fmla="*/ 326 h 591"/>
                  <a:gd name="T32" fmla="*/ 248 w 320"/>
                  <a:gd name="T33" fmla="*/ 295 h 591"/>
                  <a:gd name="T34" fmla="*/ 226 w 320"/>
                  <a:gd name="T35" fmla="*/ 266 h 591"/>
                  <a:gd name="T36" fmla="*/ 204 w 320"/>
                  <a:gd name="T37" fmla="*/ 266 h 591"/>
                  <a:gd name="T38" fmla="*/ 317 w 320"/>
                  <a:gd name="T39" fmla="*/ 36 h 591"/>
                  <a:gd name="T40" fmla="*/ 320 w 320"/>
                  <a:gd name="T41" fmla="*/ 29 h 591"/>
                  <a:gd name="T42" fmla="*/ 298 w 320"/>
                  <a:gd name="T43" fmla="*/ 0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20" h="591">
                    <a:moveTo>
                      <a:pt x="298" y="0"/>
                    </a:moveTo>
                    <a:lnTo>
                      <a:pt x="62" y="0"/>
                    </a:lnTo>
                    <a:lnTo>
                      <a:pt x="25" y="30"/>
                    </a:lnTo>
                    <a:lnTo>
                      <a:pt x="46" y="60"/>
                    </a:lnTo>
                    <a:lnTo>
                      <a:pt x="244" y="60"/>
                    </a:lnTo>
                    <a:lnTo>
                      <a:pt x="144" y="266"/>
                    </a:lnTo>
                    <a:lnTo>
                      <a:pt x="108" y="266"/>
                    </a:lnTo>
                    <a:lnTo>
                      <a:pt x="71" y="295"/>
                    </a:lnTo>
                    <a:lnTo>
                      <a:pt x="93" y="326"/>
                    </a:lnTo>
                    <a:lnTo>
                      <a:pt x="114" y="326"/>
                    </a:lnTo>
                    <a:lnTo>
                      <a:pt x="2" y="554"/>
                    </a:lnTo>
                    <a:lnTo>
                      <a:pt x="0" y="561"/>
                    </a:lnTo>
                    <a:lnTo>
                      <a:pt x="22" y="591"/>
                    </a:lnTo>
                    <a:lnTo>
                      <a:pt x="57" y="568"/>
                    </a:lnTo>
                    <a:lnTo>
                      <a:pt x="175" y="326"/>
                    </a:lnTo>
                    <a:lnTo>
                      <a:pt x="211" y="326"/>
                    </a:lnTo>
                    <a:lnTo>
                      <a:pt x="248" y="295"/>
                    </a:lnTo>
                    <a:lnTo>
                      <a:pt x="226" y="266"/>
                    </a:lnTo>
                    <a:lnTo>
                      <a:pt x="204" y="266"/>
                    </a:lnTo>
                    <a:lnTo>
                      <a:pt x="317" y="36"/>
                    </a:lnTo>
                    <a:lnTo>
                      <a:pt x="320" y="29"/>
                    </a:lnTo>
                    <a:lnTo>
                      <a:pt x="29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84" name="Freeform 45"/>
              <p:cNvSpPr>
                <a:spLocks/>
              </p:cNvSpPr>
              <p:nvPr/>
            </p:nvSpPr>
            <p:spPr bwMode="auto">
              <a:xfrm>
                <a:off x="2863850" y="2382838"/>
                <a:ext cx="96838" cy="160338"/>
              </a:xfrm>
              <a:custGeom>
                <a:avLst/>
                <a:gdLst>
                  <a:gd name="T0" fmla="*/ 460 w 495"/>
                  <a:gd name="T1" fmla="*/ 0 h 809"/>
                  <a:gd name="T2" fmla="*/ 8 w 495"/>
                  <a:gd name="T3" fmla="*/ 753 h 809"/>
                  <a:gd name="T4" fmla="*/ 2 w 495"/>
                  <a:gd name="T5" fmla="*/ 766 h 809"/>
                  <a:gd name="T6" fmla="*/ 0 w 495"/>
                  <a:gd name="T7" fmla="*/ 776 h 809"/>
                  <a:gd name="T8" fmla="*/ 33 w 495"/>
                  <a:gd name="T9" fmla="*/ 809 h 809"/>
                  <a:gd name="T10" fmla="*/ 82 w 495"/>
                  <a:gd name="T11" fmla="*/ 780 h 809"/>
                  <a:gd name="T12" fmla="*/ 190 w 495"/>
                  <a:gd name="T13" fmla="*/ 598 h 809"/>
                  <a:gd name="T14" fmla="*/ 495 w 495"/>
                  <a:gd name="T15" fmla="*/ 598 h 809"/>
                  <a:gd name="T16" fmla="*/ 241 w 495"/>
                  <a:gd name="T17" fmla="*/ 514 h 809"/>
                  <a:gd name="T18" fmla="*/ 465 w 495"/>
                  <a:gd name="T19" fmla="*/ 142 h 809"/>
                  <a:gd name="T20" fmla="*/ 460 w 495"/>
                  <a:gd name="T21" fmla="*/ 0 h 8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95" h="809">
                    <a:moveTo>
                      <a:pt x="460" y="0"/>
                    </a:moveTo>
                    <a:lnTo>
                      <a:pt x="8" y="753"/>
                    </a:lnTo>
                    <a:lnTo>
                      <a:pt x="2" y="766"/>
                    </a:lnTo>
                    <a:lnTo>
                      <a:pt x="0" y="776"/>
                    </a:lnTo>
                    <a:lnTo>
                      <a:pt x="33" y="809"/>
                    </a:lnTo>
                    <a:lnTo>
                      <a:pt x="82" y="780"/>
                    </a:lnTo>
                    <a:lnTo>
                      <a:pt x="190" y="598"/>
                    </a:lnTo>
                    <a:lnTo>
                      <a:pt x="495" y="598"/>
                    </a:lnTo>
                    <a:lnTo>
                      <a:pt x="241" y="514"/>
                    </a:lnTo>
                    <a:lnTo>
                      <a:pt x="465" y="142"/>
                    </a:lnTo>
                    <a:lnTo>
                      <a:pt x="46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085" name="Freeform 46"/>
            <p:cNvSpPr>
              <a:spLocks/>
            </p:cNvSpPr>
            <p:nvPr/>
          </p:nvSpPr>
          <p:spPr bwMode="auto">
            <a:xfrm>
              <a:off x="2911475" y="2376488"/>
              <a:ext cx="69850" cy="166688"/>
            </a:xfrm>
            <a:custGeom>
              <a:avLst/>
              <a:gdLst>
                <a:gd name="T0" fmla="*/ 271 w 353"/>
                <a:gd name="T1" fmla="*/ 0 h 844"/>
                <a:gd name="T2" fmla="*/ 219 w 353"/>
                <a:gd name="T3" fmla="*/ 35 h 844"/>
                <a:gd name="T4" fmla="*/ 224 w 353"/>
                <a:gd name="T5" fmla="*/ 177 h 844"/>
                <a:gd name="T6" fmla="*/ 248 w 353"/>
                <a:gd name="T7" fmla="*/ 549 h 844"/>
                <a:gd name="T8" fmla="*/ 0 w 353"/>
                <a:gd name="T9" fmla="*/ 549 h 844"/>
                <a:gd name="T10" fmla="*/ 254 w 353"/>
                <a:gd name="T11" fmla="*/ 633 h 844"/>
                <a:gd name="T12" fmla="*/ 265 w 353"/>
                <a:gd name="T13" fmla="*/ 815 h 844"/>
                <a:gd name="T14" fmla="*/ 298 w 353"/>
                <a:gd name="T15" fmla="*/ 844 h 844"/>
                <a:gd name="T16" fmla="*/ 307 w 353"/>
                <a:gd name="T17" fmla="*/ 843 h 844"/>
                <a:gd name="T18" fmla="*/ 352 w 353"/>
                <a:gd name="T19" fmla="*/ 801 h 844"/>
                <a:gd name="T20" fmla="*/ 353 w 353"/>
                <a:gd name="T21" fmla="*/ 788 h 844"/>
                <a:gd name="T22" fmla="*/ 303 w 353"/>
                <a:gd name="T23" fmla="*/ 33 h 844"/>
                <a:gd name="T24" fmla="*/ 271 w 353"/>
                <a:gd name="T25" fmla="*/ 0 h 8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3" h="844">
                  <a:moveTo>
                    <a:pt x="271" y="0"/>
                  </a:moveTo>
                  <a:lnTo>
                    <a:pt x="219" y="35"/>
                  </a:lnTo>
                  <a:lnTo>
                    <a:pt x="224" y="177"/>
                  </a:lnTo>
                  <a:lnTo>
                    <a:pt x="248" y="549"/>
                  </a:lnTo>
                  <a:lnTo>
                    <a:pt x="0" y="549"/>
                  </a:lnTo>
                  <a:lnTo>
                    <a:pt x="254" y="633"/>
                  </a:lnTo>
                  <a:lnTo>
                    <a:pt x="265" y="815"/>
                  </a:lnTo>
                  <a:lnTo>
                    <a:pt x="298" y="844"/>
                  </a:lnTo>
                  <a:lnTo>
                    <a:pt x="307" y="843"/>
                  </a:lnTo>
                  <a:lnTo>
                    <a:pt x="352" y="801"/>
                  </a:lnTo>
                  <a:lnTo>
                    <a:pt x="353" y="788"/>
                  </a:lnTo>
                  <a:lnTo>
                    <a:pt x="303" y="33"/>
                  </a:lnTo>
                  <a:lnTo>
                    <a:pt x="27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086" name="Line 47"/>
          <p:cNvSpPr>
            <a:spLocks noChangeShapeType="1"/>
          </p:cNvSpPr>
          <p:nvPr/>
        </p:nvSpPr>
        <p:spPr bwMode="auto">
          <a:xfrm flipV="1">
            <a:off x="836145" y="3954462"/>
            <a:ext cx="0" cy="503238"/>
          </a:xfrm>
          <a:prstGeom prst="line">
            <a:avLst/>
          </a:prstGeom>
          <a:noFill/>
          <a:ln w="38100">
            <a:solidFill>
              <a:srgbClr val="0070C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2084" name="Группа 2083"/>
          <p:cNvGrpSpPr/>
          <p:nvPr/>
        </p:nvGrpSpPr>
        <p:grpSpPr>
          <a:xfrm>
            <a:off x="3507441" y="3156743"/>
            <a:ext cx="227013" cy="166688"/>
            <a:chOff x="3883025" y="3122613"/>
            <a:chExt cx="227013" cy="166688"/>
          </a:xfrm>
          <a:solidFill>
            <a:schemeClr val="tx1"/>
          </a:solidFill>
        </p:grpSpPr>
        <p:grpSp>
          <p:nvGrpSpPr>
            <p:cNvPr id="2083" name="Группа 2082"/>
            <p:cNvGrpSpPr/>
            <p:nvPr/>
          </p:nvGrpSpPr>
          <p:grpSpPr>
            <a:xfrm>
              <a:off x="3883025" y="3122613"/>
              <a:ext cx="119063" cy="166688"/>
              <a:chOff x="3883025" y="3122613"/>
              <a:chExt cx="119063" cy="166688"/>
            </a:xfrm>
            <a:grpFill/>
          </p:grpSpPr>
          <p:sp>
            <p:nvSpPr>
              <p:cNvPr id="1072" name="Freeform 33"/>
              <p:cNvSpPr>
                <a:spLocks/>
              </p:cNvSpPr>
              <p:nvPr/>
            </p:nvSpPr>
            <p:spPr bwMode="auto">
              <a:xfrm>
                <a:off x="3883025" y="3128963"/>
                <a:ext cx="98425" cy="160338"/>
              </a:xfrm>
              <a:custGeom>
                <a:avLst/>
                <a:gdLst>
                  <a:gd name="T0" fmla="*/ 459 w 494"/>
                  <a:gd name="T1" fmla="*/ 0 h 809"/>
                  <a:gd name="T2" fmla="*/ 7 w 494"/>
                  <a:gd name="T3" fmla="*/ 754 h 809"/>
                  <a:gd name="T4" fmla="*/ 2 w 494"/>
                  <a:gd name="T5" fmla="*/ 767 h 809"/>
                  <a:gd name="T6" fmla="*/ 0 w 494"/>
                  <a:gd name="T7" fmla="*/ 777 h 809"/>
                  <a:gd name="T8" fmla="*/ 32 w 494"/>
                  <a:gd name="T9" fmla="*/ 809 h 809"/>
                  <a:gd name="T10" fmla="*/ 80 w 494"/>
                  <a:gd name="T11" fmla="*/ 781 h 809"/>
                  <a:gd name="T12" fmla="*/ 189 w 494"/>
                  <a:gd name="T13" fmla="*/ 599 h 809"/>
                  <a:gd name="T14" fmla="*/ 494 w 494"/>
                  <a:gd name="T15" fmla="*/ 599 h 809"/>
                  <a:gd name="T16" fmla="*/ 241 w 494"/>
                  <a:gd name="T17" fmla="*/ 514 h 809"/>
                  <a:gd name="T18" fmla="*/ 463 w 494"/>
                  <a:gd name="T19" fmla="*/ 142 h 809"/>
                  <a:gd name="T20" fmla="*/ 459 w 494"/>
                  <a:gd name="T21" fmla="*/ 0 h 8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94" h="809">
                    <a:moveTo>
                      <a:pt x="459" y="0"/>
                    </a:moveTo>
                    <a:lnTo>
                      <a:pt x="7" y="754"/>
                    </a:lnTo>
                    <a:lnTo>
                      <a:pt x="2" y="767"/>
                    </a:lnTo>
                    <a:lnTo>
                      <a:pt x="0" y="777"/>
                    </a:lnTo>
                    <a:lnTo>
                      <a:pt x="32" y="809"/>
                    </a:lnTo>
                    <a:lnTo>
                      <a:pt x="80" y="781"/>
                    </a:lnTo>
                    <a:lnTo>
                      <a:pt x="189" y="599"/>
                    </a:lnTo>
                    <a:lnTo>
                      <a:pt x="494" y="599"/>
                    </a:lnTo>
                    <a:lnTo>
                      <a:pt x="241" y="514"/>
                    </a:lnTo>
                    <a:lnTo>
                      <a:pt x="463" y="142"/>
                    </a:lnTo>
                    <a:lnTo>
                      <a:pt x="45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3" name="Freeform 34"/>
              <p:cNvSpPr>
                <a:spLocks/>
              </p:cNvSpPr>
              <p:nvPr/>
            </p:nvSpPr>
            <p:spPr bwMode="auto">
              <a:xfrm>
                <a:off x="3930650" y="3122613"/>
                <a:ext cx="71438" cy="166688"/>
              </a:xfrm>
              <a:custGeom>
                <a:avLst/>
                <a:gdLst>
                  <a:gd name="T0" fmla="*/ 270 w 352"/>
                  <a:gd name="T1" fmla="*/ 0 h 843"/>
                  <a:gd name="T2" fmla="*/ 218 w 352"/>
                  <a:gd name="T3" fmla="*/ 34 h 843"/>
                  <a:gd name="T4" fmla="*/ 222 w 352"/>
                  <a:gd name="T5" fmla="*/ 176 h 843"/>
                  <a:gd name="T6" fmla="*/ 247 w 352"/>
                  <a:gd name="T7" fmla="*/ 548 h 843"/>
                  <a:gd name="T8" fmla="*/ 0 w 352"/>
                  <a:gd name="T9" fmla="*/ 548 h 843"/>
                  <a:gd name="T10" fmla="*/ 253 w 352"/>
                  <a:gd name="T11" fmla="*/ 633 h 843"/>
                  <a:gd name="T12" fmla="*/ 265 w 352"/>
                  <a:gd name="T13" fmla="*/ 815 h 843"/>
                  <a:gd name="T14" fmla="*/ 297 w 352"/>
                  <a:gd name="T15" fmla="*/ 843 h 843"/>
                  <a:gd name="T16" fmla="*/ 307 w 352"/>
                  <a:gd name="T17" fmla="*/ 843 h 843"/>
                  <a:gd name="T18" fmla="*/ 350 w 352"/>
                  <a:gd name="T19" fmla="*/ 801 h 843"/>
                  <a:gd name="T20" fmla="*/ 352 w 352"/>
                  <a:gd name="T21" fmla="*/ 788 h 843"/>
                  <a:gd name="T22" fmla="*/ 303 w 352"/>
                  <a:gd name="T23" fmla="*/ 33 h 843"/>
                  <a:gd name="T24" fmla="*/ 270 w 352"/>
                  <a:gd name="T25" fmla="*/ 0 h 8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2" h="843">
                    <a:moveTo>
                      <a:pt x="270" y="0"/>
                    </a:moveTo>
                    <a:lnTo>
                      <a:pt x="218" y="34"/>
                    </a:lnTo>
                    <a:lnTo>
                      <a:pt x="222" y="176"/>
                    </a:lnTo>
                    <a:lnTo>
                      <a:pt x="247" y="548"/>
                    </a:lnTo>
                    <a:lnTo>
                      <a:pt x="0" y="548"/>
                    </a:lnTo>
                    <a:lnTo>
                      <a:pt x="253" y="633"/>
                    </a:lnTo>
                    <a:lnTo>
                      <a:pt x="265" y="815"/>
                    </a:lnTo>
                    <a:lnTo>
                      <a:pt x="297" y="843"/>
                    </a:lnTo>
                    <a:lnTo>
                      <a:pt x="307" y="843"/>
                    </a:lnTo>
                    <a:lnTo>
                      <a:pt x="350" y="801"/>
                    </a:lnTo>
                    <a:lnTo>
                      <a:pt x="352" y="788"/>
                    </a:lnTo>
                    <a:lnTo>
                      <a:pt x="303" y="33"/>
                    </a:lnTo>
                    <a:lnTo>
                      <a:pt x="27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076" name="Freeform 37"/>
            <p:cNvSpPr>
              <a:spLocks/>
            </p:cNvSpPr>
            <p:nvPr/>
          </p:nvSpPr>
          <p:spPr bwMode="auto">
            <a:xfrm>
              <a:off x="4027488" y="3170238"/>
              <a:ext cx="82550" cy="117475"/>
            </a:xfrm>
            <a:custGeom>
              <a:avLst/>
              <a:gdLst>
                <a:gd name="T0" fmla="*/ 299 w 411"/>
                <a:gd name="T1" fmla="*/ 0 h 590"/>
                <a:gd name="T2" fmla="*/ 181 w 411"/>
                <a:gd name="T3" fmla="*/ 0 h 590"/>
                <a:gd name="T4" fmla="*/ 144 w 411"/>
                <a:gd name="T5" fmla="*/ 29 h 590"/>
                <a:gd name="T6" fmla="*/ 165 w 411"/>
                <a:gd name="T7" fmla="*/ 59 h 590"/>
                <a:gd name="T8" fmla="*/ 283 w 411"/>
                <a:gd name="T9" fmla="*/ 59 h 590"/>
                <a:gd name="T10" fmla="*/ 299 w 411"/>
                <a:gd name="T11" fmla="*/ 60 h 590"/>
                <a:gd name="T12" fmla="*/ 338 w 411"/>
                <a:gd name="T13" fmla="*/ 84 h 590"/>
                <a:gd name="T14" fmla="*/ 346 w 411"/>
                <a:gd name="T15" fmla="*/ 98 h 590"/>
                <a:gd name="T16" fmla="*/ 347 w 411"/>
                <a:gd name="T17" fmla="*/ 148 h 590"/>
                <a:gd name="T18" fmla="*/ 342 w 411"/>
                <a:gd name="T19" fmla="*/ 164 h 590"/>
                <a:gd name="T20" fmla="*/ 306 w 411"/>
                <a:gd name="T21" fmla="*/ 210 h 590"/>
                <a:gd name="T22" fmla="*/ 290 w 411"/>
                <a:gd name="T23" fmla="*/ 220 h 590"/>
                <a:gd name="T24" fmla="*/ 235 w 411"/>
                <a:gd name="T25" fmla="*/ 236 h 590"/>
                <a:gd name="T26" fmla="*/ 177 w 411"/>
                <a:gd name="T27" fmla="*/ 236 h 590"/>
                <a:gd name="T28" fmla="*/ 138 w 411"/>
                <a:gd name="T29" fmla="*/ 266 h 590"/>
                <a:gd name="T30" fmla="*/ 161 w 411"/>
                <a:gd name="T31" fmla="*/ 295 h 590"/>
                <a:gd name="T32" fmla="*/ 219 w 411"/>
                <a:gd name="T33" fmla="*/ 295 h 590"/>
                <a:gd name="T34" fmla="*/ 235 w 411"/>
                <a:gd name="T35" fmla="*/ 296 h 590"/>
                <a:gd name="T36" fmla="*/ 276 w 411"/>
                <a:gd name="T37" fmla="*/ 321 h 590"/>
                <a:gd name="T38" fmla="*/ 283 w 411"/>
                <a:gd name="T39" fmla="*/ 333 h 590"/>
                <a:gd name="T40" fmla="*/ 285 w 411"/>
                <a:gd name="T41" fmla="*/ 384 h 590"/>
                <a:gd name="T42" fmla="*/ 269 w 411"/>
                <a:gd name="T43" fmla="*/ 442 h 590"/>
                <a:gd name="T44" fmla="*/ 262 w 411"/>
                <a:gd name="T45" fmla="*/ 459 h 590"/>
                <a:gd name="T46" fmla="*/ 226 w 411"/>
                <a:gd name="T47" fmla="*/ 506 h 590"/>
                <a:gd name="T48" fmla="*/ 210 w 411"/>
                <a:gd name="T49" fmla="*/ 516 h 590"/>
                <a:gd name="T50" fmla="*/ 157 w 411"/>
                <a:gd name="T51" fmla="*/ 531 h 590"/>
                <a:gd name="T52" fmla="*/ 39 w 411"/>
                <a:gd name="T53" fmla="*/ 531 h 590"/>
                <a:gd name="T54" fmla="*/ 0 w 411"/>
                <a:gd name="T55" fmla="*/ 561 h 590"/>
                <a:gd name="T56" fmla="*/ 23 w 411"/>
                <a:gd name="T57" fmla="*/ 590 h 590"/>
                <a:gd name="T58" fmla="*/ 141 w 411"/>
                <a:gd name="T59" fmla="*/ 590 h 590"/>
                <a:gd name="T60" fmla="*/ 150 w 411"/>
                <a:gd name="T61" fmla="*/ 590 h 590"/>
                <a:gd name="T62" fmla="*/ 204 w 411"/>
                <a:gd name="T63" fmla="*/ 577 h 590"/>
                <a:gd name="T64" fmla="*/ 256 w 411"/>
                <a:gd name="T65" fmla="*/ 547 h 590"/>
                <a:gd name="T66" fmla="*/ 264 w 411"/>
                <a:gd name="T67" fmla="*/ 540 h 590"/>
                <a:gd name="T68" fmla="*/ 304 w 411"/>
                <a:gd name="T69" fmla="*/ 496 h 590"/>
                <a:gd name="T70" fmla="*/ 328 w 411"/>
                <a:gd name="T71" fmla="*/ 442 h 590"/>
                <a:gd name="T72" fmla="*/ 343 w 411"/>
                <a:gd name="T73" fmla="*/ 384 h 590"/>
                <a:gd name="T74" fmla="*/ 349 w 411"/>
                <a:gd name="T75" fmla="*/ 351 h 590"/>
                <a:gd name="T76" fmla="*/ 342 w 411"/>
                <a:gd name="T77" fmla="*/ 304 h 590"/>
                <a:gd name="T78" fmla="*/ 316 w 411"/>
                <a:gd name="T79" fmla="*/ 266 h 590"/>
                <a:gd name="T80" fmla="*/ 345 w 411"/>
                <a:gd name="T81" fmla="*/ 244 h 590"/>
                <a:gd name="T82" fmla="*/ 383 w 411"/>
                <a:gd name="T83" fmla="*/ 200 h 590"/>
                <a:gd name="T84" fmla="*/ 407 w 411"/>
                <a:gd name="T85" fmla="*/ 148 h 590"/>
                <a:gd name="T86" fmla="*/ 409 w 411"/>
                <a:gd name="T87" fmla="*/ 139 h 590"/>
                <a:gd name="T88" fmla="*/ 411 w 411"/>
                <a:gd name="T89" fmla="*/ 87 h 590"/>
                <a:gd name="T90" fmla="*/ 391 w 411"/>
                <a:gd name="T91" fmla="*/ 43 h 590"/>
                <a:gd name="T92" fmla="*/ 386 w 411"/>
                <a:gd name="T93" fmla="*/ 37 h 590"/>
                <a:gd name="T94" fmla="*/ 349 w 411"/>
                <a:gd name="T95" fmla="*/ 9 h 590"/>
                <a:gd name="T96" fmla="*/ 299 w 411"/>
                <a:gd name="T97" fmla="*/ 0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11" h="590">
                  <a:moveTo>
                    <a:pt x="299" y="0"/>
                  </a:moveTo>
                  <a:lnTo>
                    <a:pt x="181" y="0"/>
                  </a:lnTo>
                  <a:lnTo>
                    <a:pt x="144" y="29"/>
                  </a:lnTo>
                  <a:lnTo>
                    <a:pt x="165" y="59"/>
                  </a:lnTo>
                  <a:lnTo>
                    <a:pt x="283" y="59"/>
                  </a:lnTo>
                  <a:lnTo>
                    <a:pt x="299" y="60"/>
                  </a:lnTo>
                  <a:lnTo>
                    <a:pt x="338" y="84"/>
                  </a:lnTo>
                  <a:lnTo>
                    <a:pt x="346" y="98"/>
                  </a:lnTo>
                  <a:lnTo>
                    <a:pt x="347" y="148"/>
                  </a:lnTo>
                  <a:lnTo>
                    <a:pt x="342" y="164"/>
                  </a:lnTo>
                  <a:lnTo>
                    <a:pt x="306" y="210"/>
                  </a:lnTo>
                  <a:lnTo>
                    <a:pt x="290" y="220"/>
                  </a:lnTo>
                  <a:lnTo>
                    <a:pt x="235" y="236"/>
                  </a:lnTo>
                  <a:lnTo>
                    <a:pt x="177" y="236"/>
                  </a:lnTo>
                  <a:lnTo>
                    <a:pt x="138" y="266"/>
                  </a:lnTo>
                  <a:lnTo>
                    <a:pt x="161" y="295"/>
                  </a:lnTo>
                  <a:lnTo>
                    <a:pt x="219" y="295"/>
                  </a:lnTo>
                  <a:lnTo>
                    <a:pt x="235" y="296"/>
                  </a:lnTo>
                  <a:lnTo>
                    <a:pt x="276" y="321"/>
                  </a:lnTo>
                  <a:lnTo>
                    <a:pt x="283" y="333"/>
                  </a:lnTo>
                  <a:lnTo>
                    <a:pt x="285" y="384"/>
                  </a:lnTo>
                  <a:lnTo>
                    <a:pt x="269" y="442"/>
                  </a:lnTo>
                  <a:lnTo>
                    <a:pt x="262" y="459"/>
                  </a:lnTo>
                  <a:lnTo>
                    <a:pt x="226" y="506"/>
                  </a:lnTo>
                  <a:lnTo>
                    <a:pt x="210" y="516"/>
                  </a:lnTo>
                  <a:lnTo>
                    <a:pt x="157" y="531"/>
                  </a:lnTo>
                  <a:lnTo>
                    <a:pt x="39" y="531"/>
                  </a:lnTo>
                  <a:lnTo>
                    <a:pt x="0" y="561"/>
                  </a:lnTo>
                  <a:lnTo>
                    <a:pt x="23" y="590"/>
                  </a:lnTo>
                  <a:lnTo>
                    <a:pt x="141" y="590"/>
                  </a:lnTo>
                  <a:lnTo>
                    <a:pt x="150" y="590"/>
                  </a:lnTo>
                  <a:lnTo>
                    <a:pt x="204" y="577"/>
                  </a:lnTo>
                  <a:lnTo>
                    <a:pt x="256" y="547"/>
                  </a:lnTo>
                  <a:lnTo>
                    <a:pt x="264" y="540"/>
                  </a:lnTo>
                  <a:lnTo>
                    <a:pt x="304" y="496"/>
                  </a:lnTo>
                  <a:lnTo>
                    <a:pt x="328" y="442"/>
                  </a:lnTo>
                  <a:lnTo>
                    <a:pt x="343" y="384"/>
                  </a:lnTo>
                  <a:lnTo>
                    <a:pt x="349" y="351"/>
                  </a:lnTo>
                  <a:lnTo>
                    <a:pt x="342" y="304"/>
                  </a:lnTo>
                  <a:lnTo>
                    <a:pt x="316" y="266"/>
                  </a:lnTo>
                  <a:lnTo>
                    <a:pt x="345" y="244"/>
                  </a:lnTo>
                  <a:lnTo>
                    <a:pt x="383" y="200"/>
                  </a:lnTo>
                  <a:lnTo>
                    <a:pt x="407" y="148"/>
                  </a:lnTo>
                  <a:lnTo>
                    <a:pt x="409" y="139"/>
                  </a:lnTo>
                  <a:lnTo>
                    <a:pt x="411" y="87"/>
                  </a:lnTo>
                  <a:lnTo>
                    <a:pt x="391" y="43"/>
                  </a:lnTo>
                  <a:lnTo>
                    <a:pt x="386" y="37"/>
                  </a:lnTo>
                  <a:lnTo>
                    <a:pt x="349" y="9"/>
                  </a:lnTo>
                  <a:lnTo>
                    <a:pt x="29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2089" name="Группа 2088"/>
          <p:cNvGrpSpPr/>
          <p:nvPr/>
        </p:nvGrpSpPr>
        <p:grpSpPr>
          <a:xfrm>
            <a:off x="3592045" y="4044950"/>
            <a:ext cx="227013" cy="166688"/>
            <a:chOff x="3883025" y="4033838"/>
            <a:chExt cx="227013" cy="166688"/>
          </a:xfrm>
          <a:solidFill>
            <a:schemeClr val="tx1"/>
          </a:solidFill>
        </p:grpSpPr>
        <p:sp>
          <p:nvSpPr>
            <p:cNvPr id="1087" name="Freeform 48"/>
            <p:cNvSpPr>
              <a:spLocks/>
            </p:cNvSpPr>
            <p:nvPr/>
          </p:nvSpPr>
          <p:spPr bwMode="auto">
            <a:xfrm>
              <a:off x="3883025" y="4040188"/>
              <a:ext cx="98425" cy="160338"/>
            </a:xfrm>
            <a:custGeom>
              <a:avLst/>
              <a:gdLst>
                <a:gd name="T0" fmla="*/ 459 w 494"/>
                <a:gd name="T1" fmla="*/ 0 h 809"/>
                <a:gd name="T2" fmla="*/ 7 w 494"/>
                <a:gd name="T3" fmla="*/ 754 h 809"/>
                <a:gd name="T4" fmla="*/ 2 w 494"/>
                <a:gd name="T5" fmla="*/ 768 h 809"/>
                <a:gd name="T6" fmla="*/ 0 w 494"/>
                <a:gd name="T7" fmla="*/ 777 h 809"/>
                <a:gd name="T8" fmla="*/ 32 w 494"/>
                <a:gd name="T9" fmla="*/ 809 h 809"/>
                <a:gd name="T10" fmla="*/ 80 w 494"/>
                <a:gd name="T11" fmla="*/ 781 h 809"/>
                <a:gd name="T12" fmla="*/ 189 w 494"/>
                <a:gd name="T13" fmla="*/ 599 h 809"/>
                <a:gd name="T14" fmla="*/ 494 w 494"/>
                <a:gd name="T15" fmla="*/ 599 h 809"/>
                <a:gd name="T16" fmla="*/ 241 w 494"/>
                <a:gd name="T17" fmla="*/ 515 h 809"/>
                <a:gd name="T18" fmla="*/ 463 w 494"/>
                <a:gd name="T19" fmla="*/ 143 h 809"/>
                <a:gd name="T20" fmla="*/ 459 w 494"/>
                <a:gd name="T21" fmla="*/ 0 h 8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4" h="809">
                  <a:moveTo>
                    <a:pt x="459" y="0"/>
                  </a:moveTo>
                  <a:lnTo>
                    <a:pt x="7" y="754"/>
                  </a:lnTo>
                  <a:lnTo>
                    <a:pt x="2" y="768"/>
                  </a:lnTo>
                  <a:lnTo>
                    <a:pt x="0" y="777"/>
                  </a:lnTo>
                  <a:lnTo>
                    <a:pt x="32" y="809"/>
                  </a:lnTo>
                  <a:lnTo>
                    <a:pt x="80" y="781"/>
                  </a:lnTo>
                  <a:lnTo>
                    <a:pt x="189" y="599"/>
                  </a:lnTo>
                  <a:lnTo>
                    <a:pt x="494" y="599"/>
                  </a:lnTo>
                  <a:lnTo>
                    <a:pt x="241" y="515"/>
                  </a:lnTo>
                  <a:lnTo>
                    <a:pt x="463" y="143"/>
                  </a:lnTo>
                  <a:lnTo>
                    <a:pt x="45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48" name="Freeform 49"/>
            <p:cNvSpPr>
              <a:spLocks/>
            </p:cNvSpPr>
            <p:nvPr/>
          </p:nvSpPr>
          <p:spPr bwMode="auto">
            <a:xfrm>
              <a:off x="3930650" y="4033838"/>
              <a:ext cx="71438" cy="166688"/>
            </a:xfrm>
            <a:custGeom>
              <a:avLst/>
              <a:gdLst>
                <a:gd name="T0" fmla="*/ 270 w 352"/>
                <a:gd name="T1" fmla="*/ 0 h 842"/>
                <a:gd name="T2" fmla="*/ 218 w 352"/>
                <a:gd name="T3" fmla="*/ 33 h 842"/>
                <a:gd name="T4" fmla="*/ 222 w 352"/>
                <a:gd name="T5" fmla="*/ 176 h 842"/>
                <a:gd name="T6" fmla="*/ 247 w 352"/>
                <a:gd name="T7" fmla="*/ 548 h 842"/>
                <a:gd name="T8" fmla="*/ 0 w 352"/>
                <a:gd name="T9" fmla="*/ 548 h 842"/>
                <a:gd name="T10" fmla="*/ 253 w 352"/>
                <a:gd name="T11" fmla="*/ 632 h 842"/>
                <a:gd name="T12" fmla="*/ 265 w 352"/>
                <a:gd name="T13" fmla="*/ 814 h 842"/>
                <a:gd name="T14" fmla="*/ 297 w 352"/>
                <a:gd name="T15" fmla="*/ 842 h 842"/>
                <a:gd name="T16" fmla="*/ 307 w 352"/>
                <a:gd name="T17" fmla="*/ 842 h 842"/>
                <a:gd name="T18" fmla="*/ 350 w 352"/>
                <a:gd name="T19" fmla="*/ 801 h 842"/>
                <a:gd name="T20" fmla="*/ 352 w 352"/>
                <a:gd name="T21" fmla="*/ 787 h 842"/>
                <a:gd name="T22" fmla="*/ 303 w 352"/>
                <a:gd name="T23" fmla="*/ 32 h 842"/>
                <a:gd name="T24" fmla="*/ 270 w 352"/>
                <a:gd name="T25" fmla="*/ 0 h 8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2" h="842">
                  <a:moveTo>
                    <a:pt x="270" y="0"/>
                  </a:moveTo>
                  <a:lnTo>
                    <a:pt x="218" y="33"/>
                  </a:lnTo>
                  <a:lnTo>
                    <a:pt x="222" y="176"/>
                  </a:lnTo>
                  <a:lnTo>
                    <a:pt x="247" y="548"/>
                  </a:lnTo>
                  <a:lnTo>
                    <a:pt x="0" y="548"/>
                  </a:lnTo>
                  <a:lnTo>
                    <a:pt x="253" y="632"/>
                  </a:lnTo>
                  <a:lnTo>
                    <a:pt x="265" y="814"/>
                  </a:lnTo>
                  <a:lnTo>
                    <a:pt x="297" y="842"/>
                  </a:lnTo>
                  <a:lnTo>
                    <a:pt x="307" y="842"/>
                  </a:lnTo>
                  <a:lnTo>
                    <a:pt x="350" y="801"/>
                  </a:lnTo>
                  <a:lnTo>
                    <a:pt x="352" y="787"/>
                  </a:lnTo>
                  <a:lnTo>
                    <a:pt x="303" y="32"/>
                  </a:lnTo>
                  <a:lnTo>
                    <a:pt x="27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49" name="Freeform 50"/>
            <p:cNvSpPr>
              <a:spLocks/>
            </p:cNvSpPr>
            <p:nvPr/>
          </p:nvSpPr>
          <p:spPr bwMode="auto">
            <a:xfrm>
              <a:off x="4051300" y="4092575"/>
              <a:ext cx="33338" cy="19050"/>
            </a:xfrm>
            <a:custGeom>
              <a:avLst/>
              <a:gdLst>
                <a:gd name="T0" fmla="*/ 53 w 164"/>
                <a:gd name="T1" fmla="*/ 0 h 92"/>
                <a:gd name="T2" fmla="*/ 6 w 164"/>
                <a:gd name="T3" fmla="*/ 50 h 92"/>
                <a:gd name="T4" fmla="*/ 0 w 164"/>
                <a:gd name="T5" fmla="*/ 62 h 92"/>
                <a:gd name="T6" fmla="*/ 23 w 164"/>
                <a:gd name="T7" fmla="*/ 92 h 92"/>
                <a:gd name="T8" fmla="*/ 52 w 164"/>
                <a:gd name="T9" fmla="*/ 78 h 92"/>
                <a:gd name="T10" fmla="*/ 70 w 164"/>
                <a:gd name="T11" fmla="*/ 56 h 92"/>
                <a:gd name="T12" fmla="*/ 119 w 164"/>
                <a:gd name="T13" fmla="*/ 16 h 92"/>
                <a:gd name="T14" fmla="*/ 164 w 164"/>
                <a:gd name="T15" fmla="*/ 3 h 92"/>
                <a:gd name="T16" fmla="*/ 53 w 164"/>
                <a:gd name="T1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4" h="92">
                  <a:moveTo>
                    <a:pt x="53" y="0"/>
                  </a:moveTo>
                  <a:lnTo>
                    <a:pt x="6" y="50"/>
                  </a:lnTo>
                  <a:lnTo>
                    <a:pt x="0" y="62"/>
                  </a:lnTo>
                  <a:lnTo>
                    <a:pt x="23" y="92"/>
                  </a:lnTo>
                  <a:lnTo>
                    <a:pt x="52" y="78"/>
                  </a:lnTo>
                  <a:lnTo>
                    <a:pt x="70" y="56"/>
                  </a:lnTo>
                  <a:lnTo>
                    <a:pt x="119" y="16"/>
                  </a:lnTo>
                  <a:lnTo>
                    <a:pt x="164" y="3"/>
                  </a:lnTo>
                  <a:lnTo>
                    <a:pt x="5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1" name="Freeform 51"/>
            <p:cNvSpPr>
              <a:spLocks/>
            </p:cNvSpPr>
            <p:nvPr/>
          </p:nvSpPr>
          <p:spPr bwMode="auto">
            <a:xfrm>
              <a:off x="4027488" y="4081463"/>
              <a:ext cx="82550" cy="117475"/>
            </a:xfrm>
            <a:custGeom>
              <a:avLst/>
              <a:gdLst>
                <a:gd name="T0" fmla="*/ 299 w 411"/>
                <a:gd name="T1" fmla="*/ 0 h 590"/>
                <a:gd name="T2" fmla="*/ 267 w 411"/>
                <a:gd name="T3" fmla="*/ 4 h 590"/>
                <a:gd name="T4" fmla="*/ 219 w 411"/>
                <a:gd name="T5" fmla="*/ 22 h 590"/>
                <a:gd name="T6" fmla="*/ 172 w 411"/>
                <a:gd name="T7" fmla="*/ 56 h 590"/>
                <a:gd name="T8" fmla="*/ 283 w 411"/>
                <a:gd name="T9" fmla="*/ 59 h 590"/>
                <a:gd name="T10" fmla="*/ 299 w 411"/>
                <a:gd name="T11" fmla="*/ 60 h 590"/>
                <a:gd name="T12" fmla="*/ 338 w 411"/>
                <a:gd name="T13" fmla="*/ 85 h 590"/>
                <a:gd name="T14" fmla="*/ 346 w 411"/>
                <a:gd name="T15" fmla="*/ 97 h 590"/>
                <a:gd name="T16" fmla="*/ 347 w 411"/>
                <a:gd name="T17" fmla="*/ 148 h 590"/>
                <a:gd name="T18" fmla="*/ 320 w 411"/>
                <a:gd name="T19" fmla="*/ 196 h 590"/>
                <a:gd name="T20" fmla="*/ 11 w 411"/>
                <a:gd name="T21" fmla="*/ 544 h 590"/>
                <a:gd name="T22" fmla="*/ 0 w 411"/>
                <a:gd name="T23" fmla="*/ 561 h 590"/>
                <a:gd name="T24" fmla="*/ 23 w 411"/>
                <a:gd name="T25" fmla="*/ 590 h 590"/>
                <a:gd name="T26" fmla="*/ 258 w 411"/>
                <a:gd name="T27" fmla="*/ 590 h 590"/>
                <a:gd name="T28" fmla="*/ 296 w 411"/>
                <a:gd name="T29" fmla="*/ 561 h 590"/>
                <a:gd name="T30" fmla="*/ 275 w 411"/>
                <a:gd name="T31" fmla="*/ 532 h 590"/>
                <a:gd name="T32" fmla="*/ 91 w 411"/>
                <a:gd name="T33" fmla="*/ 532 h 590"/>
                <a:gd name="T34" fmla="*/ 357 w 411"/>
                <a:gd name="T35" fmla="*/ 232 h 590"/>
                <a:gd name="T36" fmla="*/ 383 w 411"/>
                <a:gd name="T37" fmla="*/ 198 h 590"/>
                <a:gd name="T38" fmla="*/ 407 w 411"/>
                <a:gd name="T39" fmla="*/ 148 h 590"/>
                <a:gd name="T40" fmla="*/ 409 w 411"/>
                <a:gd name="T41" fmla="*/ 138 h 590"/>
                <a:gd name="T42" fmla="*/ 411 w 411"/>
                <a:gd name="T43" fmla="*/ 87 h 590"/>
                <a:gd name="T44" fmla="*/ 391 w 411"/>
                <a:gd name="T45" fmla="*/ 43 h 590"/>
                <a:gd name="T46" fmla="*/ 386 w 411"/>
                <a:gd name="T47" fmla="*/ 37 h 590"/>
                <a:gd name="T48" fmla="*/ 349 w 411"/>
                <a:gd name="T49" fmla="*/ 10 h 590"/>
                <a:gd name="T50" fmla="*/ 299 w 411"/>
                <a:gd name="T51" fmla="*/ 0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11" h="590">
                  <a:moveTo>
                    <a:pt x="299" y="0"/>
                  </a:moveTo>
                  <a:lnTo>
                    <a:pt x="267" y="4"/>
                  </a:lnTo>
                  <a:lnTo>
                    <a:pt x="219" y="22"/>
                  </a:lnTo>
                  <a:lnTo>
                    <a:pt x="172" y="56"/>
                  </a:lnTo>
                  <a:lnTo>
                    <a:pt x="283" y="59"/>
                  </a:lnTo>
                  <a:lnTo>
                    <a:pt x="299" y="60"/>
                  </a:lnTo>
                  <a:lnTo>
                    <a:pt x="338" y="85"/>
                  </a:lnTo>
                  <a:lnTo>
                    <a:pt x="346" y="97"/>
                  </a:lnTo>
                  <a:lnTo>
                    <a:pt x="347" y="148"/>
                  </a:lnTo>
                  <a:lnTo>
                    <a:pt x="320" y="196"/>
                  </a:lnTo>
                  <a:lnTo>
                    <a:pt x="11" y="544"/>
                  </a:lnTo>
                  <a:lnTo>
                    <a:pt x="0" y="561"/>
                  </a:lnTo>
                  <a:lnTo>
                    <a:pt x="23" y="590"/>
                  </a:lnTo>
                  <a:lnTo>
                    <a:pt x="258" y="590"/>
                  </a:lnTo>
                  <a:lnTo>
                    <a:pt x="296" y="561"/>
                  </a:lnTo>
                  <a:lnTo>
                    <a:pt x="275" y="532"/>
                  </a:lnTo>
                  <a:lnTo>
                    <a:pt x="91" y="532"/>
                  </a:lnTo>
                  <a:lnTo>
                    <a:pt x="357" y="232"/>
                  </a:lnTo>
                  <a:lnTo>
                    <a:pt x="383" y="198"/>
                  </a:lnTo>
                  <a:lnTo>
                    <a:pt x="407" y="148"/>
                  </a:lnTo>
                  <a:lnTo>
                    <a:pt x="409" y="138"/>
                  </a:lnTo>
                  <a:lnTo>
                    <a:pt x="411" y="87"/>
                  </a:lnTo>
                  <a:lnTo>
                    <a:pt x="391" y="43"/>
                  </a:lnTo>
                  <a:lnTo>
                    <a:pt x="386" y="37"/>
                  </a:lnTo>
                  <a:lnTo>
                    <a:pt x="349" y="10"/>
                  </a:lnTo>
                  <a:lnTo>
                    <a:pt x="29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052" name="Line 52"/>
          <p:cNvSpPr>
            <a:spLocks noChangeShapeType="1"/>
          </p:cNvSpPr>
          <p:nvPr/>
        </p:nvSpPr>
        <p:spPr bwMode="auto">
          <a:xfrm>
            <a:off x="836145" y="4457700"/>
            <a:ext cx="3011488" cy="417513"/>
          </a:xfrm>
          <a:prstGeom prst="line">
            <a:avLst/>
          </a:pr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3" name="Line 53"/>
          <p:cNvSpPr>
            <a:spLocks noChangeShapeType="1"/>
          </p:cNvSpPr>
          <p:nvPr/>
        </p:nvSpPr>
        <p:spPr bwMode="auto">
          <a:xfrm flipV="1">
            <a:off x="2341095" y="4502150"/>
            <a:ext cx="23813" cy="163513"/>
          </a:xfrm>
          <a:prstGeom prst="line">
            <a:avLst/>
          </a:pr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Freeform 54"/>
          <p:cNvSpPr>
            <a:spLocks/>
          </p:cNvSpPr>
          <p:nvPr/>
        </p:nvSpPr>
        <p:spPr bwMode="auto">
          <a:xfrm>
            <a:off x="836145" y="4435475"/>
            <a:ext cx="3011488" cy="439738"/>
          </a:xfrm>
          <a:custGeom>
            <a:avLst/>
            <a:gdLst>
              <a:gd name="T0" fmla="*/ 15172 w 15172"/>
              <a:gd name="T1" fmla="*/ 2218 h 2218"/>
              <a:gd name="T2" fmla="*/ 14718 w 15172"/>
              <a:gd name="T3" fmla="*/ 2053 h 2218"/>
              <a:gd name="T4" fmla="*/ 14263 w 15172"/>
              <a:gd name="T5" fmla="*/ 1895 h 2218"/>
              <a:gd name="T6" fmla="*/ 13805 w 15172"/>
              <a:gd name="T7" fmla="*/ 1743 h 2218"/>
              <a:gd name="T8" fmla="*/ 13346 w 15172"/>
              <a:gd name="T9" fmla="*/ 1597 h 2218"/>
              <a:gd name="T10" fmla="*/ 12883 w 15172"/>
              <a:gd name="T11" fmla="*/ 1457 h 2218"/>
              <a:gd name="T12" fmla="*/ 12419 w 15172"/>
              <a:gd name="T13" fmla="*/ 1323 h 2218"/>
              <a:gd name="T14" fmla="*/ 11955 w 15172"/>
              <a:gd name="T15" fmla="*/ 1196 h 2218"/>
              <a:gd name="T16" fmla="*/ 11487 w 15172"/>
              <a:gd name="T17" fmla="*/ 1075 h 2218"/>
              <a:gd name="T18" fmla="*/ 11019 w 15172"/>
              <a:gd name="T19" fmla="*/ 960 h 2218"/>
              <a:gd name="T20" fmla="*/ 10549 w 15172"/>
              <a:gd name="T21" fmla="*/ 852 h 2218"/>
              <a:gd name="T22" fmla="*/ 10077 w 15172"/>
              <a:gd name="T23" fmla="*/ 750 h 2218"/>
              <a:gd name="T24" fmla="*/ 9605 w 15172"/>
              <a:gd name="T25" fmla="*/ 655 h 2218"/>
              <a:gd name="T26" fmla="*/ 9130 w 15172"/>
              <a:gd name="T27" fmla="*/ 566 h 2218"/>
              <a:gd name="T28" fmla="*/ 8655 w 15172"/>
              <a:gd name="T29" fmla="*/ 483 h 2218"/>
              <a:gd name="T30" fmla="*/ 8179 w 15172"/>
              <a:gd name="T31" fmla="*/ 407 h 2218"/>
              <a:gd name="T32" fmla="*/ 7701 w 15172"/>
              <a:gd name="T33" fmla="*/ 337 h 2218"/>
              <a:gd name="T34" fmla="*/ 7223 w 15172"/>
              <a:gd name="T35" fmla="*/ 274 h 2218"/>
              <a:gd name="T36" fmla="*/ 6743 w 15172"/>
              <a:gd name="T37" fmla="*/ 217 h 2218"/>
              <a:gd name="T38" fmla="*/ 6264 w 15172"/>
              <a:gd name="T39" fmla="*/ 167 h 2218"/>
              <a:gd name="T40" fmla="*/ 5783 w 15172"/>
              <a:gd name="T41" fmla="*/ 124 h 2218"/>
              <a:gd name="T42" fmla="*/ 5302 w 15172"/>
              <a:gd name="T43" fmla="*/ 86 h 2218"/>
              <a:gd name="T44" fmla="*/ 4820 w 15172"/>
              <a:gd name="T45" fmla="*/ 56 h 2218"/>
              <a:gd name="T46" fmla="*/ 4339 w 15172"/>
              <a:gd name="T47" fmla="*/ 32 h 2218"/>
              <a:gd name="T48" fmla="*/ 3857 w 15172"/>
              <a:gd name="T49" fmla="*/ 15 h 2218"/>
              <a:gd name="T50" fmla="*/ 3374 w 15172"/>
              <a:gd name="T51" fmla="*/ 4 h 2218"/>
              <a:gd name="T52" fmla="*/ 2893 w 15172"/>
              <a:gd name="T53" fmla="*/ 0 h 2218"/>
              <a:gd name="T54" fmla="*/ 2410 w 15172"/>
              <a:gd name="T55" fmla="*/ 2 h 2218"/>
              <a:gd name="T56" fmla="*/ 1927 w 15172"/>
              <a:gd name="T57" fmla="*/ 10 h 2218"/>
              <a:gd name="T58" fmla="*/ 1445 w 15172"/>
              <a:gd name="T59" fmla="*/ 25 h 2218"/>
              <a:gd name="T60" fmla="*/ 964 w 15172"/>
              <a:gd name="T61" fmla="*/ 47 h 2218"/>
              <a:gd name="T62" fmla="*/ 482 w 15172"/>
              <a:gd name="T63" fmla="*/ 75 h 2218"/>
              <a:gd name="T64" fmla="*/ 0 w 15172"/>
              <a:gd name="T65" fmla="*/ 110 h 2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5172" h="2218">
                <a:moveTo>
                  <a:pt x="15172" y="2218"/>
                </a:moveTo>
                <a:lnTo>
                  <a:pt x="14718" y="2053"/>
                </a:lnTo>
                <a:lnTo>
                  <a:pt x="14263" y="1895"/>
                </a:lnTo>
                <a:lnTo>
                  <a:pt x="13805" y="1743"/>
                </a:lnTo>
                <a:lnTo>
                  <a:pt x="13346" y="1597"/>
                </a:lnTo>
                <a:lnTo>
                  <a:pt x="12883" y="1457"/>
                </a:lnTo>
                <a:lnTo>
                  <a:pt x="12419" y="1323"/>
                </a:lnTo>
                <a:lnTo>
                  <a:pt x="11955" y="1196"/>
                </a:lnTo>
                <a:lnTo>
                  <a:pt x="11487" y="1075"/>
                </a:lnTo>
                <a:lnTo>
                  <a:pt x="11019" y="960"/>
                </a:lnTo>
                <a:lnTo>
                  <a:pt x="10549" y="852"/>
                </a:lnTo>
                <a:lnTo>
                  <a:pt x="10077" y="750"/>
                </a:lnTo>
                <a:lnTo>
                  <a:pt x="9605" y="655"/>
                </a:lnTo>
                <a:lnTo>
                  <a:pt x="9130" y="566"/>
                </a:lnTo>
                <a:lnTo>
                  <a:pt x="8655" y="483"/>
                </a:lnTo>
                <a:lnTo>
                  <a:pt x="8179" y="407"/>
                </a:lnTo>
                <a:lnTo>
                  <a:pt x="7701" y="337"/>
                </a:lnTo>
                <a:lnTo>
                  <a:pt x="7223" y="274"/>
                </a:lnTo>
                <a:lnTo>
                  <a:pt x="6743" y="217"/>
                </a:lnTo>
                <a:lnTo>
                  <a:pt x="6264" y="167"/>
                </a:lnTo>
                <a:lnTo>
                  <a:pt x="5783" y="124"/>
                </a:lnTo>
                <a:lnTo>
                  <a:pt x="5302" y="86"/>
                </a:lnTo>
                <a:lnTo>
                  <a:pt x="4820" y="56"/>
                </a:lnTo>
                <a:lnTo>
                  <a:pt x="4339" y="32"/>
                </a:lnTo>
                <a:lnTo>
                  <a:pt x="3857" y="15"/>
                </a:lnTo>
                <a:lnTo>
                  <a:pt x="3374" y="4"/>
                </a:lnTo>
                <a:lnTo>
                  <a:pt x="2893" y="0"/>
                </a:lnTo>
                <a:lnTo>
                  <a:pt x="2410" y="2"/>
                </a:lnTo>
                <a:lnTo>
                  <a:pt x="1927" y="10"/>
                </a:lnTo>
                <a:lnTo>
                  <a:pt x="1445" y="25"/>
                </a:lnTo>
                <a:lnTo>
                  <a:pt x="964" y="47"/>
                </a:lnTo>
                <a:lnTo>
                  <a:pt x="482" y="75"/>
                </a:lnTo>
                <a:lnTo>
                  <a:pt x="0" y="110"/>
                </a:lnTo>
              </a:path>
            </a:pathLst>
          </a:custGeom>
          <a:noFill/>
          <a:ln w="38100">
            <a:solidFill>
              <a:srgbClr val="0070C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5" name="Line 55"/>
          <p:cNvSpPr>
            <a:spLocks noChangeShapeType="1"/>
          </p:cNvSpPr>
          <p:nvPr/>
        </p:nvSpPr>
        <p:spPr bwMode="auto">
          <a:xfrm>
            <a:off x="3847633" y="4341812"/>
            <a:ext cx="0" cy="533400"/>
          </a:xfrm>
          <a:prstGeom prst="line">
            <a:avLst/>
          </a:pr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2080" name="Группа 2079"/>
          <p:cNvGrpSpPr/>
          <p:nvPr/>
        </p:nvGrpSpPr>
        <p:grpSpPr>
          <a:xfrm>
            <a:off x="836145" y="3933825"/>
            <a:ext cx="3011488" cy="407987"/>
            <a:chOff x="1127125" y="3922713"/>
            <a:chExt cx="3011488" cy="407987"/>
          </a:xfrm>
        </p:grpSpPr>
        <p:sp>
          <p:nvSpPr>
            <p:cNvPr id="2059" name="Freeform 59"/>
            <p:cNvSpPr>
              <a:spLocks/>
            </p:cNvSpPr>
            <p:nvPr/>
          </p:nvSpPr>
          <p:spPr bwMode="auto">
            <a:xfrm>
              <a:off x="3294063" y="4095750"/>
              <a:ext cx="196850" cy="46038"/>
            </a:xfrm>
            <a:custGeom>
              <a:avLst/>
              <a:gdLst>
                <a:gd name="T0" fmla="*/ 985 w 985"/>
                <a:gd name="T1" fmla="*/ 229 h 229"/>
                <a:gd name="T2" fmla="*/ 353 w 985"/>
                <a:gd name="T3" fmla="*/ 77 h 229"/>
                <a:gd name="T4" fmla="*/ 0 w 985"/>
                <a:gd name="T5" fmla="*/ 0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85" h="229">
                  <a:moveTo>
                    <a:pt x="985" y="229"/>
                  </a:moveTo>
                  <a:lnTo>
                    <a:pt x="353" y="77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2079" name="Группа 2078"/>
            <p:cNvGrpSpPr/>
            <p:nvPr/>
          </p:nvGrpSpPr>
          <p:grpSpPr>
            <a:xfrm>
              <a:off x="1127125" y="3922713"/>
              <a:ext cx="3011488" cy="407987"/>
              <a:chOff x="1127125" y="3922713"/>
              <a:chExt cx="3011488" cy="407987"/>
            </a:xfrm>
          </p:grpSpPr>
          <p:sp>
            <p:nvSpPr>
              <p:cNvPr id="2056" name="Line 56"/>
              <p:cNvSpPr>
                <a:spLocks noChangeShapeType="1"/>
              </p:cNvSpPr>
              <p:nvPr/>
            </p:nvSpPr>
            <p:spPr bwMode="auto">
              <a:xfrm flipH="1" flipV="1">
                <a:off x="4021138" y="4292600"/>
                <a:ext cx="117475" cy="3810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57" name="Freeform 57"/>
              <p:cNvSpPr>
                <a:spLocks/>
              </p:cNvSpPr>
              <p:nvPr/>
            </p:nvSpPr>
            <p:spPr bwMode="auto">
              <a:xfrm>
                <a:off x="3781425" y="4219575"/>
                <a:ext cx="192088" cy="57150"/>
              </a:xfrm>
              <a:custGeom>
                <a:avLst/>
                <a:gdLst>
                  <a:gd name="T0" fmla="*/ 968 w 968"/>
                  <a:gd name="T1" fmla="*/ 292 h 292"/>
                  <a:gd name="T2" fmla="*/ 254 w 968"/>
                  <a:gd name="T3" fmla="*/ 72 h 292"/>
                  <a:gd name="T4" fmla="*/ 0 w 968"/>
                  <a:gd name="T5" fmla="*/ 0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68" h="292">
                    <a:moveTo>
                      <a:pt x="968" y="292"/>
                    </a:moveTo>
                    <a:lnTo>
                      <a:pt x="254" y="7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58" name="Freeform 58"/>
              <p:cNvSpPr>
                <a:spLocks/>
              </p:cNvSpPr>
              <p:nvPr/>
            </p:nvSpPr>
            <p:spPr bwMode="auto">
              <a:xfrm>
                <a:off x="3538538" y="4152900"/>
                <a:ext cx="193675" cy="52388"/>
              </a:xfrm>
              <a:custGeom>
                <a:avLst/>
                <a:gdLst>
                  <a:gd name="T0" fmla="*/ 978 w 978"/>
                  <a:gd name="T1" fmla="*/ 262 h 262"/>
                  <a:gd name="T2" fmla="*/ 695 w 978"/>
                  <a:gd name="T3" fmla="*/ 182 h 262"/>
                  <a:gd name="T4" fmla="*/ 0 w 978"/>
                  <a:gd name="T5" fmla="*/ 0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78" h="262">
                    <a:moveTo>
                      <a:pt x="978" y="262"/>
                    </a:moveTo>
                    <a:lnTo>
                      <a:pt x="695" y="18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0" name="Freeform 60"/>
              <p:cNvSpPr>
                <a:spLocks/>
              </p:cNvSpPr>
              <p:nvPr/>
            </p:nvSpPr>
            <p:spPr bwMode="auto">
              <a:xfrm>
                <a:off x="3049588" y="4046538"/>
                <a:ext cx="196850" cy="38100"/>
              </a:xfrm>
              <a:custGeom>
                <a:avLst/>
                <a:gdLst>
                  <a:gd name="T0" fmla="*/ 992 w 992"/>
                  <a:gd name="T1" fmla="*/ 198 h 198"/>
                  <a:gd name="T2" fmla="*/ 799 w 992"/>
                  <a:gd name="T3" fmla="*/ 156 h 198"/>
                  <a:gd name="T4" fmla="*/ 3 w 992"/>
                  <a:gd name="T5" fmla="*/ 1 h 198"/>
                  <a:gd name="T6" fmla="*/ 0 w 992"/>
                  <a:gd name="T7" fmla="*/ 0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92" h="198">
                    <a:moveTo>
                      <a:pt x="992" y="198"/>
                    </a:moveTo>
                    <a:lnTo>
                      <a:pt x="799" y="156"/>
                    </a:lnTo>
                    <a:lnTo>
                      <a:pt x="3" y="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1" name="Freeform 61"/>
              <p:cNvSpPr>
                <a:spLocks/>
              </p:cNvSpPr>
              <p:nvPr/>
            </p:nvSpPr>
            <p:spPr bwMode="auto">
              <a:xfrm>
                <a:off x="2801938" y="4005263"/>
                <a:ext cx="196850" cy="31750"/>
              </a:xfrm>
              <a:custGeom>
                <a:avLst/>
                <a:gdLst>
                  <a:gd name="T0" fmla="*/ 997 w 997"/>
                  <a:gd name="T1" fmla="*/ 163 h 163"/>
                  <a:gd name="T2" fmla="*/ 452 w 997"/>
                  <a:gd name="T3" fmla="*/ 68 h 163"/>
                  <a:gd name="T4" fmla="*/ 0 w 997"/>
                  <a:gd name="T5" fmla="*/ 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97" h="163">
                    <a:moveTo>
                      <a:pt x="997" y="163"/>
                    </a:moveTo>
                    <a:lnTo>
                      <a:pt x="452" y="68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2" name="Freeform 62"/>
              <p:cNvSpPr>
                <a:spLocks/>
              </p:cNvSpPr>
              <p:nvPr/>
            </p:nvSpPr>
            <p:spPr bwMode="auto">
              <a:xfrm>
                <a:off x="2552700" y="3971925"/>
                <a:ext cx="198438" cy="25400"/>
              </a:xfrm>
              <a:custGeom>
                <a:avLst/>
                <a:gdLst>
                  <a:gd name="T0" fmla="*/ 1003 w 1003"/>
                  <a:gd name="T1" fmla="*/ 130 h 130"/>
                  <a:gd name="T2" fmla="*/ 903 w 1003"/>
                  <a:gd name="T3" fmla="*/ 115 h 130"/>
                  <a:gd name="T4" fmla="*/ 100 w 1003"/>
                  <a:gd name="T5" fmla="*/ 11 h 130"/>
                  <a:gd name="T6" fmla="*/ 0 w 1003"/>
                  <a:gd name="T7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03" h="130">
                    <a:moveTo>
                      <a:pt x="1003" y="130"/>
                    </a:moveTo>
                    <a:lnTo>
                      <a:pt x="903" y="115"/>
                    </a:lnTo>
                    <a:lnTo>
                      <a:pt x="100" y="1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3" name="Freeform 63"/>
              <p:cNvSpPr>
                <a:spLocks/>
              </p:cNvSpPr>
              <p:nvPr/>
            </p:nvSpPr>
            <p:spPr bwMode="auto">
              <a:xfrm>
                <a:off x="2303463" y="3948113"/>
                <a:ext cx="200025" cy="19050"/>
              </a:xfrm>
              <a:custGeom>
                <a:avLst/>
                <a:gdLst>
                  <a:gd name="T0" fmla="*/ 1007 w 1007"/>
                  <a:gd name="T1" fmla="*/ 97 h 97"/>
                  <a:gd name="T2" fmla="*/ 552 w 1007"/>
                  <a:gd name="T3" fmla="*/ 48 h 97"/>
                  <a:gd name="T4" fmla="*/ 0 w 1007"/>
                  <a:gd name="T5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07" h="97">
                    <a:moveTo>
                      <a:pt x="1007" y="97"/>
                    </a:moveTo>
                    <a:lnTo>
                      <a:pt x="552" y="48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4" name="Freeform 64"/>
              <p:cNvSpPr>
                <a:spLocks/>
              </p:cNvSpPr>
              <p:nvPr/>
            </p:nvSpPr>
            <p:spPr bwMode="auto">
              <a:xfrm>
                <a:off x="2052638" y="3930650"/>
                <a:ext cx="200025" cy="12700"/>
              </a:xfrm>
              <a:custGeom>
                <a:avLst/>
                <a:gdLst>
                  <a:gd name="T0" fmla="*/ 1009 w 1009"/>
                  <a:gd name="T1" fmla="*/ 60 h 60"/>
                  <a:gd name="T2" fmla="*/ 1006 w 1009"/>
                  <a:gd name="T3" fmla="*/ 60 h 60"/>
                  <a:gd name="T4" fmla="*/ 197 w 1009"/>
                  <a:gd name="T5" fmla="*/ 8 h 60"/>
                  <a:gd name="T6" fmla="*/ 0 w 1009"/>
                  <a:gd name="T7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09" h="60">
                    <a:moveTo>
                      <a:pt x="1009" y="60"/>
                    </a:moveTo>
                    <a:lnTo>
                      <a:pt x="1006" y="60"/>
                    </a:lnTo>
                    <a:lnTo>
                      <a:pt x="197" y="8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5" name="Freeform 65"/>
              <p:cNvSpPr>
                <a:spLocks/>
              </p:cNvSpPr>
              <p:nvPr/>
            </p:nvSpPr>
            <p:spPr bwMode="auto">
              <a:xfrm>
                <a:off x="1801813" y="3922713"/>
                <a:ext cx="201613" cy="6350"/>
              </a:xfrm>
              <a:custGeom>
                <a:avLst/>
                <a:gdLst>
                  <a:gd name="T0" fmla="*/ 1011 w 1011"/>
                  <a:gd name="T1" fmla="*/ 30 h 30"/>
                  <a:gd name="T2" fmla="*/ 651 w 1011"/>
                  <a:gd name="T3" fmla="*/ 14 h 30"/>
                  <a:gd name="T4" fmla="*/ 0 w 1011"/>
                  <a:gd name="T5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11" h="30">
                    <a:moveTo>
                      <a:pt x="1011" y="30"/>
                    </a:moveTo>
                    <a:lnTo>
                      <a:pt x="651" y="14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6" name="Freeform 66"/>
              <p:cNvSpPr>
                <a:spLocks/>
              </p:cNvSpPr>
              <p:nvPr/>
            </p:nvSpPr>
            <p:spPr bwMode="auto">
              <a:xfrm>
                <a:off x="1550988" y="3922713"/>
                <a:ext cx="201613" cy="0"/>
              </a:xfrm>
              <a:custGeom>
                <a:avLst/>
                <a:gdLst>
                  <a:gd name="T0" fmla="*/ 1012 w 1012"/>
                  <a:gd name="T1" fmla="*/ 1 h 7"/>
                  <a:gd name="T2" fmla="*/ 294 w 1012"/>
                  <a:gd name="T3" fmla="*/ 0 h 7"/>
                  <a:gd name="T4" fmla="*/ 0 w 1012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12" h="7">
                    <a:moveTo>
                      <a:pt x="1012" y="1"/>
                    </a:moveTo>
                    <a:lnTo>
                      <a:pt x="294" y="0"/>
                    </a:lnTo>
                    <a:lnTo>
                      <a:pt x="0" y="7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7" name="Freeform 67"/>
              <p:cNvSpPr>
                <a:spLocks/>
              </p:cNvSpPr>
              <p:nvPr/>
            </p:nvSpPr>
            <p:spPr bwMode="auto">
              <a:xfrm>
                <a:off x="1300163" y="3924300"/>
                <a:ext cx="201613" cy="7938"/>
              </a:xfrm>
              <a:custGeom>
                <a:avLst/>
                <a:gdLst>
                  <a:gd name="T0" fmla="*/ 1011 w 1011"/>
                  <a:gd name="T1" fmla="*/ 0 h 37"/>
                  <a:gd name="T2" fmla="*/ 747 w 1011"/>
                  <a:gd name="T3" fmla="*/ 6 h 37"/>
                  <a:gd name="T4" fmla="*/ 0 w 1011"/>
                  <a:gd name="T5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11" h="37">
                    <a:moveTo>
                      <a:pt x="1011" y="0"/>
                    </a:moveTo>
                    <a:lnTo>
                      <a:pt x="747" y="6"/>
                    </a:lnTo>
                    <a:lnTo>
                      <a:pt x="0" y="37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8" name="Line 68"/>
              <p:cNvSpPr>
                <a:spLocks noChangeShapeType="1"/>
              </p:cNvSpPr>
              <p:nvPr/>
            </p:nvSpPr>
            <p:spPr bwMode="auto">
              <a:xfrm flipH="1">
                <a:off x="1127125" y="3933825"/>
                <a:ext cx="123825" cy="7938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2069" name="Line 69"/>
          <p:cNvSpPr>
            <a:spLocks noChangeShapeType="1"/>
          </p:cNvSpPr>
          <p:nvPr/>
        </p:nvSpPr>
        <p:spPr bwMode="auto">
          <a:xfrm>
            <a:off x="3847633" y="4341812"/>
            <a:ext cx="338138" cy="0"/>
          </a:xfrm>
          <a:prstGeom prst="line">
            <a:avLst/>
          </a:prstGeom>
          <a:noFill/>
          <a:ln w="38100">
            <a:solidFill>
              <a:srgbClr val="0070C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70" name="Line 70"/>
          <p:cNvSpPr>
            <a:spLocks noChangeShapeType="1"/>
          </p:cNvSpPr>
          <p:nvPr/>
        </p:nvSpPr>
        <p:spPr bwMode="auto">
          <a:xfrm>
            <a:off x="4354045" y="4510087"/>
            <a:ext cx="0" cy="334963"/>
          </a:xfrm>
          <a:prstGeom prst="line">
            <a:avLst/>
          </a:prstGeom>
          <a:noFill/>
          <a:ln w="38100">
            <a:solidFill>
              <a:srgbClr val="0070C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71" name="Freeform 71"/>
          <p:cNvSpPr>
            <a:spLocks/>
          </p:cNvSpPr>
          <p:nvPr/>
        </p:nvSpPr>
        <p:spPr bwMode="auto">
          <a:xfrm>
            <a:off x="3847633" y="4845050"/>
            <a:ext cx="506413" cy="33338"/>
          </a:xfrm>
          <a:custGeom>
            <a:avLst/>
            <a:gdLst>
              <a:gd name="T0" fmla="*/ 0 w 2551"/>
              <a:gd name="T1" fmla="*/ 156 h 176"/>
              <a:gd name="T2" fmla="*/ 128 w 2551"/>
              <a:gd name="T3" fmla="*/ 163 h 176"/>
              <a:gd name="T4" fmla="*/ 256 w 2551"/>
              <a:gd name="T5" fmla="*/ 169 h 176"/>
              <a:gd name="T6" fmla="*/ 384 w 2551"/>
              <a:gd name="T7" fmla="*/ 173 h 176"/>
              <a:gd name="T8" fmla="*/ 512 w 2551"/>
              <a:gd name="T9" fmla="*/ 175 h 176"/>
              <a:gd name="T10" fmla="*/ 640 w 2551"/>
              <a:gd name="T11" fmla="*/ 176 h 176"/>
              <a:gd name="T12" fmla="*/ 768 w 2551"/>
              <a:gd name="T13" fmla="*/ 175 h 176"/>
              <a:gd name="T14" fmla="*/ 897 w 2551"/>
              <a:gd name="T15" fmla="*/ 173 h 176"/>
              <a:gd name="T16" fmla="*/ 1025 w 2551"/>
              <a:gd name="T17" fmla="*/ 169 h 176"/>
              <a:gd name="T18" fmla="*/ 1153 w 2551"/>
              <a:gd name="T19" fmla="*/ 163 h 176"/>
              <a:gd name="T20" fmla="*/ 1281 w 2551"/>
              <a:gd name="T21" fmla="*/ 155 h 176"/>
              <a:gd name="T22" fmla="*/ 1408 w 2551"/>
              <a:gd name="T23" fmla="*/ 147 h 176"/>
              <a:gd name="T24" fmla="*/ 1536 w 2551"/>
              <a:gd name="T25" fmla="*/ 137 h 176"/>
              <a:gd name="T26" fmla="*/ 1664 w 2551"/>
              <a:gd name="T27" fmla="*/ 125 h 176"/>
              <a:gd name="T28" fmla="*/ 1791 w 2551"/>
              <a:gd name="T29" fmla="*/ 112 h 176"/>
              <a:gd name="T30" fmla="*/ 1919 w 2551"/>
              <a:gd name="T31" fmla="*/ 97 h 176"/>
              <a:gd name="T32" fmla="*/ 2046 w 2551"/>
              <a:gd name="T33" fmla="*/ 81 h 176"/>
              <a:gd name="T34" fmla="*/ 2173 w 2551"/>
              <a:gd name="T35" fmla="*/ 63 h 176"/>
              <a:gd name="T36" fmla="*/ 2299 w 2551"/>
              <a:gd name="T37" fmla="*/ 44 h 176"/>
              <a:gd name="T38" fmla="*/ 2426 w 2551"/>
              <a:gd name="T39" fmla="*/ 22 h 176"/>
              <a:gd name="T40" fmla="*/ 2551 w 2551"/>
              <a:gd name="T41" fmla="*/ 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551" h="176">
                <a:moveTo>
                  <a:pt x="0" y="156"/>
                </a:moveTo>
                <a:lnTo>
                  <a:pt x="128" y="163"/>
                </a:lnTo>
                <a:lnTo>
                  <a:pt x="256" y="169"/>
                </a:lnTo>
                <a:lnTo>
                  <a:pt x="384" y="173"/>
                </a:lnTo>
                <a:lnTo>
                  <a:pt x="512" y="175"/>
                </a:lnTo>
                <a:lnTo>
                  <a:pt x="640" y="176"/>
                </a:lnTo>
                <a:lnTo>
                  <a:pt x="768" y="175"/>
                </a:lnTo>
                <a:lnTo>
                  <a:pt x="897" y="173"/>
                </a:lnTo>
                <a:lnTo>
                  <a:pt x="1025" y="169"/>
                </a:lnTo>
                <a:lnTo>
                  <a:pt x="1153" y="163"/>
                </a:lnTo>
                <a:lnTo>
                  <a:pt x="1281" y="155"/>
                </a:lnTo>
                <a:lnTo>
                  <a:pt x="1408" y="147"/>
                </a:lnTo>
                <a:lnTo>
                  <a:pt x="1536" y="137"/>
                </a:lnTo>
                <a:lnTo>
                  <a:pt x="1664" y="125"/>
                </a:lnTo>
                <a:lnTo>
                  <a:pt x="1791" y="112"/>
                </a:lnTo>
                <a:lnTo>
                  <a:pt x="1919" y="97"/>
                </a:lnTo>
                <a:lnTo>
                  <a:pt x="2046" y="81"/>
                </a:lnTo>
                <a:lnTo>
                  <a:pt x="2173" y="63"/>
                </a:lnTo>
                <a:lnTo>
                  <a:pt x="2299" y="44"/>
                </a:lnTo>
                <a:lnTo>
                  <a:pt x="2426" y="22"/>
                </a:lnTo>
                <a:lnTo>
                  <a:pt x="2551" y="0"/>
                </a:lnTo>
              </a:path>
            </a:pathLst>
          </a:custGeom>
          <a:noFill/>
          <a:ln w="38100">
            <a:solidFill>
              <a:srgbClr val="0070C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72" name="Freeform 72"/>
          <p:cNvSpPr>
            <a:spLocks/>
          </p:cNvSpPr>
          <p:nvPr/>
        </p:nvSpPr>
        <p:spPr bwMode="auto">
          <a:xfrm>
            <a:off x="4185770" y="4341812"/>
            <a:ext cx="168275" cy="168275"/>
          </a:xfrm>
          <a:custGeom>
            <a:avLst/>
            <a:gdLst>
              <a:gd name="T0" fmla="*/ 842 w 842"/>
              <a:gd name="T1" fmla="*/ 843 h 843"/>
              <a:gd name="T2" fmla="*/ 840 w 842"/>
              <a:gd name="T3" fmla="*/ 785 h 843"/>
              <a:gd name="T4" fmla="*/ 834 w 842"/>
              <a:gd name="T5" fmla="*/ 728 h 843"/>
              <a:gd name="T6" fmla="*/ 824 w 842"/>
              <a:gd name="T7" fmla="*/ 671 h 843"/>
              <a:gd name="T8" fmla="*/ 811 w 842"/>
              <a:gd name="T9" fmla="*/ 615 h 843"/>
              <a:gd name="T10" fmla="*/ 794 w 842"/>
              <a:gd name="T11" fmla="*/ 560 h 843"/>
              <a:gd name="T12" fmla="*/ 773 w 842"/>
              <a:gd name="T13" fmla="*/ 507 h 843"/>
              <a:gd name="T14" fmla="*/ 748 w 842"/>
              <a:gd name="T15" fmla="*/ 455 h 843"/>
              <a:gd name="T16" fmla="*/ 720 w 842"/>
              <a:gd name="T17" fmla="*/ 405 h 843"/>
              <a:gd name="T18" fmla="*/ 688 w 842"/>
              <a:gd name="T19" fmla="*/ 357 h 843"/>
              <a:gd name="T20" fmla="*/ 653 w 842"/>
              <a:gd name="T21" fmla="*/ 310 h 843"/>
              <a:gd name="T22" fmla="*/ 616 w 842"/>
              <a:gd name="T23" fmla="*/ 267 h 843"/>
              <a:gd name="T24" fmla="*/ 574 w 842"/>
              <a:gd name="T25" fmla="*/ 227 h 843"/>
              <a:gd name="T26" fmla="*/ 531 w 842"/>
              <a:gd name="T27" fmla="*/ 189 h 843"/>
              <a:gd name="T28" fmla="*/ 486 w 842"/>
              <a:gd name="T29" fmla="*/ 154 h 843"/>
              <a:gd name="T30" fmla="*/ 437 w 842"/>
              <a:gd name="T31" fmla="*/ 122 h 843"/>
              <a:gd name="T32" fmla="*/ 387 w 842"/>
              <a:gd name="T33" fmla="*/ 94 h 843"/>
              <a:gd name="T34" fmla="*/ 336 w 842"/>
              <a:gd name="T35" fmla="*/ 70 h 843"/>
              <a:gd name="T36" fmla="*/ 282 w 842"/>
              <a:gd name="T37" fmla="*/ 48 h 843"/>
              <a:gd name="T38" fmla="*/ 227 w 842"/>
              <a:gd name="T39" fmla="*/ 31 h 843"/>
              <a:gd name="T40" fmla="*/ 171 w 842"/>
              <a:gd name="T41" fmla="*/ 17 h 843"/>
              <a:gd name="T42" fmla="*/ 114 w 842"/>
              <a:gd name="T43" fmla="*/ 7 h 843"/>
              <a:gd name="T44" fmla="*/ 57 w 842"/>
              <a:gd name="T45" fmla="*/ 2 h 843"/>
              <a:gd name="T46" fmla="*/ 0 w 842"/>
              <a:gd name="T47" fmla="*/ 0 h 8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842" h="843">
                <a:moveTo>
                  <a:pt x="842" y="843"/>
                </a:moveTo>
                <a:lnTo>
                  <a:pt x="840" y="785"/>
                </a:lnTo>
                <a:lnTo>
                  <a:pt x="834" y="728"/>
                </a:lnTo>
                <a:lnTo>
                  <a:pt x="824" y="671"/>
                </a:lnTo>
                <a:lnTo>
                  <a:pt x="811" y="615"/>
                </a:lnTo>
                <a:lnTo>
                  <a:pt x="794" y="560"/>
                </a:lnTo>
                <a:lnTo>
                  <a:pt x="773" y="507"/>
                </a:lnTo>
                <a:lnTo>
                  <a:pt x="748" y="455"/>
                </a:lnTo>
                <a:lnTo>
                  <a:pt x="720" y="405"/>
                </a:lnTo>
                <a:lnTo>
                  <a:pt x="688" y="357"/>
                </a:lnTo>
                <a:lnTo>
                  <a:pt x="653" y="310"/>
                </a:lnTo>
                <a:lnTo>
                  <a:pt x="616" y="267"/>
                </a:lnTo>
                <a:lnTo>
                  <a:pt x="574" y="227"/>
                </a:lnTo>
                <a:lnTo>
                  <a:pt x="531" y="189"/>
                </a:lnTo>
                <a:lnTo>
                  <a:pt x="486" y="154"/>
                </a:lnTo>
                <a:lnTo>
                  <a:pt x="437" y="122"/>
                </a:lnTo>
                <a:lnTo>
                  <a:pt x="387" y="94"/>
                </a:lnTo>
                <a:lnTo>
                  <a:pt x="336" y="70"/>
                </a:lnTo>
                <a:lnTo>
                  <a:pt x="282" y="48"/>
                </a:lnTo>
                <a:lnTo>
                  <a:pt x="227" y="31"/>
                </a:lnTo>
                <a:lnTo>
                  <a:pt x="171" y="17"/>
                </a:lnTo>
                <a:lnTo>
                  <a:pt x="114" y="7"/>
                </a:lnTo>
                <a:lnTo>
                  <a:pt x="57" y="2"/>
                </a:lnTo>
                <a:lnTo>
                  <a:pt x="0" y="0"/>
                </a:lnTo>
              </a:path>
            </a:pathLst>
          </a:custGeom>
          <a:noFill/>
          <a:ln w="38100">
            <a:solidFill>
              <a:srgbClr val="0070C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6" name="Группа 15"/>
          <p:cNvGrpSpPr/>
          <p:nvPr/>
        </p:nvGrpSpPr>
        <p:grpSpPr>
          <a:xfrm>
            <a:off x="2279183" y="4306887"/>
            <a:ext cx="80963" cy="117475"/>
            <a:chOff x="2279183" y="4306887"/>
            <a:chExt cx="80963" cy="117475"/>
          </a:xfrm>
          <a:solidFill>
            <a:schemeClr val="tx1"/>
          </a:solidFill>
        </p:grpSpPr>
        <p:sp>
          <p:nvSpPr>
            <p:cNvPr id="2073" name="Freeform 73"/>
            <p:cNvSpPr>
              <a:spLocks/>
            </p:cNvSpPr>
            <p:nvPr/>
          </p:nvSpPr>
          <p:spPr bwMode="auto">
            <a:xfrm>
              <a:off x="2302995" y="4318000"/>
              <a:ext cx="31750" cy="17463"/>
            </a:xfrm>
            <a:custGeom>
              <a:avLst/>
              <a:gdLst>
                <a:gd name="T0" fmla="*/ 53 w 164"/>
                <a:gd name="T1" fmla="*/ 0 h 92"/>
                <a:gd name="T2" fmla="*/ 6 w 164"/>
                <a:gd name="T3" fmla="*/ 51 h 92"/>
                <a:gd name="T4" fmla="*/ 0 w 164"/>
                <a:gd name="T5" fmla="*/ 63 h 92"/>
                <a:gd name="T6" fmla="*/ 22 w 164"/>
                <a:gd name="T7" fmla="*/ 92 h 92"/>
                <a:gd name="T8" fmla="*/ 51 w 164"/>
                <a:gd name="T9" fmla="*/ 78 h 92"/>
                <a:gd name="T10" fmla="*/ 70 w 164"/>
                <a:gd name="T11" fmla="*/ 57 h 92"/>
                <a:gd name="T12" fmla="*/ 119 w 164"/>
                <a:gd name="T13" fmla="*/ 17 h 92"/>
                <a:gd name="T14" fmla="*/ 164 w 164"/>
                <a:gd name="T15" fmla="*/ 4 h 92"/>
                <a:gd name="T16" fmla="*/ 53 w 164"/>
                <a:gd name="T1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4" h="92">
                  <a:moveTo>
                    <a:pt x="53" y="0"/>
                  </a:moveTo>
                  <a:lnTo>
                    <a:pt x="6" y="51"/>
                  </a:lnTo>
                  <a:lnTo>
                    <a:pt x="0" y="63"/>
                  </a:lnTo>
                  <a:lnTo>
                    <a:pt x="22" y="92"/>
                  </a:lnTo>
                  <a:lnTo>
                    <a:pt x="51" y="78"/>
                  </a:lnTo>
                  <a:lnTo>
                    <a:pt x="70" y="57"/>
                  </a:lnTo>
                  <a:lnTo>
                    <a:pt x="119" y="17"/>
                  </a:lnTo>
                  <a:lnTo>
                    <a:pt x="164" y="4"/>
                  </a:lnTo>
                  <a:lnTo>
                    <a:pt x="5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74" name="Freeform 74"/>
            <p:cNvSpPr>
              <a:spLocks/>
            </p:cNvSpPr>
            <p:nvPr/>
          </p:nvSpPr>
          <p:spPr bwMode="auto">
            <a:xfrm>
              <a:off x="2279183" y="4306887"/>
              <a:ext cx="80963" cy="117475"/>
            </a:xfrm>
            <a:custGeom>
              <a:avLst/>
              <a:gdLst>
                <a:gd name="T0" fmla="*/ 299 w 411"/>
                <a:gd name="T1" fmla="*/ 0 h 590"/>
                <a:gd name="T2" fmla="*/ 268 w 411"/>
                <a:gd name="T3" fmla="*/ 3 h 590"/>
                <a:gd name="T4" fmla="*/ 219 w 411"/>
                <a:gd name="T5" fmla="*/ 21 h 590"/>
                <a:gd name="T6" fmla="*/ 172 w 411"/>
                <a:gd name="T7" fmla="*/ 55 h 590"/>
                <a:gd name="T8" fmla="*/ 283 w 411"/>
                <a:gd name="T9" fmla="*/ 59 h 590"/>
                <a:gd name="T10" fmla="*/ 299 w 411"/>
                <a:gd name="T11" fmla="*/ 60 h 590"/>
                <a:gd name="T12" fmla="*/ 338 w 411"/>
                <a:gd name="T13" fmla="*/ 84 h 590"/>
                <a:gd name="T14" fmla="*/ 345 w 411"/>
                <a:gd name="T15" fmla="*/ 97 h 590"/>
                <a:gd name="T16" fmla="*/ 347 w 411"/>
                <a:gd name="T17" fmla="*/ 147 h 590"/>
                <a:gd name="T18" fmla="*/ 320 w 411"/>
                <a:gd name="T19" fmla="*/ 196 h 590"/>
                <a:gd name="T20" fmla="*/ 11 w 411"/>
                <a:gd name="T21" fmla="*/ 544 h 590"/>
                <a:gd name="T22" fmla="*/ 0 w 411"/>
                <a:gd name="T23" fmla="*/ 560 h 590"/>
                <a:gd name="T24" fmla="*/ 23 w 411"/>
                <a:gd name="T25" fmla="*/ 590 h 590"/>
                <a:gd name="T26" fmla="*/ 258 w 411"/>
                <a:gd name="T27" fmla="*/ 590 h 590"/>
                <a:gd name="T28" fmla="*/ 296 w 411"/>
                <a:gd name="T29" fmla="*/ 560 h 590"/>
                <a:gd name="T30" fmla="*/ 275 w 411"/>
                <a:gd name="T31" fmla="*/ 531 h 590"/>
                <a:gd name="T32" fmla="*/ 91 w 411"/>
                <a:gd name="T33" fmla="*/ 531 h 590"/>
                <a:gd name="T34" fmla="*/ 357 w 411"/>
                <a:gd name="T35" fmla="*/ 233 h 590"/>
                <a:gd name="T36" fmla="*/ 383 w 411"/>
                <a:gd name="T37" fmla="*/ 198 h 590"/>
                <a:gd name="T38" fmla="*/ 407 w 411"/>
                <a:gd name="T39" fmla="*/ 147 h 590"/>
                <a:gd name="T40" fmla="*/ 409 w 411"/>
                <a:gd name="T41" fmla="*/ 138 h 590"/>
                <a:gd name="T42" fmla="*/ 411 w 411"/>
                <a:gd name="T43" fmla="*/ 86 h 590"/>
                <a:gd name="T44" fmla="*/ 391 w 411"/>
                <a:gd name="T45" fmla="*/ 43 h 590"/>
                <a:gd name="T46" fmla="*/ 386 w 411"/>
                <a:gd name="T47" fmla="*/ 36 h 590"/>
                <a:gd name="T48" fmla="*/ 348 w 411"/>
                <a:gd name="T49" fmla="*/ 9 h 590"/>
                <a:gd name="T50" fmla="*/ 299 w 411"/>
                <a:gd name="T51" fmla="*/ 0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11" h="590">
                  <a:moveTo>
                    <a:pt x="299" y="0"/>
                  </a:moveTo>
                  <a:lnTo>
                    <a:pt x="268" y="3"/>
                  </a:lnTo>
                  <a:lnTo>
                    <a:pt x="219" y="21"/>
                  </a:lnTo>
                  <a:lnTo>
                    <a:pt x="172" y="55"/>
                  </a:lnTo>
                  <a:lnTo>
                    <a:pt x="283" y="59"/>
                  </a:lnTo>
                  <a:lnTo>
                    <a:pt x="299" y="60"/>
                  </a:lnTo>
                  <a:lnTo>
                    <a:pt x="338" y="84"/>
                  </a:lnTo>
                  <a:lnTo>
                    <a:pt x="345" y="97"/>
                  </a:lnTo>
                  <a:lnTo>
                    <a:pt x="347" y="147"/>
                  </a:lnTo>
                  <a:lnTo>
                    <a:pt x="320" y="196"/>
                  </a:lnTo>
                  <a:lnTo>
                    <a:pt x="11" y="544"/>
                  </a:lnTo>
                  <a:lnTo>
                    <a:pt x="0" y="560"/>
                  </a:lnTo>
                  <a:lnTo>
                    <a:pt x="23" y="590"/>
                  </a:lnTo>
                  <a:lnTo>
                    <a:pt x="258" y="590"/>
                  </a:lnTo>
                  <a:lnTo>
                    <a:pt x="296" y="560"/>
                  </a:lnTo>
                  <a:lnTo>
                    <a:pt x="275" y="531"/>
                  </a:lnTo>
                  <a:lnTo>
                    <a:pt x="91" y="531"/>
                  </a:lnTo>
                  <a:lnTo>
                    <a:pt x="357" y="233"/>
                  </a:lnTo>
                  <a:lnTo>
                    <a:pt x="383" y="198"/>
                  </a:lnTo>
                  <a:lnTo>
                    <a:pt x="407" y="147"/>
                  </a:lnTo>
                  <a:lnTo>
                    <a:pt x="409" y="138"/>
                  </a:lnTo>
                  <a:lnTo>
                    <a:pt x="411" y="86"/>
                  </a:lnTo>
                  <a:lnTo>
                    <a:pt x="391" y="43"/>
                  </a:lnTo>
                  <a:lnTo>
                    <a:pt x="386" y="36"/>
                  </a:lnTo>
                  <a:lnTo>
                    <a:pt x="348" y="9"/>
                  </a:lnTo>
                  <a:lnTo>
                    <a:pt x="29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2250608" y="4713287"/>
            <a:ext cx="41275" cy="117475"/>
            <a:chOff x="2250608" y="4713287"/>
            <a:chExt cx="41275" cy="117475"/>
          </a:xfrm>
          <a:solidFill>
            <a:schemeClr val="tx1"/>
          </a:solidFill>
        </p:grpSpPr>
        <p:sp>
          <p:nvSpPr>
            <p:cNvPr id="2075" name="Freeform 75"/>
            <p:cNvSpPr>
              <a:spLocks/>
            </p:cNvSpPr>
            <p:nvPr/>
          </p:nvSpPr>
          <p:spPr bwMode="auto">
            <a:xfrm>
              <a:off x="2252195" y="4719637"/>
              <a:ext cx="39688" cy="111125"/>
            </a:xfrm>
            <a:custGeom>
              <a:avLst/>
              <a:gdLst>
                <a:gd name="T0" fmla="*/ 202 w 202"/>
                <a:gd name="T1" fmla="*/ 0 h 561"/>
                <a:gd name="T2" fmla="*/ 123 w 202"/>
                <a:gd name="T3" fmla="*/ 71 h 561"/>
                <a:gd name="T4" fmla="*/ 0 w 202"/>
                <a:gd name="T5" fmla="*/ 531 h 561"/>
                <a:gd name="T6" fmla="*/ 22 w 202"/>
                <a:gd name="T7" fmla="*/ 561 h 561"/>
                <a:gd name="T8" fmla="*/ 59 w 202"/>
                <a:gd name="T9" fmla="*/ 531 h 561"/>
                <a:gd name="T10" fmla="*/ 202 w 202"/>
                <a:gd name="T11" fmla="*/ 0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2" h="561">
                  <a:moveTo>
                    <a:pt x="202" y="0"/>
                  </a:moveTo>
                  <a:lnTo>
                    <a:pt x="123" y="71"/>
                  </a:lnTo>
                  <a:lnTo>
                    <a:pt x="0" y="531"/>
                  </a:lnTo>
                  <a:lnTo>
                    <a:pt x="22" y="561"/>
                  </a:lnTo>
                  <a:lnTo>
                    <a:pt x="59" y="531"/>
                  </a:lnTo>
                  <a:lnTo>
                    <a:pt x="20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76" name="Freeform 76"/>
            <p:cNvSpPr>
              <a:spLocks/>
            </p:cNvSpPr>
            <p:nvPr/>
          </p:nvSpPr>
          <p:spPr bwMode="auto">
            <a:xfrm>
              <a:off x="2250608" y="4713287"/>
              <a:ext cx="41275" cy="34925"/>
            </a:xfrm>
            <a:custGeom>
              <a:avLst/>
              <a:gdLst>
                <a:gd name="T0" fmla="*/ 187 w 209"/>
                <a:gd name="T1" fmla="*/ 0 h 178"/>
                <a:gd name="T2" fmla="*/ 160 w 209"/>
                <a:gd name="T3" fmla="*/ 11 h 178"/>
                <a:gd name="T4" fmla="*/ 13 w 209"/>
                <a:gd name="T5" fmla="*/ 127 h 178"/>
                <a:gd name="T6" fmla="*/ 0 w 209"/>
                <a:gd name="T7" fmla="*/ 147 h 178"/>
                <a:gd name="T8" fmla="*/ 22 w 209"/>
                <a:gd name="T9" fmla="*/ 178 h 178"/>
                <a:gd name="T10" fmla="*/ 45 w 209"/>
                <a:gd name="T11" fmla="*/ 169 h 178"/>
                <a:gd name="T12" fmla="*/ 130 w 209"/>
                <a:gd name="T13" fmla="*/ 101 h 178"/>
                <a:gd name="T14" fmla="*/ 209 w 209"/>
                <a:gd name="T15" fmla="*/ 30 h 178"/>
                <a:gd name="T16" fmla="*/ 187 w 209"/>
                <a:gd name="T17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9" h="178">
                  <a:moveTo>
                    <a:pt x="187" y="0"/>
                  </a:moveTo>
                  <a:lnTo>
                    <a:pt x="160" y="11"/>
                  </a:lnTo>
                  <a:lnTo>
                    <a:pt x="13" y="127"/>
                  </a:lnTo>
                  <a:lnTo>
                    <a:pt x="0" y="147"/>
                  </a:lnTo>
                  <a:lnTo>
                    <a:pt x="22" y="178"/>
                  </a:lnTo>
                  <a:lnTo>
                    <a:pt x="45" y="169"/>
                  </a:lnTo>
                  <a:lnTo>
                    <a:pt x="130" y="101"/>
                  </a:lnTo>
                  <a:lnTo>
                    <a:pt x="209" y="30"/>
                  </a:lnTo>
                  <a:lnTo>
                    <a:pt x="18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225715" y="116632"/>
            <a:ext cx="850207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Воротник стоячий отложной</a:t>
            </a:r>
          </a:p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с высокой стойкой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91731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824451048"/>
              </p:ext>
            </p:extLst>
          </p:nvPr>
        </p:nvGraphicFramePr>
        <p:xfrm>
          <a:off x="5153611" y="1699528"/>
          <a:ext cx="3517704" cy="47538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Line 6"/>
          <p:cNvSpPr>
            <a:spLocks noChangeShapeType="1"/>
          </p:cNvSpPr>
          <p:nvPr/>
        </p:nvSpPr>
        <p:spPr bwMode="auto">
          <a:xfrm>
            <a:off x="750140" y="4712800"/>
            <a:ext cx="2807102" cy="0"/>
          </a:xfrm>
          <a:prstGeom prst="line">
            <a:avLst/>
          </a:pr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Line 7"/>
          <p:cNvSpPr>
            <a:spLocks noChangeShapeType="1"/>
          </p:cNvSpPr>
          <p:nvPr/>
        </p:nvSpPr>
        <p:spPr bwMode="auto">
          <a:xfrm flipV="1">
            <a:off x="750140" y="4105846"/>
            <a:ext cx="0" cy="606953"/>
          </a:xfrm>
          <a:prstGeom prst="line">
            <a:avLst/>
          </a:pr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Line 8"/>
          <p:cNvSpPr>
            <a:spLocks noChangeShapeType="1"/>
          </p:cNvSpPr>
          <p:nvPr/>
        </p:nvSpPr>
        <p:spPr bwMode="auto">
          <a:xfrm flipV="1">
            <a:off x="750140" y="2431383"/>
            <a:ext cx="0" cy="1674464"/>
          </a:xfrm>
          <a:prstGeom prst="line">
            <a:avLst/>
          </a:prstGeom>
          <a:noFill/>
          <a:ln w="38100">
            <a:solidFill>
              <a:srgbClr val="0070C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Line 9"/>
          <p:cNvSpPr>
            <a:spLocks noChangeShapeType="1"/>
          </p:cNvSpPr>
          <p:nvPr/>
        </p:nvSpPr>
        <p:spPr bwMode="auto">
          <a:xfrm>
            <a:off x="750140" y="2431384"/>
            <a:ext cx="3361135" cy="761222"/>
          </a:xfrm>
          <a:prstGeom prst="line">
            <a:avLst/>
          </a:pr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Line 10"/>
          <p:cNvSpPr>
            <a:spLocks noChangeShapeType="1"/>
          </p:cNvSpPr>
          <p:nvPr/>
        </p:nvSpPr>
        <p:spPr bwMode="auto">
          <a:xfrm flipV="1">
            <a:off x="2430708" y="2665606"/>
            <a:ext cx="43861" cy="146389"/>
          </a:xfrm>
          <a:prstGeom prst="line">
            <a:avLst/>
          </a:pr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Line 11"/>
          <p:cNvSpPr>
            <a:spLocks noChangeShapeType="1"/>
          </p:cNvSpPr>
          <p:nvPr/>
        </p:nvSpPr>
        <p:spPr bwMode="auto">
          <a:xfrm>
            <a:off x="3557242" y="3192606"/>
            <a:ext cx="0" cy="1520193"/>
          </a:xfrm>
          <a:prstGeom prst="line">
            <a:avLst/>
          </a:pr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Line 12"/>
          <p:cNvSpPr>
            <a:spLocks noChangeShapeType="1"/>
          </p:cNvSpPr>
          <p:nvPr/>
        </p:nvSpPr>
        <p:spPr bwMode="auto">
          <a:xfrm>
            <a:off x="3557242" y="3192606"/>
            <a:ext cx="554033" cy="0"/>
          </a:xfrm>
          <a:prstGeom prst="line">
            <a:avLst/>
          </a:pr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" name="Line 13"/>
          <p:cNvSpPr>
            <a:spLocks noChangeShapeType="1"/>
          </p:cNvSpPr>
          <p:nvPr/>
        </p:nvSpPr>
        <p:spPr bwMode="auto">
          <a:xfrm flipH="1">
            <a:off x="3557242" y="3192606"/>
            <a:ext cx="554033" cy="1520193"/>
          </a:xfrm>
          <a:prstGeom prst="line">
            <a:avLst/>
          </a:prstGeom>
          <a:noFill/>
          <a:ln w="38100">
            <a:solidFill>
              <a:srgbClr val="0070C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" name="Freeform 14"/>
          <p:cNvSpPr>
            <a:spLocks/>
          </p:cNvSpPr>
          <p:nvPr/>
        </p:nvSpPr>
        <p:spPr bwMode="auto">
          <a:xfrm>
            <a:off x="750140" y="2431384"/>
            <a:ext cx="3361135" cy="761222"/>
          </a:xfrm>
          <a:custGeom>
            <a:avLst/>
            <a:gdLst>
              <a:gd name="T0" fmla="*/ 7278 w 7278"/>
              <a:gd name="T1" fmla="*/ 1689 h 1689"/>
              <a:gd name="T2" fmla="*/ 6744 w 7278"/>
              <a:gd name="T3" fmla="*/ 1467 h 1689"/>
              <a:gd name="T4" fmla="*/ 6205 w 7278"/>
              <a:gd name="T5" fmla="*/ 1260 h 1689"/>
              <a:gd name="T6" fmla="*/ 5660 w 7278"/>
              <a:gd name="T7" fmla="*/ 1068 h 1689"/>
              <a:gd name="T8" fmla="*/ 5110 w 7278"/>
              <a:gd name="T9" fmla="*/ 892 h 1689"/>
              <a:gd name="T10" fmla="*/ 4555 w 7278"/>
              <a:gd name="T11" fmla="*/ 730 h 1689"/>
              <a:gd name="T12" fmla="*/ 3997 w 7278"/>
              <a:gd name="T13" fmla="*/ 584 h 1689"/>
              <a:gd name="T14" fmla="*/ 3433 w 7278"/>
              <a:gd name="T15" fmla="*/ 454 h 1689"/>
              <a:gd name="T16" fmla="*/ 2867 w 7278"/>
              <a:gd name="T17" fmla="*/ 338 h 1689"/>
              <a:gd name="T18" fmla="*/ 2298 w 7278"/>
              <a:gd name="T19" fmla="*/ 238 h 1689"/>
              <a:gd name="T20" fmla="*/ 1726 w 7278"/>
              <a:gd name="T21" fmla="*/ 156 h 1689"/>
              <a:gd name="T22" fmla="*/ 1152 w 7278"/>
              <a:gd name="T23" fmla="*/ 88 h 1689"/>
              <a:gd name="T24" fmla="*/ 577 w 7278"/>
              <a:gd name="T25" fmla="*/ 36 h 1689"/>
              <a:gd name="T26" fmla="*/ 0 w 7278"/>
              <a:gd name="T27" fmla="*/ 0 h 16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278" h="1689">
                <a:moveTo>
                  <a:pt x="7278" y="1689"/>
                </a:moveTo>
                <a:lnTo>
                  <a:pt x="6744" y="1467"/>
                </a:lnTo>
                <a:lnTo>
                  <a:pt x="6205" y="1260"/>
                </a:lnTo>
                <a:lnTo>
                  <a:pt x="5660" y="1068"/>
                </a:lnTo>
                <a:lnTo>
                  <a:pt x="5110" y="892"/>
                </a:lnTo>
                <a:lnTo>
                  <a:pt x="4555" y="730"/>
                </a:lnTo>
                <a:lnTo>
                  <a:pt x="3997" y="584"/>
                </a:lnTo>
                <a:lnTo>
                  <a:pt x="3433" y="454"/>
                </a:lnTo>
                <a:lnTo>
                  <a:pt x="2867" y="338"/>
                </a:lnTo>
                <a:lnTo>
                  <a:pt x="2298" y="238"/>
                </a:lnTo>
                <a:lnTo>
                  <a:pt x="1726" y="156"/>
                </a:lnTo>
                <a:lnTo>
                  <a:pt x="1152" y="88"/>
                </a:lnTo>
                <a:lnTo>
                  <a:pt x="577" y="36"/>
                </a:lnTo>
                <a:lnTo>
                  <a:pt x="0" y="0"/>
                </a:lnTo>
              </a:path>
            </a:pathLst>
          </a:custGeom>
          <a:noFill/>
          <a:ln w="38100">
            <a:solidFill>
              <a:srgbClr val="0070C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0" name="Группа 9"/>
          <p:cNvGrpSpPr/>
          <p:nvPr/>
        </p:nvGrpSpPr>
        <p:grpSpPr>
          <a:xfrm>
            <a:off x="613940" y="4751086"/>
            <a:ext cx="113116" cy="153146"/>
            <a:chOff x="1045117" y="4560932"/>
            <a:chExt cx="98451" cy="136626"/>
          </a:xfrm>
          <a:solidFill>
            <a:schemeClr val="tx1"/>
          </a:solidFill>
        </p:grpSpPr>
        <p:sp>
          <p:nvSpPr>
            <p:cNvPr id="23" name="Freeform 15"/>
            <p:cNvSpPr>
              <a:spLocks/>
            </p:cNvSpPr>
            <p:nvPr/>
          </p:nvSpPr>
          <p:spPr bwMode="auto">
            <a:xfrm>
              <a:off x="1045117" y="4572988"/>
              <a:ext cx="64294" cy="124570"/>
            </a:xfrm>
            <a:custGeom>
              <a:avLst/>
              <a:gdLst>
                <a:gd name="T0" fmla="*/ 85 w 158"/>
                <a:gd name="T1" fmla="*/ 0 h 306"/>
                <a:gd name="T2" fmla="*/ 56 w 158"/>
                <a:gd name="T3" fmla="*/ 32 h 306"/>
                <a:gd name="T4" fmla="*/ 39 w 158"/>
                <a:gd name="T5" fmla="*/ 69 h 306"/>
                <a:gd name="T6" fmla="*/ 2 w 158"/>
                <a:gd name="T7" fmla="*/ 205 h 306"/>
                <a:gd name="T8" fmla="*/ 2 w 158"/>
                <a:gd name="T9" fmla="*/ 208 h 306"/>
                <a:gd name="T10" fmla="*/ 0 w 158"/>
                <a:gd name="T11" fmla="*/ 245 h 306"/>
                <a:gd name="T12" fmla="*/ 13 w 158"/>
                <a:gd name="T13" fmla="*/ 276 h 306"/>
                <a:gd name="T14" fmla="*/ 15 w 158"/>
                <a:gd name="T15" fmla="*/ 279 h 306"/>
                <a:gd name="T16" fmla="*/ 41 w 158"/>
                <a:gd name="T17" fmla="*/ 299 h 306"/>
                <a:gd name="T18" fmla="*/ 77 w 158"/>
                <a:gd name="T19" fmla="*/ 306 h 306"/>
                <a:gd name="T20" fmla="*/ 80 w 158"/>
                <a:gd name="T21" fmla="*/ 306 h 306"/>
                <a:gd name="T22" fmla="*/ 119 w 158"/>
                <a:gd name="T23" fmla="*/ 298 h 306"/>
                <a:gd name="T24" fmla="*/ 156 w 158"/>
                <a:gd name="T25" fmla="*/ 276 h 306"/>
                <a:gd name="T26" fmla="*/ 158 w 158"/>
                <a:gd name="T27" fmla="*/ 274 h 306"/>
                <a:gd name="T28" fmla="*/ 86 w 158"/>
                <a:gd name="T29" fmla="*/ 273 h 306"/>
                <a:gd name="T30" fmla="*/ 71 w 158"/>
                <a:gd name="T31" fmla="*/ 271 h 306"/>
                <a:gd name="T32" fmla="*/ 43 w 158"/>
                <a:gd name="T33" fmla="*/ 253 h 306"/>
                <a:gd name="T34" fmla="*/ 37 w 158"/>
                <a:gd name="T35" fmla="*/ 241 h 306"/>
                <a:gd name="T36" fmla="*/ 37 w 158"/>
                <a:gd name="T37" fmla="*/ 205 h 306"/>
                <a:gd name="T38" fmla="*/ 72 w 158"/>
                <a:gd name="T39" fmla="*/ 69 h 306"/>
                <a:gd name="T40" fmla="*/ 78 w 158"/>
                <a:gd name="T41" fmla="*/ 54 h 306"/>
                <a:gd name="T42" fmla="*/ 106 w 158"/>
                <a:gd name="T43" fmla="*/ 22 h 306"/>
                <a:gd name="T44" fmla="*/ 119 w 158"/>
                <a:gd name="T45" fmla="*/ 13 h 306"/>
                <a:gd name="T46" fmla="*/ 158 w 158"/>
                <a:gd name="T47" fmla="*/ 3 h 306"/>
                <a:gd name="T48" fmla="*/ 85 w 158"/>
                <a:gd name="T49" fmla="*/ 0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58" h="306">
                  <a:moveTo>
                    <a:pt x="85" y="0"/>
                  </a:moveTo>
                  <a:lnTo>
                    <a:pt x="56" y="32"/>
                  </a:lnTo>
                  <a:lnTo>
                    <a:pt x="39" y="69"/>
                  </a:lnTo>
                  <a:lnTo>
                    <a:pt x="2" y="205"/>
                  </a:lnTo>
                  <a:lnTo>
                    <a:pt x="2" y="208"/>
                  </a:lnTo>
                  <a:lnTo>
                    <a:pt x="0" y="245"/>
                  </a:lnTo>
                  <a:lnTo>
                    <a:pt x="13" y="276"/>
                  </a:lnTo>
                  <a:lnTo>
                    <a:pt x="15" y="279"/>
                  </a:lnTo>
                  <a:lnTo>
                    <a:pt x="41" y="299"/>
                  </a:lnTo>
                  <a:lnTo>
                    <a:pt x="77" y="306"/>
                  </a:lnTo>
                  <a:lnTo>
                    <a:pt x="80" y="306"/>
                  </a:lnTo>
                  <a:lnTo>
                    <a:pt x="119" y="298"/>
                  </a:lnTo>
                  <a:lnTo>
                    <a:pt x="156" y="276"/>
                  </a:lnTo>
                  <a:lnTo>
                    <a:pt x="158" y="274"/>
                  </a:lnTo>
                  <a:lnTo>
                    <a:pt x="86" y="273"/>
                  </a:lnTo>
                  <a:lnTo>
                    <a:pt x="71" y="271"/>
                  </a:lnTo>
                  <a:lnTo>
                    <a:pt x="43" y="253"/>
                  </a:lnTo>
                  <a:lnTo>
                    <a:pt x="37" y="241"/>
                  </a:lnTo>
                  <a:lnTo>
                    <a:pt x="37" y="205"/>
                  </a:lnTo>
                  <a:lnTo>
                    <a:pt x="72" y="69"/>
                  </a:lnTo>
                  <a:lnTo>
                    <a:pt x="78" y="54"/>
                  </a:lnTo>
                  <a:lnTo>
                    <a:pt x="106" y="22"/>
                  </a:lnTo>
                  <a:lnTo>
                    <a:pt x="119" y="13"/>
                  </a:lnTo>
                  <a:lnTo>
                    <a:pt x="158" y="3"/>
                  </a:lnTo>
                  <a:lnTo>
                    <a:pt x="8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Freeform 16"/>
            <p:cNvSpPr>
              <a:spLocks/>
            </p:cNvSpPr>
            <p:nvPr/>
          </p:nvSpPr>
          <p:spPr bwMode="auto">
            <a:xfrm>
              <a:off x="1079274" y="4560932"/>
              <a:ext cx="64294" cy="122561"/>
            </a:xfrm>
            <a:custGeom>
              <a:avLst/>
              <a:gdLst>
                <a:gd name="T0" fmla="*/ 83 w 160"/>
                <a:gd name="T1" fmla="*/ 0 h 306"/>
                <a:gd name="T2" fmla="*/ 79 w 160"/>
                <a:gd name="T3" fmla="*/ 0 h 306"/>
                <a:gd name="T4" fmla="*/ 40 w 160"/>
                <a:gd name="T5" fmla="*/ 8 h 306"/>
                <a:gd name="T6" fmla="*/ 2 w 160"/>
                <a:gd name="T7" fmla="*/ 30 h 306"/>
                <a:gd name="T8" fmla="*/ 0 w 160"/>
                <a:gd name="T9" fmla="*/ 32 h 306"/>
                <a:gd name="T10" fmla="*/ 73 w 160"/>
                <a:gd name="T11" fmla="*/ 35 h 306"/>
                <a:gd name="T12" fmla="*/ 88 w 160"/>
                <a:gd name="T13" fmla="*/ 36 h 306"/>
                <a:gd name="T14" fmla="*/ 116 w 160"/>
                <a:gd name="T15" fmla="*/ 54 h 306"/>
                <a:gd name="T16" fmla="*/ 122 w 160"/>
                <a:gd name="T17" fmla="*/ 66 h 306"/>
                <a:gd name="T18" fmla="*/ 123 w 160"/>
                <a:gd name="T19" fmla="*/ 101 h 306"/>
                <a:gd name="T20" fmla="*/ 86 w 160"/>
                <a:gd name="T21" fmla="*/ 237 h 306"/>
                <a:gd name="T22" fmla="*/ 80 w 160"/>
                <a:gd name="T23" fmla="*/ 252 h 306"/>
                <a:gd name="T24" fmla="*/ 54 w 160"/>
                <a:gd name="T25" fmla="*/ 285 h 306"/>
                <a:gd name="T26" fmla="*/ 40 w 160"/>
                <a:gd name="T27" fmla="*/ 295 h 306"/>
                <a:gd name="T28" fmla="*/ 1 w 160"/>
                <a:gd name="T29" fmla="*/ 305 h 306"/>
                <a:gd name="T30" fmla="*/ 73 w 160"/>
                <a:gd name="T31" fmla="*/ 306 h 306"/>
                <a:gd name="T32" fmla="*/ 103 w 160"/>
                <a:gd name="T33" fmla="*/ 275 h 306"/>
                <a:gd name="T34" fmla="*/ 121 w 160"/>
                <a:gd name="T35" fmla="*/ 237 h 306"/>
                <a:gd name="T36" fmla="*/ 156 w 160"/>
                <a:gd name="T37" fmla="*/ 101 h 306"/>
                <a:gd name="T38" fmla="*/ 157 w 160"/>
                <a:gd name="T39" fmla="*/ 99 h 306"/>
                <a:gd name="T40" fmla="*/ 160 w 160"/>
                <a:gd name="T41" fmla="*/ 61 h 306"/>
                <a:gd name="T42" fmla="*/ 146 w 160"/>
                <a:gd name="T43" fmla="*/ 30 h 306"/>
                <a:gd name="T44" fmla="*/ 145 w 160"/>
                <a:gd name="T45" fmla="*/ 28 h 306"/>
                <a:gd name="T46" fmla="*/ 118 w 160"/>
                <a:gd name="T47" fmla="*/ 7 h 306"/>
                <a:gd name="T48" fmla="*/ 83 w 160"/>
                <a:gd name="T49" fmla="*/ 0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0" h="306">
                  <a:moveTo>
                    <a:pt x="83" y="0"/>
                  </a:moveTo>
                  <a:lnTo>
                    <a:pt x="79" y="0"/>
                  </a:lnTo>
                  <a:lnTo>
                    <a:pt x="40" y="8"/>
                  </a:lnTo>
                  <a:lnTo>
                    <a:pt x="2" y="30"/>
                  </a:lnTo>
                  <a:lnTo>
                    <a:pt x="0" y="32"/>
                  </a:lnTo>
                  <a:lnTo>
                    <a:pt x="73" y="35"/>
                  </a:lnTo>
                  <a:lnTo>
                    <a:pt x="88" y="36"/>
                  </a:lnTo>
                  <a:lnTo>
                    <a:pt x="116" y="54"/>
                  </a:lnTo>
                  <a:lnTo>
                    <a:pt x="122" y="66"/>
                  </a:lnTo>
                  <a:lnTo>
                    <a:pt x="123" y="101"/>
                  </a:lnTo>
                  <a:lnTo>
                    <a:pt x="86" y="237"/>
                  </a:lnTo>
                  <a:lnTo>
                    <a:pt x="80" y="252"/>
                  </a:lnTo>
                  <a:lnTo>
                    <a:pt x="54" y="285"/>
                  </a:lnTo>
                  <a:lnTo>
                    <a:pt x="40" y="295"/>
                  </a:lnTo>
                  <a:lnTo>
                    <a:pt x="1" y="305"/>
                  </a:lnTo>
                  <a:lnTo>
                    <a:pt x="73" y="306"/>
                  </a:lnTo>
                  <a:lnTo>
                    <a:pt x="103" y="275"/>
                  </a:lnTo>
                  <a:lnTo>
                    <a:pt x="121" y="237"/>
                  </a:lnTo>
                  <a:lnTo>
                    <a:pt x="156" y="101"/>
                  </a:lnTo>
                  <a:lnTo>
                    <a:pt x="157" y="99"/>
                  </a:lnTo>
                  <a:lnTo>
                    <a:pt x="160" y="61"/>
                  </a:lnTo>
                  <a:lnTo>
                    <a:pt x="146" y="30"/>
                  </a:lnTo>
                  <a:lnTo>
                    <a:pt x="145" y="28"/>
                  </a:lnTo>
                  <a:lnTo>
                    <a:pt x="118" y="7"/>
                  </a:lnTo>
                  <a:lnTo>
                    <a:pt x="8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577005" y="3980855"/>
            <a:ext cx="115424" cy="150893"/>
            <a:chOff x="1012970" y="3873787"/>
            <a:chExt cx="100460" cy="134616"/>
          </a:xfrm>
          <a:solidFill>
            <a:schemeClr val="tx1"/>
          </a:solidFill>
        </p:grpSpPr>
        <p:sp>
          <p:nvSpPr>
            <p:cNvPr id="25" name="Freeform 17"/>
            <p:cNvSpPr>
              <a:spLocks/>
            </p:cNvSpPr>
            <p:nvPr/>
          </p:nvSpPr>
          <p:spPr bwMode="auto">
            <a:xfrm>
              <a:off x="1027035" y="3934063"/>
              <a:ext cx="78359" cy="62285"/>
            </a:xfrm>
            <a:custGeom>
              <a:avLst/>
              <a:gdLst>
                <a:gd name="T0" fmla="*/ 162 w 192"/>
                <a:gd name="T1" fmla="*/ 0 h 156"/>
                <a:gd name="T2" fmla="*/ 104 w 192"/>
                <a:gd name="T3" fmla="*/ 18 h 156"/>
                <a:gd name="T4" fmla="*/ 118 w 192"/>
                <a:gd name="T5" fmla="*/ 20 h 156"/>
                <a:gd name="T6" fmla="*/ 147 w 192"/>
                <a:gd name="T7" fmla="*/ 38 h 156"/>
                <a:gd name="T8" fmla="*/ 153 w 192"/>
                <a:gd name="T9" fmla="*/ 50 h 156"/>
                <a:gd name="T10" fmla="*/ 154 w 192"/>
                <a:gd name="T11" fmla="*/ 86 h 156"/>
                <a:gd name="T12" fmla="*/ 148 w 192"/>
                <a:gd name="T13" fmla="*/ 101 h 156"/>
                <a:gd name="T14" fmla="*/ 120 w 192"/>
                <a:gd name="T15" fmla="*/ 134 h 156"/>
                <a:gd name="T16" fmla="*/ 107 w 192"/>
                <a:gd name="T17" fmla="*/ 143 h 156"/>
                <a:gd name="T18" fmla="*/ 68 w 192"/>
                <a:gd name="T19" fmla="*/ 154 h 156"/>
                <a:gd name="T20" fmla="*/ 0 w 192"/>
                <a:gd name="T21" fmla="*/ 154 h 156"/>
                <a:gd name="T22" fmla="*/ 141 w 192"/>
                <a:gd name="T23" fmla="*/ 156 h 156"/>
                <a:gd name="T24" fmla="*/ 170 w 192"/>
                <a:gd name="T25" fmla="*/ 124 h 156"/>
                <a:gd name="T26" fmla="*/ 187 w 192"/>
                <a:gd name="T27" fmla="*/ 86 h 156"/>
                <a:gd name="T28" fmla="*/ 192 w 192"/>
                <a:gd name="T29" fmla="*/ 57 h 156"/>
                <a:gd name="T30" fmla="*/ 184 w 192"/>
                <a:gd name="T31" fmla="*/ 25 h 156"/>
                <a:gd name="T32" fmla="*/ 162 w 192"/>
                <a:gd name="T33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2" h="156">
                  <a:moveTo>
                    <a:pt x="162" y="0"/>
                  </a:moveTo>
                  <a:lnTo>
                    <a:pt x="104" y="18"/>
                  </a:lnTo>
                  <a:lnTo>
                    <a:pt x="118" y="20"/>
                  </a:lnTo>
                  <a:lnTo>
                    <a:pt x="147" y="38"/>
                  </a:lnTo>
                  <a:lnTo>
                    <a:pt x="153" y="50"/>
                  </a:lnTo>
                  <a:lnTo>
                    <a:pt x="154" y="86"/>
                  </a:lnTo>
                  <a:lnTo>
                    <a:pt x="148" y="101"/>
                  </a:lnTo>
                  <a:lnTo>
                    <a:pt x="120" y="134"/>
                  </a:lnTo>
                  <a:lnTo>
                    <a:pt x="107" y="143"/>
                  </a:lnTo>
                  <a:lnTo>
                    <a:pt x="68" y="154"/>
                  </a:lnTo>
                  <a:lnTo>
                    <a:pt x="0" y="154"/>
                  </a:lnTo>
                  <a:lnTo>
                    <a:pt x="141" y="156"/>
                  </a:lnTo>
                  <a:lnTo>
                    <a:pt x="170" y="124"/>
                  </a:lnTo>
                  <a:lnTo>
                    <a:pt x="187" y="86"/>
                  </a:lnTo>
                  <a:lnTo>
                    <a:pt x="192" y="57"/>
                  </a:lnTo>
                  <a:lnTo>
                    <a:pt x="184" y="25"/>
                  </a:lnTo>
                  <a:lnTo>
                    <a:pt x="16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auto">
            <a:xfrm>
              <a:off x="1045117" y="3881824"/>
              <a:ext cx="68313" cy="52239"/>
            </a:xfrm>
            <a:custGeom>
              <a:avLst/>
              <a:gdLst>
                <a:gd name="T0" fmla="*/ 156 w 168"/>
                <a:gd name="T1" fmla="*/ 0 h 126"/>
                <a:gd name="T2" fmla="*/ 94 w 168"/>
                <a:gd name="T3" fmla="*/ 9 h 126"/>
                <a:gd name="T4" fmla="*/ 95 w 168"/>
                <a:gd name="T5" fmla="*/ 9 h 126"/>
                <a:gd name="T6" fmla="*/ 126 w 168"/>
                <a:gd name="T7" fmla="*/ 24 h 126"/>
                <a:gd name="T8" fmla="*/ 126 w 168"/>
                <a:gd name="T9" fmla="*/ 25 h 126"/>
                <a:gd name="T10" fmla="*/ 131 w 168"/>
                <a:gd name="T11" fmla="*/ 60 h 126"/>
                <a:gd name="T12" fmla="*/ 131 w 168"/>
                <a:gd name="T13" fmla="*/ 61 h 126"/>
                <a:gd name="T14" fmla="*/ 107 w 168"/>
                <a:gd name="T15" fmla="*/ 96 h 126"/>
                <a:gd name="T16" fmla="*/ 106 w 168"/>
                <a:gd name="T17" fmla="*/ 97 h 126"/>
                <a:gd name="T18" fmla="*/ 66 w 168"/>
                <a:gd name="T19" fmla="*/ 111 h 126"/>
                <a:gd name="T20" fmla="*/ 0 w 168"/>
                <a:gd name="T21" fmla="*/ 111 h 126"/>
                <a:gd name="T22" fmla="*/ 116 w 168"/>
                <a:gd name="T23" fmla="*/ 126 h 126"/>
                <a:gd name="T24" fmla="*/ 147 w 168"/>
                <a:gd name="T25" fmla="*/ 97 h 126"/>
                <a:gd name="T26" fmla="*/ 165 w 168"/>
                <a:gd name="T27" fmla="*/ 60 h 126"/>
                <a:gd name="T28" fmla="*/ 168 w 168"/>
                <a:gd name="T29" fmla="*/ 32 h 126"/>
                <a:gd name="T30" fmla="*/ 156 w 168"/>
                <a:gd name="T31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8" h="126">
                  <a:moveTo>
                    <a:pt x="156" y="0"/>
                  </a:moveTo>
                  <a:lnTo>
                    <a:pt x="94" y="9"/>
                  </a:lnTo>
                  <a:lnTo>
                    <a:pt x="95" y="9"/>
                  </a:lnTo>
                  <a:lnTo>
                    <a:pt x="126" y="24"/>
                  </a:lnTo>
                  <a:lnTo>
                    <a:pt x="126" y="25"/>
                  </a:lnTo>
                  <a:lnTo>
                    <a:pt x="131" y="60"/>
                  </a:lnTo>
                  <a:lnTo>
                    <a:pt x="131" y="61"/>
                  </a:lnTo>
                  <a:lnTo>
                    <a:pt x="107" y="96"/>
                  </a:lnTo>
                  <a:lnTo>
                    <a:pt x="106" y="97"/>
                  </a:lnTo>
                  <a:lnTo>
                    <a:pt x="66" y="111"/>
                  </a:lnTo>
                  <a:lnTo>
                    <a:pt x="0" y="111"/>
                  </a:lnTo>
                  <a:lnTo>
                    <a:pt x="116" y="126"/>
                  </a:lnTo>
                  <a:lnTo>
                    <a:pt x="147" y="97"/>
                  </a:lnTo>
                  <a:lnTo>
                    <a:pt x="165" y="60"/>
                  </a:lnTo>
                  <a:lnTo>
                    <a:pt x="168" y="32"/>
                  </a:lnTo>
                  <a:lnTo>
                    <a:pt x="1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Freeform 19"/>
            <p:cNvSpPr>
              <a:spLocks/>
            </p:cNvSpPr>
            <p:nvPr/>
          </p:nvSpPr>
          <p:spPr bwMode="auto">
            <a:xfrm>
              <a:off x="1012970" y="3873787"/>
              <a:ext cx="96441" cy="134616"/>
            </a:xfrm>
            <a:custGeom>
              <a:avLst/>
              <a:gdLst>
                <a:gd name="T0" fmla="*/ 187 w 240"/>
                <a:gd name="T1" fmla="*/ 0 h 337"/>
                <a:gd name="T2" fmla="*/ 103 w 240"/>
                <a:gd name="T3" fmla="*/ 0 h 337"/>
                <a:gd name="T4" fmla="*/ 81 w 240"/>
                <a:gd name="T5" fmla="*/ 16 h 337"/>
                <a:gd name="T6" fmla="*/ 0 w 240"/>
                <a:gd name="T7" fmla="*/ 321 h 337"/>
                <a:gd name="T8" fmla="*/ 12 w 240"/>
                <a:gd name="T9" fmla="*/ 337 h 337"/>
                <a:gd name="T10" fmla="*/ 96 w 240"/>
                <a:gd name="T11" fmla="*/ 337 h 337"/>
                <a:gd name="T12" fmla="*/ 100 w 240"/>
                <a:gd name="T13" fmla="*/ 337 h 337"/>
                <a:gd name="T14" fmla="*/ 139 w 240"/>
                <a:gd name="T15" fmla="*/ 329 h 337"/>
                <a:gd name="T16" fmla="*/ 176 w 240"/>
                <a:gd name="T17" fmla="*/ 307 h 337"/>
                <a:gd name="T18" fmla="*/ 179 w 240"/>
                <a:gd name="T19" fmla="*/ 306 h 337"/>
                <a:gd name="T20" fmla="*/ 38 w 240"/>
                <a:gd name="T21" fmla="*/ 304 h 337"/>
                <a:gd name="T22" fmla="*/ 74 w 240"/>
                <a:gd name="T23" fmla="*/ 168 h 337"/>
                <a:gd name="T24" fmla="*/ 142 w 240"/>
                <a:gd name="T25" fmla="*/ 168 h 337"/>
                <a:gd name="T26" fmla="*/ 200 w 240"/>
                <a:gd name="T27" fmla="*/ 150 h 337"/>
                <a:gd name="T28" fmla="*/ 84 w 240"/>
                <a:gd name="T29" fmla="*/ 135 h 337"/>
                <a:gd name="T30" fmla="*/ 110 w 240"/>
                <a:gd name="T31" fmla="*/ 33 h 337"/>
                <a:gd name="T32" fmla="*/ 178 w 240"/>
                <a:gd name="T33" fmla="*/ 33 h 337"/>
                <a:gd name="T34" fmla="*/ 240 w 240"/>
                <a:gd name="T35" fmla="*/ 24 h 337"/>
                <a:gd name="T36" fmla="*/ 222 w 240"/>
                <a:gd name="T37" fmla="*/ 8 h 337"/>
                <a:gd name="T38" fmla="*/ 187 w 240"/>
                <a:gd name="T39" fmla="*/ 0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40" h="337">
                  <a:moveTo>
                    <a:pt x="187" y="0"/>
                  </a:moveTo>
                  <a:lnTo>
                    <a:pt x="103" y="0"/>
                  </a:lnTo>
                  <a:lnTo>
                    <a:pt x="81" y="16"/>
                  </a:lnTo>
                  <a:lnTo>
                    <a:pt x="0" y="321"/>
                  </a:lnTo>
                  <a:lnTo>
                    <a:pt x="12" y="337"/>
                  </a:lnTo>
                  <a:lnTo>
                    <a:pt x="96" y="337"/>
                  </a:lnTo>
                  <a:lnTo>
                    <a:pt x="100" y="337"/>
                  </a:lnTo>
                  <a:lnTo>
                    <a:pt x="139" y="329"/>
                  </a:lnTo>
                  <a:lnTo>
                    <a:pt x="176" y="307"/>
                  </a:lnTo>
                  <a:lnTo>
                    <a:pt x="179" y="306"/>
                  </a:lnTo>
                  <a:lnTo>
                    <a:pt x="38" y="304"/>
                  </a:lnTo>
                  <a:lnTo>
                    <a:pt x="74" y="168"/>
                  </a:lnTo>
                  <a:lnTo>
                    <a:pt x="142" y="168"/>
                  </a:lnTo>
                  <a:lnTo>
                    <a:pt x="200" y="150"/>
                  </a:lnTo>
                  <a:lnTo>
                    <a:pt x="84" y="135"/>
                  </a:lnTo>
                  <a:lnTo>
                    <a:pt x="110" y="33"/>
                  </a:lnTo>
                  <a:lnTo>
                    <a:pt x="178" y="33"/>
                  </a:lnTo>
                  <a:lnTo>
                    <a:pt x="240" y="24"/>
                  </a:lnTo>
                  <a:lnTo>
                    <a:pt x="222" y="8"/>
                  </a:lnTo>
                  <a:lnTo>
                    <a:pt x="18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3691133" y="4498846"/>
            <a:ext cx="110806" cy="153146"/>
            <a:chOff x="3671137" y="4374077"/>
            <a:chExt cx="96441" cy="136626"/>
          </a:xfrm>
          <a:solidFill>
            <a:schemeClr val="tx1"/>
          </a:solidFill>
        </p:grpSpPr>
        <p:sp>
          <p:nvSpPr>
            <p:cNvPr id="34" name="Freeform 26"/>
            <p:cNvSpPr>
              <a:spLocks/>
            </p:cNvSpPr>
            <p:nvPr/>
          </p:nvSpPr>
          <p:spPr bwMode="auto">
            <a:xfrm>
              <a:off x="3671137" y="4380105"/>
              <a:ext cx="80368" cy="130598"/>
            </a:xfrm>
            <a:custGeom>
              <a:avLst/>
              <a:gdLst>
                <a:gd name="T0" fmla="*/ 183 w 197"/>
                <a:gd name="T1" fmla="*/ 0 h 325"/>
                <a:gd name="T2" fmla="*/ 3 w 197"/>
                <a:gd name="T3" fmla="*/ 302 h 325"/>
                <a:gd name="T4" fmla="*/ 0 w 197"/>
                <a:gd name="T5" fmla="*/ 307 h 325"/>
                <a:gd name="T6" fmla="*/ 12 w 197"/>
                <a:gd name="T7" fmla="*/ 325 h 325"/>
                <a:gd name="T8" fmla="*/ 31 w 197"/>
                <a:gd name="T9" fmla="*/ 313 h 325"/>
                <a:gd name="T10" fmla="*/ 75 w 197"/>
                <a:gd name="T11" fmla="*/ 240 h 325"/>
                <a:gd name="T12" fmla="*/ 197 w 197"/>
                <a:gd name="T13" fmla="*/ 240 h 325"/>
                <a:gd name="T14" fmla="*/ 96 w 197"/>
                <a:gd name="T15" fmla="*/ 206 h 325"/>
                <a:gd name="T16" fmla="*/ 186 w 197"/>
                <a:gd name="T17" fmla="*/ 57 h 325"/>
                <a:gd name="T18" fmla="*/ 183 w 197"/>
                <a:gd name="T19" fmla="*/ 0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7" h="325">
                  <a:moveTo>
                    <a:pt x="183" y="0"/>
                  </a:moveTo>
                  <a:lnTo>
                    <a:pt x="3" y="302"/>
                  </a:lnTo>
                  <a:lnTo>
                    <a:pt x="0" y="307"/>
                  </a:lnTo>
                  <a:lnTo>
                    <a:pt x="12" y="325"/>
                  </a:lnTo>
                  <a:lnTo>
                    <a:pt x="31" y="313"/>
                  </a:lnTo>
                  <a:lnTo>
                    <a:pt x="75" y="240"/>
                  </a:lnTo>
                  <a:lnTo>
                    <a:pt x="197" y="240"/>
                  </a:lnTo>
                  <a:lnTo>
                    <a:pt x="96" y="206"/>
                  </a:lnTo>
                  <a:lnTo>
                    <a:pt x="186" y="57"/>
                  </a:lnTo>
                  <a:lnTo>
                    <a:pt x="18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" name="Freeform 27"/>
            <p:cNvSpPr>
              <a:spLocks/>
            </p:cNvSpPr>
            <p:nvPr/>
          </p:nvSpPr>
          <p:spPr bwMode="auto">
            <a:xfrm>
              <a:off x="3711321" y="4374077"/>
              <a:ext cx="56257" cy="136625"/>
            </a:xfrm>
            <a:custGeom>
              <a:avLst/>
              <a:gdLst>
                <a:gd name="T0" fmla="*/ 108 w 141"/>
                <a:gd name="T1" fmla="*/ 0 h 339"/>
                <a:gd name="T2" fmla="*/ 87 w 141"/>
                <a:gd name="T3" fmla="*/ 14 h 339"/>
                <a:gd name="T4" fmla="*/ 90 w 141"/>
                <a:gd name="T5" fmla="*/ 71 h 339"/>
                <a:gd name="T6" fmla="*/ 99 w 141"/>
                <a:gd name="T7" fmla="*/ 220 h 339"/>
                <a:gd name="T8" fmla="*/ 0 w 141"/>
                <a:gd name="T9" fmla="*/ 220 h 339"/>
                <a:gd name="T10" fmla="*/ 101 w 141"/>
                <a:gd name="T11" fmla="*/ 254 h 339"/>
                <a:gd name="T12" fmla="*/ 106 w 141"/>
                <a:gd name="T13" fmla="*/ 327 h 339"/>
                <a:gd name="T14" fmla="*/ 118 w 141"/>
                <a:gd name="T15" fmla="*/ 339 h 339"/>
                <a:gd name="T16" fmla="*/ 140 w 141"/>
                <a:gd name="T17" fmla="*/ 321 h 339"/>
                <a:gd name="T18" fmla="*/ 141 w 141"/>
                <a:gd name="T19" fmla="*/ 316 h 339"/>
                <a:gd name="T20" fmla="*/ 121 w 141"/>
                <a:gd name="T21" fmla="*/ 13 h 339"/>
                <a:gd name="T22" fmla="*/ 108 w 141"/>
                <a:gd name="T23" fmla="*/ 0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1" h="339">
                  <a:moveTo>
                    <a:pt x="108" y="0"/>
                  </a:moveTo>
                  <a:lnTo>
                    <a:pt x="87" y="14"/>
                  </a:lnTo>
                  <a:lnTo>
                    <a:pt x="90" y="71"/>
                  </a:lnTo>
                  <a:lnTo>
                    <a:pt x="99" y="220"/>
                  </a:lnTo>
                  <a:lnTo>
                    <a:pt x="0" y="220"/>
                  </a:lnTo>
                  <a:lnTo>
                    <a:pt x="101" y="254"/>
                  </a:lnTo>
                  <a:lnTo>
                    <a:pt x="106" y="327"/>
                  </a:lnTo>
                  <a:lnTo>
                    <a:pt x="118" y="339"/>
                  </a:lnTo>
                  <a:lnTo>
                    <a:pt x="140" y="321"/>
                  </a:lnTo>
                  <a:lnTo>
                    <a:pt x="141" y="316"/>
                  </a:lnTo>
                  <a:lnTo>
                    <a:pt x="121" y="13"/>
                  </a:lnTo>
                  <a:lnTo>
                    <a:pt x="10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2085" name="Группа 2084"/>
          <p:cNvGrpSpPr/>
          <p:nvPr/>
        </p:nvGrpSpPr>
        <p:grpSpPr>
          <a:xfrm>
            <a:off x="362317" y="4413266"/>
            <a:ext cx="161593" cy="150893"/>
            <a:chOff x="1262111" y="4248664"/>
            <a:chExt cx="140644" cy="134616"/>
          </a:xfrm>
          <a:solidFill>
            <a:schemeClr val="tx1"/>
          </a:solidFill>
        </p:grpSpPr>
        <p:sp>
          <p:nvSpPr>
            <p:cNvPr id="28" name="Freeform 20"/>
            <p:cNvSpPr>
              <a:spLocks/>
            </p:cNvSpPr>
            <p:nvPr/>
          </p:nvSpPr>
          <p:spPr bwMode="auto">
            <a:xfrm>
              <a:off x="1278185" y="4308940"/>
              <a:ext cx="76349" cy="62285"/>
            </a:xfrm>
            <a:custGeom>
              <a:avLst/>
              <a:gdLst>
                <a:gd name="T0" fmla="*/ 162 w 191"/>
                <a:gd name="T1" fmla="*/ 0 h 156"/>
                <a:gd name="T2" fmla="*/ 104 w 191"/>
                <a:gd name="T3" fmla="*/ 19 h 156"/>
                <a:gd name="T4" fmla="*/ 119 w 191"/>
                <a:gd name="T5" fmla="*/ 20 h 156"/>
                <a:gd name="T6" fmla="*/ 146 w 191"/>
                <a:gd name="T7" fmla="*/ 38 h 156"/>
                <a:gd name="T8" fmla="*/ 153 w 191"/>
                <a:gd name="T9" fmla="*/ 50 h 156"/>
                <a:gd name="T10" fmla="*/ 153 w 191"/>
                <a:gd name="T11" fmla="*/ 87 h 156"/>
                <a:gd name="T12" fmla="*/ 147 w 191"/>
                <a:gd name="T13" fmla="*/ 102 h 156"/>
                <a:gd name="T14" fmla="*/ 121 w 191"/>
                <a:gd name="T15" fmla="*/ 134 h 156"/>
                <a:gd name="T16" fmla="*/ 106 w 191"/>
                <a:gd name="T17" fmla="*/ 143 h 156"/>
                <a:gd name="T18" fmla="*/ 68 w 191"/>
                <a:gd name="T19" fmla="*/ 153 h 156"/>
                <a:gd name="T20" fmla="*/ 0 w 191"/>
                <a:gd name="T21" fmla="*/ 153 h 156"/>
                <a:gd name="T22" fmla="*/ 140 w 191"/>
                <a:gd name="T23" fmla="*/ 156 h 156"/>
                <a:gd name="T24" fmla="*/ 170 w 191"/>
                <a:gd name="T25" fmla="*/ 124 h 156"/>
                <a:gd name="T26" fmla="*/ 186 w 191"/>
                <a:gd name="T27" fmla="*/ 87 h 156"/>
                <a:gd name="T28" fmla="*/ 191 w 191"/>
                <a:gd name="T29" fmla="*/ 57 h 156"/>
                <a:gd name="T30" fmla="*/ 184 w 191"/>
                <a:gd name="T31" fmla="*/ 25 h 156"/>
                <a:gd name="T32" fmla="*/ 162 w 191"/>
                <a:gd name="T33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1" h="156">
                  <a:moveTo>
                    <a:pt x="162" y="0"/>
                  </a:moveTo>
                  <a:lnTo>
                    <a:pt x="104" y="19"/>
                  </a:lnTo>
                  <a:lnTo>
                    <a:pt x="119" y="20"/>
                  </a:lnTo>
                  <a:lnTo>
                    <a:pt x="146" y="38"/>
                  </a:lnTo>
                  <a:lnTo>
                    <a:pt x="153" y="50"/>
                  </a:lnTo>
                  <a:lnTo>
                    <a:pt x="153" y="87"/>
                  </a:lnTo>
                  <a:lnTo>
                    <a:pt x="147" y="102"/>
                  </a:lnTo>
                  <a:lnTo>
                    <a:pt x="121" y="134"/>
                  </a:lnTo>
                  <a:lnTo>
                    <a:pt x="106" y="143"/>
                  </a:lnTo>
                  <a:lnTo>
                    <a:pt x="68" y="153"/>
                  </a:lnTo>
                  <a:lnTo>
                    <a:pt x="0" y="153"/>
                  </a:lnTo>
                  <a:lnTo>
                    <a:pt x="140" y="156"/>
                  </a:lnTo>
                  <a:lnTo>
                    <a:pt x="170" y="124"/>
                  </a:lnTo>
                  <a:lnTo>
                    <a:pt x="186" y="87"/>
                  </a:lnTo>
                  <a:lnTo>
                    <a:pt x="191" y="57"/>
                  </a:lnTo>
                  <a:lnTo>
                    <a:pt x="184" y="25"/>
                  </a:lnTo>
                  <a:lnTo>
                    <a:pt x="16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Freeform 21"/>
            <p:cNvSpPr>
              <a:spLocks/>
            </p:cNvSpPr>
            <p:nvPr/>
          </p:nvSpPr>
          <p:spPr bwMode="auto">
            <a:xfrm>
              <a:off x="1296267" y="4258710"/>
              <a:ext cx="66303" cy="50230"/>
            </a:xfrm>
            <a:custGeom>
              <a:avLst/>
              <a:gdLst>
                <a:gd name="T0" fmla="*/ 158 w 169"/>
                <a:gd name="T1" fmla="*/ 0 h 126"/>
                <a:gd name="T2" fmla="*/ 94 w 169"/>
                <a:gd name="T3" fmla="*/ 9 h 126"/>
                <a:gd name="T4" fmla="*/ 97 w 169"/>
                <a:gd name="T5" fmla="*/ 9 h 126"/>
                <a:gd name="T6" fmla="*/ 127 w 169"/>
                <a:gd name="T7" fmla="*/ 24 h 126"/>
                <a:gd name="T8" fmla="*/ 128 w 169"/>
                <a:gd name="T9" fmla="*/ 25 h 126"/>
                <a:gd name="T10" fmla="*/ 132 w 169"/>
                <a:gd name="T11" fmla="*/ 61 h 126"/>
                <a:gd name="T12" fmla="*/ 131 w 169"/>
                <a:gd name="T13" fmla="*/ 62 h 126"/>
                <a:gd name="T14" fmla="*/ 107 w 169"/>
                <a:gd name="T15" fmla="*/ 97 h 126"/>
                <a:gd name="T16" fmla="*/ 106 w 169"/>
                <a:gd name="T17" fmla="*/ 98 h 126"/>
                <a:gd name="T18" fmla="*/ 68 w 169"/>
                <a:gd name="T19" fmla="*/ 111 h 126"/>
                <a:gd name="T20" fmla="*/ 0 w 169"/>
                <a:gd name="T21" fmla="*/ 111 h 126"/>
                <a:gd name="T22" fmla="*/ 117 w 169"/>
                <a:gd name="T23" fmla="*/ 126 h 126"/>
                <a:gd name="T24" fmla="*/ 147 w 169"/>
                <a:gd name="T25" fmla="*/ 98 h 126"/>
                <a:gd name="T26" fmla="*/ 166 w 169"/>
                <a:gd name="T27" fmla="*/ 61 h 126"/>
                <a:gd name="T28" fmla="*/ 169 w 169"/>
                <a:gd name="T29" fmla="*/ 32 h 126"/>
                <a:gd name="T30" fmla="*/ 158 w 169"/>
                <a:gd name="T31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9" h="126">
                  <a:moveTo>
                    <a:pt x="158" y="0"/>
                  </a:moveTo>
                  <a:lnTo>
                    <a:pt x="94" y="9"/>
                  </a:lnTo>
                  <a:lnTo>
                    <a:pt x="97" y="9"/>
                  </a:lnTo>
                  <a:lnTo>
                    <a:pt x="127" y="24"/>
                  </a:lnTo>
                  <a:lnTo>
                    <a:pt x="128" y="25"/>
                  </a:lnTo>
                  <a:lnTo>
                    <a:pt x="132" y="61"/>
                  </a:lnTo>
                  <a:lnTo>
                    <a:pt x="131" y="62"/>
                  </a:lnTo>
                  <a:lnTo>
                    <a:pt x="107" y="97"/>
                  </a:lnTo>
                  <a:lnTo>
                    <a:pt x="106" y="98"/>
                  </a:lnTo>
                  <a:lnTo>
                    <a:pt x="68" y="111"/>
                  </a:lnTo>
                  <a:lnTo>
                    <a:pt x="0" y="111"/>
                  </a:lnTo>
                  <a:lnTo>
                    <a:pt x="117" y="126"/>
                  </a:lnTo>
                  <a:lnTo>
                    <a:pt x="147" y="98"/>
                  </a:lnTo>
                  <a:lnTo>
                    <a:pt x="166" y="61"/>
                  </a:lnTo>
                  <a:lnTo>
                    <a:pt x="169" y="32"/>
                  </a:lnTo>
                  <a:lnTo>
                    <a:pt x="15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Freeform 22"/>
            <p:cNvSpPr>
              <a:spLocks/>
            </p:cNvSpPr>
            <p:nvPr/>
          </p:nvSpPr>
          <p:spPr bwMode="auto">
            <a:xfrm>
              <a:off x="1262111" y="4248664"/>
              <a:ext cx="96441" cy="134616"/>
            </a:xfrm>
            <a:custGeom>
              <a:avLst/>
              <a:gdLst>
                <a:gd name="T0" fmla="*/ 187 w 241"/>
                <a:gd name="T1" fmla="*/ 0 h 338"/>
                <a:gd name="T2" fmla="*/ 103 w 241"/>
                <a:gd name="T3" fmla="*/ 0 h 338"/>
                <a:gd name="T4" fmla="*/ 81 w 241"/>
                <a:gd name="T5" fmla="*/ 17 h 338"/>
                <a:gd name="T6" fmla="*/ 0 w 241"/>
                <a:gd name="T7" fmla="*/ 321 h 338"/>
                <a:gd name="T8" fmla="*/ 12 w 241"/>
                <a:gd name="T9" fmla="*/ 338 h 338"/>
                <a:gd name="T10" fmla="*/ 97 w 241"/>
                <a:gd name="T11" fmla="*/ 338 h 338"/>
                <a:gd name="T12" fmla="*/ 99 w 241"/>
                <a:gd name="T13" fmla="*/ 338 h 338"/>
                <a:gd name="T14" fmla="*/ 138 w 241"/>
                <a:gd name="T15" fmla="*/ 330 h 338"/>
                <a:gd name="T16" fmla="*/ 176 w 241"/>
                <a:gd name="T17" fmla="*/ 308 h 338"/>
                <a:gd name="T18" fmla="*/ 178 w 241"/>
                <a:gd name="T19" fmla="*/ 306 h 338"/>
                <a:gd name="T20" fmla="*/ 38 w 241"/>
                <a:gd name="T21" fmla="*/ 303 h 338"/>
                <a:gd name="T22" fmla="*/ 74 w 241"/>
                <a:gd name="T23" fmla="*/ 169 h 338"/>
                <a:gd name="T24" fmla="*/ 142 w 241"/>
                <a:gd name="T25" fmla="*/ 169 h 338"/>
                <a:gd name="T26" fmla="*/ 200 w 241"/>
                <a:gd name="T27" fmla="*/ 150 h 338"/>
                <a:gd name="T28" fmla="*/ 83 w 241"/>
                <a:gd name="T29" fmla="*/ 135 h 338"/>
                <a:gd name="T30" fmla="*/ 111 w 241"/>
                <a:gd name="T31" fmla="*/ 33 h 338"/>
                <a:gd name="T32" fmla="*/ 177 w 241"/>
                <a:gd name="T33" fmla="*/ 33 h 338"/>
                <a:gd name="T34" fmla="*/ 241 w 241"/>
                <a:gd name="T35" fmla="*/ 24 h 338"/>
                <a:gd name="T36" fmla="*/ 222 w 241"/>
                <a:gd name="T37" fmla="*/ 8 h 338"/>
                <a:gd name="T38" fmla="*/ 187 w 241"/>
                <a:gd name="T39" fmla="*/ 0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41" h="338">
                  <a:moveTo>
                    <a:pt x="187" y="0"/>
                  </a:moveTo>
                  <a:lnTo>
                    <a:pt x="103" y="0"/>
                  </a:lnTo>
                  <a:lnTo>
                    <a:pt x="81" y="17"/>
                  </a:lnTo>
                  <a:lnTo>
                    <a:pt x="0" y="321"/>
                  </a:lnTo>
                  <a:lnTo>
                    <a:pt x="12" y="338"/>
                  </a:lnTo>
                  <a:lnTo>
                    <a:pt x="97" y="338"/>
                  </a:lnTo>
                  <a:lnTo>
                    <a:pt x="99" y="338"/>
                  </a:lnTo>
                  <a:lnTo>
                    <a:pt x="138" y="330"/>
                  </a:lnTo>
                  <a:lnTo>
                    <a:pt x="176" y="308"/>
                  </a:lnTo>
                  <a:lnTo>
                    <a:pt x="178" y="306"/>
                  </a:lnTo>
                  <a:lnTo>
                    <a:pt x="38" y="303"/>
                  </a:lnTo>
                  <a:lnTo>
                    <a:pt x="74" y="169"/>
                  </a:lnTo>
                  <a:lnTo>
                    <a:pt x="142" y="169"/>
                  </a:lnTo>
                  <a:lnTo>
                    <a:pt x="200" y="150"/>
                  </a:lnTo>
                  <a:lnTo>
                    <a:pt x="83" y="135"/>
                  </a:lnTo>
                  <a:lnTo>
                    <a:pt x="111" y="33"/>
                  </a:lnTo>
                  <a:lnTo>
                    <a:pt x="177" y="33"/>
                  </a:lnTo>
                  <a:lnTo>
                    <a:pt x="241" y="24"/>
                  </a:lnTo>
                  <a:lnTo>
                    <a:pt x="222" y="8"/>
                  </a:lnTo>
                  <a:lnTo>
                    <a:pt x="18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" name="Freeform 29"/>
            <p:cNvSpPr>
              <a:spLocks/>
            </p:cNvSpPr>
            <p:nvPr/>
          </p:nvSpPr>
          <p:spPr bwMode="auto">
            <a:xfrm>
              <a:off x="1370608" y="4292866"/>
              <a:ext cx="32147" cy="90414"/>
            </a:xfrm>
            <a:custGeom>
              <a:avLst/>
              <a:gdLst>
                <a:gd name="T0" fmla="*/ 81 w 81"/>
                <a:gd name="T1" fmla="*/ 0 h 226"/>
                <a:gd name="T2" fmla="*/ 49 w 81"/>
                <a:gd name="T3" fmla="*/ 29 h 226"/>
                <a:gd name="T4" fmla="*/ 0 w 81"/>
                <a:gd name="T5" fmla="*/ 213 h 226"/>
                <a:gd name="T6" fmla="*/ 9 w 81"/>
                <a:gd name="T7" fmla="*/ 226 h 226"/>
                <a:gd name="T8" fmla="*/ 24 w 81"/>
                <a:gd name="T9" fmla="*/ 213 h 226"/>
                <a:gd name="T10" fmla="*/ 81 w 81"/>
                <a:gd name="T11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226">
                  <a:moveTo>
                    <a:pt x="81" y="0"/>
                  </a:moveTo>
                  <a:lnTo>
                    <a:pt x="49" y="29"/>
                  </a:lnTo>
                  <a:lnTo>
                    <a:pt x="0" y="213"/>
                  </a:lnTo>
                  <a:lnTo>
                    <a:pt x="9" y="226"/>
                  </a:lnTo>
                  <a:lnTo>
                    <a:pt x="24" y="213"/>
                  </a:lnTo>
                  <a:lnTo>
                    <a:pt x="8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" name="Freeform 30"/>
            <p:cNvSpPr>
              <a:spLocks/>
            </p:cNvSpPr>
            <p:nvPr/>
          </p:nvSpPr>
          <p:spPr bwMode="auto">
            <a:xfrm>
              <a:off x="1370608" y="4288848"/>
              <a:ext cx="32147" cy="28129"/>
            </a:xfrm>
            <a:custGeom>
              <a:avLst/>
              <a:gdLst>
                <a:gd name="T0" fmla="*/ 75 w 84"/>
                <a:gd name="T1" fmla="*/ 0 h 71"/>
                <a:gd name="T2" fmla="*/ 65 w 84"/>
                <a:gd name="T3" fmla="*/ 5 h 71"/>
                <a:gd name="T4" fmla="*/ 6 w 84"/>
                <a:gd name="T5" fmla="*/ 51 h 71"/>
                <a:gd name="T6" fmla="*/ 0 w 84"/>
                <a:gd name="T7" fmla="*/ 60 h 71"/>
                <a:gd name="T8" fmla="*/ 8 w 84"/>
                <a:gd name="T9" fmla="*/ 71 h 71"/>
                <a:gd name="T10" fmla="*/ 17 w 84"/>
                <a:gd name="T11" fmla="*/ 68 h 71"/>
                <a:gd name="T12" fmla="*/ 52 w 84"/>
                <a:gd name="T13" fmla="*/ 40 h 71"/>
                <a:gd name="T14" fmla="*/ 84 w 84"/>
                <a:gd name="T15" fmla="*/ 11 h 71"/>
                <a:gd name="T16" fmla="*/ 75 w 84"/>
                <a:gd name="T17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" h="71">
                  <a:moveTo>
                    <a:pt x="75" y="0"/>
                  </a:moveTo>
                  <a:lnTo>
                    <a:pt x="65" y="5"/>
                  </a:lnTo>
                  <a:lnTo>
                    <a:pt x="6" y="51"/>
                  </a:lnTo>
                  <a:lnTo>
                    <a:pt x="0" y="60"/>
                  </a:lnTo>
                  <a:lnTo>
                    <a:pt x="8" y="71"/>
                  </a:lnTo>
                  <a:lnTo>
                    <a:pt x="17" y="68"/>
                  </a:lnTo>
                  <a:lnTo>
                    <a:pt x="52" y="40"/>
                  </a:lnTo>
                  <a:lnTo>
                    <a:pt x="84" y="11"/>
                  </a:lnTo>
                  <a:lnTo>
                    <a:pt x="7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049" name="Группа 1048"/>
          <p:cNvGrpSpPr/>
          <p:nvPr/>
        </p:nvGrpSpPr>
        <p:grpSpPr>
          <a:xfrm>
            <a:off x="530835" y="2248961"/>
            <a:ext cx="180060" cy="157649"/>
            <a:chOff x="1408782" y="2317826"/>
            <a:chExt cx="156717" cy="140643"/>
          </a:xfrm>
          <a:solidFill>
            <a:schemeClr val="tx1"/>
          </a:solidFill>
        </p:grpSpPr>
        <p:sp>
          <p:nvSpPr>
            <p:cNvPr id="31" name="Freeform 23"/>
            <p:cNvSpPr>
              <a:spLocks/>
            </p:cNvSpPr>
            <p:nvPr/>
          </p:nvSpPr>
          <p:spPr bwMode="auto">
            <a:xfrm>
              <a:off x="1424856" y="2378102"/>
              <a:ext cx="76349" cy="62285"/>
            </a:xfrm>
            <a:custGeom>
              <a:avLst/>
              <a:gdLst>
                <a:gd name="T0" fmla="*/ 161 w 191"/>
                <a:gd name="T1" fmla="*/ 0 h 155"/>
                <a:gd name="T2" fmla="*/ 103 w 191"/>
                <a:gd name="T3" fmla="*/ 18 h 155"/>
                <a:gd name="T4" fmla="*/ 118 w 191"/>
                <a:gd name="T5" fmla="*/ 21 h 155"/>
                <a:gd name="T6" fmla="*/ 146 w 191"/>
                <a:gd name="T7" fmla="*/ 38 h 155"/>
                <a:gd name="T8" fmla="*/ 152 w 191"/>
                <a:gd name="T9" fmla="*/ 49 h 155"/>
                <a:gd name="T10" fmla="*/ 153 w 191"/>
                <a:gd name="T11" fmla="*/ 86 h 155"/>
                <a:gd name="T12" fmla="*/ 147 w 191"/>
                <a:gd name="T13" fmla="*/ 101 h 155"/>
                <a:gd name="T14" fmla="*/ 121 w 191"/>
                <a:gd name="T15" fmla="*/ 135 h 155"/>
                <a:gd name="T16" fmla="*/ 106 w 191"/>
                <a:gd name="T17" fmla="*/ 144 h 155"/>
                <a:gd name="T18" fmla="*/ 67 w 191"/>
                <a:gd name="T19" fmla="*/ 154 h 155"/>
                <a:gd name="T20" fmla="*/ 0 w 191"/>
                <a:gd name="T21" fmla="*/ 154 h 155"/>
                <a:gd name="T22" fmla="*/ 140 w 191"/>
                <a:gd name="T23" fmla="*/ 155 h 155"/>
                <a:gd name="T24" fmla="*/ 169 w 191"/>
                <a:gd name="T25" fmla="*/ 124 h 155"/>
                <a:gd name="T26" fmla="*/ 186 w 191"/>
                <a:gd name="T27" fmla="*/ 86 h 155"/>
                <a:gd name="T28" fmla="*/ 191 w 191"/>
                <a:gd name="T29" fmla="*/ 57 h 155"/>
                <a:gd name="T30" fmla="*/ 183 w 191"/>
                <a:gd name="T31" fmla="*/ 25 h 155"/>
                <a:gd name="T32" fmla="*/ 161 w 191"/>
                <a:gd name="T33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1" h="155">
                  <a:moveTo>
                    <a:pt x="161" y="0"/>
                  </a:moveTo>
                  <a:lnTo>
                    <a:pt x="103" y="18"/>
                  </a:lnTo>
                  <a:lnTo>
                    <a:pt x="118" y="21"/>
                  </a:lnTo>
                  <a:lnTo>
                    <a:pt x="146" y="38"/>
                  </a:lnTo>
                  <a:lnTo>
                    <a:pt x="152" y="49"/>
                  </a:lnTo>
                  <a:lnTo>
                    <a:pt x="153" y="86"/>
                  </a:lnTo>
                  <a:lnTo>
                    <a:pt x="147" y="101"/>
                  </a:lnTo>
                  <a:lnTo>
                    <a:pt x="121" y="135"/>
                  </a:lnTo>
                  <a:lnTo>
                    <a:pt x="106" y="144"/>
                  </a:lnTo>
                  <a:lnTo>
                    <a:pt x="67" y="154"/>
                  </a:lnTo>
                  <a:lnTo>
                    <a:pt x="0" y="154"/>
                  </a:lnTo>
                  <a:lnTo>
                    <a:pt x="140" y="155"/>
                  </a:lnTo>
                  <a:lnTo>
                    <a:pt x="169" y="124"/>
                  </a:lnTo>
                  <a:lnTo>
                    <a:pt x="186" y="86"/>
                  </a:lnTo>
                  <a:lnTo>
                    <a:pt x="191" y="57"/>
                  </a:lnTo>
                  <a:lnTo>
                    <a:pt x="183" y="25"/>
                  </a:lnTo>
                  <a:lnTo>
                    <a:pt x="16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" name="Freeform 24"/>
            <p:cNvSpPr>
              <a:spLocks/>
            </p:cNvSpPr>
            <p:nvPr/>
          </p:nvSpPr>
          <p:spPr bwMode="auto">
            <a:xfrm>
              <a:off x="1442939" y="2327872"/>
              <a:ext cx="66303" cy="50230"/>
            </a:xfrm>
            <a:custGeom>
              <a:avLst/>
              <a:gdLst>
                <a:gd name="T0" fmla="*/ 157 w 169"/>
                <a:gd name="T1" fmla="*/ 0 h 125"/>
                <a:gd name="T2" fmla="*/ 94 w 169"/>
                <a:gd name="T3" fmla="*/ 9 h 125"/>
                <a:gd name="T4" fmla="*/ 96 w 169"/>
                <a:gd name="T5" fmla="*/ 9 h 125"/>
                <a:gd name="T6" fmla="*/ 126 w 169"/>
                <a:gd name="T7" fmla="*/ 24 h 125"/>
                <a:gd name="T8" fmla="*/ 127 w 169"/>
                <a:gd name="T9" fmla="*/ 25 h 125"/>
                <a:gd name="T10" fmla="*/ 131 w 169"/>
                <a:gd name="T11" fmla="*/ 59 h 125"/>
                <a:gd name="T12" fmla="*/ 131 w 169"/>
                <a:gd name="T13" fmla="*/ 61 h 125"/>
                <a:gd name="T14" fmla="*/ 107 w 169"/>
                <a:gd name="T15" fmla="*/ 95 h 125"/>
                <a:gd name="T16" fmla="*/ 106 w 169"/>
                <a:gd name="T17" fmla="*/ 96 h 125"/>
                <a:gd name="T18" fmla="*/ 68 w 169"/>
                <a:gd name="T19" fmla="*/ 110 h 125"/>
                <a:gd name="T20" fmla="*/ 0 w 169"/>
                <a:gd name="T21" fmla="*/ 110 h 125"/>
                <a:gd name="T22" fmla="*/ 116 w 169"/>
                <a:gd name="T23" fmla="*/ 125 h 125"/>
                <a:gd name="T24" fmla="*/ 147 w 169"/>
                <a:gd name="T25" fmla="*/ 96 h 125"/>
                <a:gd name="T26" fmla="*/ 165 w 169"/>
                <a:gd name="T27" fmla="*/ 59 h 125"/>
                <a:gd name="T28" fmla="*/ 169 w 169"/>
                <a:gd name="T29" fmla="*/ 31 h 125"/>
                <a:gd name="T30" fmla="*/ 157 w 169"/>
                <a:gd name="T31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9" h="125">
                  <a:moveTo>
                    <a:pt x="157" y="0"/>
                  </a:moveTo>
                  <a:lnTo>
                    <a:pt x="94" y="9"/>
                  </a:lnTo>
                  <a:lnTo>
                    <a:pt x="96" y="9"/>
                  </a:lnTo>
                  <a:lnTo>
                    <a:pt x="126" y="24"/>
                  </a:lnTo>
                  <a:lnTo>
                    <a:pt x="127" y="25"/>
                  </a:lnTo>
                  <a:lnTo>
                    <a:pt x="131" y="59"/>
                  </a:lnTo>
                  <a:lnTo>
                    <a:pt x="131" y="61"/>
                  </a:lnTo>
                  <a:lnTo>
                    <a:pt x="107" y="95"/>
                  </a:lnTo>
                  <a:lnTo>
                    <a:pt x="106" y="96"/>
                  </a:lnTo>
                  <a:lnTo>
                    <a:pt x="68" y="110"/>
                  </a:lnTo>
                  <a:lnTo>
                    <a:pt x="0" y="110"/>
                  </a:lnTo>
                  <a:lnTo>
                    <a:pt x="116" y="125"/>
                  </a:lnTo>
                  <a:lnTo>
                    <a:pt x="147" y="96"/>
                  </a:lnTo>
                  <a:lnTo>
                    <a:pt x="165" y="59"/>
                  </a:lnTo>
                  <a:lnTo>
                    <a:pt x="169" y="31"/>
                  </a:lnTo>
                  <a:lnTo>
                    <a:pt x="1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" name="Freeform 25"/>
            <p:cNvSpPr>
              <a:spLocks/>
            </p:cNvSpPr>
            <p:nvPr/>
          </p:nvSpPr>
          <p:spPr bwMode="auto">
            <a:xfrm>
              <a:off x="1408782" y="2317826"/>
              <a:ext cx="96441" cy="136625"/>
            </a:xfrm>
            <a:custGeom>
              <a:avLst/>
              <a:gdLst>
                <a:gd name="T0" fmla="*/ 187 w 241"/>
                <a:gd name="T1" fmla="*/ 0 h 337"/>
                <a:gd name="T2" fmla="*/ 103 w 241"/>
                <a:gd name="T3" fmla="*/ 0 h 337"/>
                <a:gd name="T4" fmla="*/ 81 w 241"/>
                <a:gd name="T5" fmla="*/ 16 h 337"/>
                <a:gd name="T6" fmla="*/ 0 w 241"/>
                <a:gd name="T7" fmla="*/ 320 h 337"/>
                <a:gd name="T8" fmla="*/ 12 w 241"/>
                <a:gd name="T9" fmla="*/ 337 h 337"/>
                <a:gd name="T10" fmla="*/ 96 w 241"/>
                <a:gd name="T11" fmla="*/ 337 h 337"/>
                <a:gd name="T12" fmla="*/ 100 w 241"/>
                <a:gd name="T13" fmla="*/ 337 h 337"/>
                <a:gd name="T14" fmla="*/ 139 w 241"/>
                <a:gd name="T15" fmla="*/ 329 h 337"/>
                <a:gd name="T16" fmla="*/ 177 w 241"/>
                <a:gd name="T17" fmla="*/ 308 h 337"/>
                <a:gd name="T18" fmla="*/ 179 w 241"/>
                <a:gd name="T19" fmla="*/ 305 h 337"/>
                <a:gd name="T20" fmla="*/ 39 w 241"/>
                <a:gd name="T21" fmla="*/ 304 h 337"/>
                <a:gd name="T22" fmla="*/ 75 w 241"/>
                <a:gd name="T23" fmla="*/ 168 h 337"/>
                <a:gd name="T24" fmla="*/ 142 w 241"/>
                <a:gd name="T25" fmla="*/ 168 h 337"/>
                <a:gd name="T26" fmla="*/ 200 w 241"/>
                <a:gd name="T27" fmla="*/ 150 h 337"/>
                <a:gd name="T28" fmla="*/ 84 w 241"/>
                <a:gd name="T29" fmla="*/ 135 h 337"/>
                <a:gd name="T30" fmla="*/ 111 w 241"/>
                <a:gd name="T31" fmla="*/ 34 h 337"/>
                <a:gd name="T32" fmla="*/ 178 w 241"/>
                <a:gd name="T33" fmla="*/ 34 h 337"/>
                <a:gd name="T34" fmla="*/ 241 w 241"/>
                <a:gd name="T35" fmla="*/ 25 h 337"/>
                <a:gd name="T36" fmla="*/ 223 w 241"/>
                <a:gd name="T37" fmla="*/ 8 h 337"/>
                <a:gd name="T38" fmla="*/ 187 w 241"/>
                <a:gd name="T39" fmla="*/ 0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41" h="337">
                  <a:moveTo>
                    <a:pt x="187" y="0"/>
                  </a:moveTo>
                  <a:lnTo>
                    <a:pt x="103" y="0"/>
                  </a:lnTo>
                  <a:lnTo>
                    <a:pt x="81" y="16"/>
                  </a:lnTo>
                  <a:lnTo>
                    <a:pt x="0" y="320"/>
                  </a:lnTo>
                  <a:lnTo>
                    <a:pt x="12" y="337"/>
                  </a:lnTo>
                  <a:lnTo>
                    <a:pt x="96" y="337"/>
                  </a:lnTo>
                  <a:lnTo>
                    <a:pt x="100" y="337"/>
                  </a:lnTo>
                  <a:lnTo>
                    <a:pt x="139" y="329"/>
                  </a:lnTo>
                  <a:lnTo>
                    <a:pt x="177" y="308"/>
                  </a:lnTo>
                  <a:lnTo>
                    <a:pt x="179" y="305"/>
                  </a:lnTo>
                  <a:lnTo>
                    <a:pt x="39" y="304"/>
                  </a:lnTo>
                  <a:lnTo>
                    <a:pt x="75" y="168"/>
                  </a:lnTo>
                  <a:lnTo>
                    <a:pt x="142" y="168"/>
                  </a:lnTo>
                  <a:lnTo>
                    <a:pt x="200" y="150"/>
                  </a:lnTo>
                  <a:lnTo>
                    <a:pt x="84" y="135"/>
                  </a:lnTo>
                  <a:lnTo>
                    <a:pt x="111" y="34"/>
                  </a:lnTo>
                  <a:lnTo>
                    <a:pt x="178" y="34"/>
                  </a:lnTo>
                  <a:lnTo>
                    <a:pt x="241" y="25"/>
                  </a:lnTo>
                  <a:lnTo>
                    <a:pt x="223" y="8"/>
                  </a:lnTo>
                  <a:lnTo>
                    <a:pt x="18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" name="Freeform 31"/>
            <p:cNvSpPr>
              <a:spLocks/>
            </p:cNvSpPr>
            <p:nvPr/>
          </p:nvSpPr>
          <p:spPr bwMode="auto">
            <a:xfrm>
              <a:off x="1499196" y="2372074"/>
              <a:ext cx="66303" cy="86395"/>
            </a:xfrm>
            <a:custGeom>
              <a:avLst/>
              <a:gdLst>
                <a:gd name="T0" fmla="*/ 157 w 165"/>
                <a:gd name="T1" fmla="*/ 0 h 219"/>
                <a:gd name="T2" fmla="*/ 113 w 165"/>
                <a:gd name="T3" fmla="*/ 6 h 219"/>
                <a:gd name="T4" fmla="*/ 136 w 165"/>
                <a:gd name="T5" fmla="*/ 17 h 219"/>
                <a:gd name="T6" fmla="*/ 139 w 165"/>
                <a:gd name="T7" fmla="*/ 42 h 219"/>
                <a:gd name="T8" fmla="*/ 128 w 165"/>
                <a:gd name="T9" fmla="*/ 62 h 219"/>
                <a:gd name="T10" fmla="*/ 4 w 165"/>
                <a:gd name="T11" fmla="*/ 201 h 219"/>
                <a:gd name="T12" fmla="*/ 0 w 165"/>
                <a:gd name="T13" fmla="*/ 208 h 219"/>
                <a:gd name="T14" fmla="*/ 9 w 165"/>
                <a:gd name="T15" fmla="*/ 219 h 219"/>
                <a:gd name="T16" fmla="*/ 104 w 165"/>
                <a:gd name="T17" fmla="*/ 219 h 219"/>
                <a:gd name="T18" fmla="*/ 119 w 165"/>
                <a:gd name="T19" fmla="*/ 208 h 219"/>
                <a:gd name="T20" fmla="*/ 109 w 165"/>
                <a:gd name="T21" fmla="*/ 195 h 219"/>
                <a:gd name="T22" fmla="*/ 37 w 165"/>
                <a:gd name="T23" fmla="*/ 195 h 219"/>
                <a:gd name="T24" fmla="*/ 143 w 165"/>
                <a:gd name="T25" fmla="*/ 75 h 219"/>
                <a:gd name="T26" fmla="*/ 149 w 165"/>
                <a:gd name="T27" fmla="*/ 70 h 219"/>
                <a:gd name="T28" fmla="*/ 162 w 165"/>
                <a:gd name="T29" fmla="*/ 42 h 219"/>
                <a:gd name="T30" fmla="*/ 165 w 165"/>
                <a:gd name="T31" fmla="*/ 25 h 219"/>
                <a:gd name="T32" fmla="*/ 157 w 165"/>
                <a:gd name="T33" fmla="*/ 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5" h="219">
                  <a:moveTo>
                    <a:pt x="157" y="0"/>
                  </a:moveTo>
                  <a:lnTo>
                    <a:pt x="113" y="6"/>
                  </a:lnTo>
                  <a:lnTo>
                    <a:pt x="136" y="17"/>
                  </a:lnTo>
                  <a:lnTo>
                    <a:pt x="139" y="42"/>
                  </a:lnTo>
                  <a:lnTo>
                    <a:pt x="128" y="62"/>
                  </a:lnTo>
                  <a:lnTo>
                    <a:pt x="4" y="201"/>
                  </a:lnTo>
                  <a:lnTo>
                    <a:pt x="0" y="208"/>
                  </a:lnTo>
                  <a:lnTo>
                    <a:pt x="9" y="219"/>
                  </a:lnTo>
                  <a:lnTo>
                    <a:pt x="104" y="219"/>
                  </a:lnTo>
                  <a:lnTo>
                    <a:pt x="119" y="208"/>
                  </a:lnTo>
                  <a:lnTo>
                    <a:pt x="109" y="195"/>
                  </a:lnTo>
                  <a:lnTo>
                    <a:pt x="37" y="195"/>
                  </a:lnTo>
                  <a:lnTo>
                    <a:pt x="143" y="75"/>
                  </a:lnTo>
                  <a:lnTo>
                    <a:pt x="149" y="70"/>
                  </a:lnTo>
                  <a:lnTo>
                    <a:pt x="162" y="42"/>
                  </a:lnTo>
                  <a:lnTo>
                    <a:pt x="165" y="25"/>
                  </a:lnTo>
                  <a:lnTo>
                    <a:pt x="1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" name="Freeform 32"/>
            <p:cNvSpPr>
              <a:spLocks/>
            </p:cNvSpPr>
            <p:nvPr/>
          </p:nvSpPr>
          <p:spPr bwMode="auto">
            <a:xfrm>
              <a:off x="1517279" y="2364038"/>
              <a:ext cx="44202" cy="24110"/>
            </a:xfrm>
            <a:custGeom>
              <a:avLst/>
              <a:gdLst>
                <a:gd name="T0" fmla="*/ 73 w 110"/>
                <a:gd name="T1" fmla="*/ 0 h 60"/>
                <a:gd name="T2" fmla="*/ 54 w 110"/>
                <a:gd name="T3" fmla="*/ 4 h 60"/>
                <a:gd name="T4" fmla="*/ 29 w 110"/>
                <a:gd name="T5" fmla="*/ 18 h 60"/>
                <a:gd name="T6" fmla="*/ 4 w 110"/>
                <a:gd name="T7" fmla="*/ 43 h 60"/>
                <a:gd name="T8" fmla="*/ 0 w 110"/>
                <a:gd name="T9" fmla="*/ 49 h 60"/>
                <a:gd name="T10" fmla="*/ 9 w 110"/>
                <a:gd name="T11" fmla="*/ 60 h 60"/>
                <a:gd name="T12" fmla="*/ 21 w 110"/>
                <a:gd name="T13" fmla="*/ 54 h 60"/>
                <a:gd name="T14" fmla="*/ 42 w 110"/>
                <a:gd name="T15" fmla="*/ 35 h 60"/>
                <a:gd name="T16" fmla="*/ 66 w 110"/>
                <a:gd name="T17" fmla="*/ 24 h 60"/>
                <a:gd name="T18" fmla="*/ 110 w 110"/>
                <a:gd name="T19" fmla="*/ 18 h 60"/>
                <a:gd name="T20" fmla="*/ 99 w 110"/>
                <a:gd name="T21" fmla="*/ 7 h 60"/>
                <a:gd name="T22" fmla="*/ 73 w 110"/>
                <a:gd name="T23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0" h="60">
                  <a:moveTo>
                    <a:pt x="73" y="0"/>
                  </a:moveTo>
                  <a:lnTo>
                    <a:pt x="54" y="4"/>
                  </a:lnTo>
                  <a:lnTo>
                    <a:pt x="29" y="18"/>
                  </a:lnTo>
                  <a:lnTo>
                    <a:pt x="4" y="43"/>
                  </a:lnTo>
                  <a:lnTo>
                    <a:pt x="0" y="49"/>
                  </a:lnTo>
                  <a:lnTo>
                    <a:pt x="9" y="60"/>
                  </a:lnTo>
                  <a:lnTo>
                    <a:pt x="21" y="54"/>
                  </a:lnTo>
                  <a:lnTo>
                    <a:pt x="42" y="35"/>
                  </a:lnTo>
                  <a:lnTo>
                    <a:pt x="66" y="24"/>
                  </a:lnTo>
                  <a:lnTo>
                    <a:pt x="110" y="18"/>
                  </a:lnTo>
                  <a:lnTo>
                    <a:pt x="99" y="7"/>
                  </a:lnTo>
                  <a:lnTo>
                    <a:pt x="7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067" name="Группа 1066"/>
          <p:cNvGrpSpPr/>
          <p:nvPr/>
        </p:nvGrpSpPr>
        <p:grpSpPr>
          <a:xfrm>
            <a:off x="3319469" y="3129547"/>
            <a:ext cx="212379" cy="153145"/>
            <a:chOff x="3835891" y="3103422"/>
            <a:chExt cx="184846" cy="136625"/>
          </a:xfrm>
          <a:solidFill>
            <a:schemeClr val="tx1"/>
          </a:solidFill>
        </p:grpSpPr>
        <p:sp>
          <p:nvSpPr>
            <p:cNvPr id="42" name="Freeform 33"/>
            <p:cNvSpPr>
              <a:spLocks/>
            </p:cNvSpPr>
            <p:nvPr/>
          </p:nvSpPr>
          <p:spPr bwMode="auto">
            <a:xfrm>
              <a:off x="3835891" y="3109449"/>
              <a:ext cx="80368" cy="130598"/>
            </a:xfrm>
            <a:custGeom>
              <a:avLst/>
              <a:gdLst>
                <a:gd name="T0" fmla="*/ 184 w 197"/>
                <a:gd name="T1" fmla="*/ 0 h 324"/>
                <a:gd name="T2" fmla="*/ 2 w 197"/>
                <a:gd name="T3" fmla="*/ 301 h 324"/>
                <a:gd name="T4" fmla="*/ 0 w 197"/>
                <a:gd name="T5" fmla="*/ 307 h 324"/>
                <a:gd name="T6" fmla="*/ 13 w 197"/>
                <a:gd name="T7" fmla="*/ 324 h 324"/>
                <a:gd name="T8" fmla="*/ 31 w 197"/>
                <a:gd name="T9" fmla="*/ 313 h 324"/>
                <a:gd name="T10" fmla="*/ 76 w 197"/>
                <a:gd name="T11" fmla="*/ 239 h 324"/>
                <a:gd name="T12" fmla="*/ 197 w 197"/>
                <a:gd name="T13" fmla="*/ 239 h 324"/>
                <a:gd name="T14" fmla="*/ 95 w 197"/>
                <a:gd name="T15" fmla="*/ 206 h 324"/>
                <a:gd name="T16" fmla="*/ 185 w 197"/>
                <a:gd name="T17" fmla="*/ 57 h 324"/>
                <a:gd name="T18" fmla="*/ 184 w 197"/>
                <a:gd name="T19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7" h="324">
                  <a:moveTo>
                    <a:pt x="184" y="0"/>
                  </a:moveTo>
                  <a:lnTo>
                    <a:pt x="2" y="301"/>
                  </a:lnTo>
                  <a:lnTo>
                    <a:pt x="0" y="307"/>
                  </a:lnTo>
                  <a:lnTo>
                    <a:pt x="13" y="324"/>
                  </a:lnTo>
                  <a:lnTo>
                    <a:pt x="31" y="313"/>
                  </a:lnTo>
                  <a:lnTo>
                    <a:pt x="76" y="239"/>
                  </a:lnTo>
                  <a:lnTo>
                    <a:pt x="197" y="239"/>
                  </a:lnTo>
                  <a:lnTo>
                    <a:pt x="95" y="206"/>
                  </a:lnTo>
                  <a:lnTo>
                    <a:pt x="185" y="57"/>
                  </a:lnTo>
                  <a:lnTo>
                    <a:pt x="18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" name="Freeform 34"/>
            <p:cNvSpPr>
              <a:spLocks/>
            </p:cNvSpPr>
            <p:nvPr/>
          </p:nvSpPr>
          <p:spPr bwMode="auto">
            <a:xfrm>
              <a:off x="3874066" y="3103422"/>
              <a:ext cx="58267" cy="136625"/>
            </a:xfrm>
            <a:custGeom>
              <a:avLst/>
              <a:gdLst>
                <a:gd name="T0" fmla="*/ 109 w 142"/>
                <a:gd name="T1" fmla="*/ 0 h 338"/>
                <a:gd name="T2" fmla="*/ 89 w 142"/>
                <a:gd name="T3" fmla="*/ 14 h 338"/>
                <a:gd name="T4" fmla="*/ 90 w 142"/>
                <a:gd name="T5" fmla="*/ 71 h 338"/>
                <a:gd name="T6" fmla="*/ 99 w 142"/>
                <a:gd name="T7" fmla="*/ 220 h 338"/>
                <a:gd name="T8" fmla="*/ 0 w 142"/>
                <a:gd name="T9" fmla="*/ 220 h 338"/>
                <a:gd name="T10" fmla="*/ 102 w 142"/>
                <a:gd name="T11" fmla="*/ 253 h 338"/>
                <a:gd name="T12" fmla="*/ 107 w 142"/>
                <a:gd name="T13" fmla="*/ 327 h 338"/>
                <a:gd name="T14" fmla="*/ 120 w 142"/>
                <a:gd name="T15" fmla="*/ 338 h 338"/>
                <a:gd name="T16" fmla="*/ 141 w 142"/>
                <a:gd name="T17" fmla="*/ 321 h 338"/>
                <a:gd name="T18" fmla="*/ 142 w 142"/>
                <a:gd name="T19" fmla="*/ 315 h 338"/>
                <a:gd name="T20" fmla="*/ 122 w 142"/>
                <a:gd name="T21" fmla="*/ 14 h 338"/>
                <a:gd name="T22" fmla="*/ 109 w 142"/>
                <a:gd name="T23" fmla="*/ 0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2" h="338">
                  <a:moveTo>
                    <a:pt x="109" y="0"/>
                  </a:moveTo>
                  <a:lnTo>
                    <a:pt x="89" y="14"/>
                  </a:lnTo>
                  <a:lnTo>
                    <a:pt x="90" y="71"/>
                  </a:lnTo>
                  <a:lnTo>
                    <a:pt x="99" y="220"/>
                  </a:lnTo>
                  <a:lnTo>
                    <a:pt x="0" y="220"/>
                  </a:lnTo>
                  <a:lnTo>
                    <a:pt x="102" y="253"/>
                  </a:lnTo>
                  <a:lnTo>
                    <a:pt x="107" y="327"/>
                  </a:lnTo>
                  <a:lnTo>
                    <a:pt x="120" y="338"/>
                  </a:lnTo>
                  <a:lnTo>
                    <a:pt x="141" y="321"/>
                  </a:lnTo>
                  <a:lnTo>
                    <a:pt x="142" y="315"/>
                  </a:lnTo>
                  <a:lnTo>
                    <a:pt x="122" y="14"/>
                  </a:lnTo>
                  <a:lnTo>
                    <a:pt x="10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" name="Freeform 37"/>
            <p:cNvSpPr>
              <a:spLocks/>
            </p:cNvSpPr>
            <p:nvPr/>
          </p:nvSpPr>
          <p:spPr bwMode="auto">
            <a:xfrm>
              <a:off x="3954434" y="3143606"/>
              <a:ext cx="66303" cy="94432"/>
            </a:xfrm>
            <a:custGeom>
              <a:avLst/>
              <a:gdLst>
                <a:gd name="T0" fmla="*/ 120 w 166"/>
                <a:gd name="T1" fmla="*/ 0 h 236"/>
                <a:gd name="T2" fmla="*/ 73 w 166"/>
                <a:gd name="T3" fmla="*/ 0 h 236"/>
                <a:gd name="T4" fmla="*/ 58 w 166"/>
                <a:gd name="T5" fmla="*/ 11 h 236"/>
                <a:gd name="T6" fmla="*/ 66 w 166"/>
                <a:gd name="T7" fmla="*/ 23 h 236"/>
                <a:gd name="T8" fmla="*/ 113 w 166"/>
                <a:gd name="T9" fmla="*/ 23 h 236"/>
                <a:gd name="T10" fmla="*/ 136 w 166"/>
                <a:gd name="T11" fmla="*/ 33 h 236"/>
                <a:gd name="T12" fmla="*/ 139 w 166"/>
                <a:gd name="T13" fmla="*/ 59 h 236"/>
                <a:gd name="T14" fmla="*/ 122 w 166"/>
                <a:gd name="T15" fmla="*/ 84 h 236"/>
                <a:gd name="T16" fmla="*/ 94 w 166"/>
                <a:gd name="T17" fmla="*/ 94 h 236"/>
                <a:gd name="T18" fmla="*/ 70 w 166"/>
                <a:gd name="T19" fmla="*/ 94 h 236"/>
                <a:gd name="T20" fmla="*/ 55 w 166"/>
                <a:gd name="T21" fmla="*/ 106 h 236"/>
                <a:gd name="T22" fmla="*/ 64 w 166"/>
                <a:gd name="T23" fmla="*/ 117 h 236"/>
                <a:gd name="T24" fmla="*/ 87 w 166"/>
                <a:gd name="T25" fmla="*/ 117 h 236"/>
                <a:gd name="T26" fmla="*/ 111 w 166"/>
                <a:gd name="T27" fmla="*/ 128 h 236"/>
                <a:gd name="T28" fmla="*/ 114 w 166"/>
                <a:gd name="T29" fmla="*/ 153 h 236"/>
                <a:gd name="T30" fmla="*/ 108 w 166"/>
                <a:gd name="T31" fmla="*/ 177 h 236"/>
                <a:gd name="T32" fmla="*/ 91 w 166"/>
                <a:gd name="T33" fmla="*/ 202 h 236"/>
                <a:gd name="T34" fmla="*/ 62 w 166"/>
                <a:gd name="T35" fmla="*/ 213 h 236"/>
                <a:gd name="T36" fmla="*/ 15 w 166"/>
                <a:gd name="T37" fmla="*/ 213 h 236"/>
                <a:gd name="T38" fmla="*/ 0 w 166"/>
                <a:gd name="T39" fmla="*/ 224 h 236"/>
                <a:gd name="T40" fmla="*/ 9 w 166"/>
                <a:gd name="T41" fmla="*/ 236 h 236"/>
                <a:gd name="T42" fmla="*/ 56 w 166"/>
                <a:gd name="T43" fmla="*/ 236 h 236"/>
                <a:gd name="T44" fmla="*/ 74 w 166"/>
                <a:gd name="T45" fmla="*/ 233 h 236"/>
                <a:gd name="T46" fmla="*/ 102 w 166"/>
                <a:gd name="T47" fmla="*/ 219 h 236"/>
                <a:gd name="T48" fmla="*/ 117 w 166"/>
                <a:gd name="T49" fmla="*/ 205 h 236"/>
                <a:gd name="T50" fmla="*/ 131 w 166"/>
                <a:gd name="T51" fmla="*/ 177 h 236"/>
                <a:gd name="T52" fmla="*/ 138 w 166"/>
                <a:gd name="T53" fmla="*/ 153 h 236"/>
                <a:gd name="T54" fmla="*/ 139 w 166"/>
                <a:gd name="T55" fmla="*/ 128 h 236"/>
                <a:gd name="T56" fmla="*/ 127 w 166"/>
                <a:gd name="T57" fmla="*/ 106 h 236"/>
                <a:gd name="T58" fmla="*/ 148 w 166"/>
                <a:gd name="T59" fmla="*/ 86 h 236"/>
                <a:gd name="T60" fmla="*/ 163 w 166"/>
                <a:gd name="T61" fmla="*/ 59 h 236"/>
                <a:gd name="T62" fmla="*/ 166 w 166"/>
                <a:gd name="T63" fmla="*/ 41 h 236"/>
                <a:gd name="T64" fmla="*/ 157 w 166"/>
                <a:gd name="T65" fmla="*/ 17 h 236"/>
                <a:gd name="T66" fmla="*/ 146 w 166"/>
                <a:gd name="T67" fmla="*/ 7 h 236"/>
                <a:gd name="T68" fmla="*/ 120 w 166"/>
                <a:gd name="T69" fmla="*/ 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6" h="236">
                  <a:moveTo>
                    <a:pt x="120" y="0"/>
                  </a:moveTo>
                  <a:lnTo>
                    <a:pt x="73" y="0"/>
                  </a:lnTo>
                  <a:lnTo>
                    <a:pt x="58" y="11"/>
                  </a:lnTo>
                  <a:lnTo>
                    <a:pt x="66" y="23"/>
                  </a:lnTo>
                  <a:lnTo>
                    <a:pt x="113" y="23"/>
                  </a:lnTo>
                  <a:lnTo>
                    <a:pt x="136" y="33"/>
                  </a:lnTo>
                  <a:lnTo>
                    <a:pt x="139" y="59"/>
                  </a:lnTo>
                  <a:lnTo>
                    <a:pt x="122" y="84"/>
                  </a:lnTo>
                  <a:lnTo>
                    <a:pt x="94" y="94"/>
                  </a:lnTo>
                  <a:lnTo>
                    <a:pt x="70" y="94"/>
                  </a:lnTo>
                  <a:lnTo>
                    <a:pt x="55" y="106"/>
                  </a:lnTo>
                  <a:lnTo>
                    <a:pt x="64" y="117"/>
                  </a:lnTo>
                  <a:lnTo>
                    <a:pt x="87" y="117"/>
                  </a:lnTo>
                  <a:lnTo>
                    <a:pt x="111" y="128"/>
                  </a:lnTo>
                  <a:lnTo>
                    <a:pt x="114" y="153"/>
                  </a:lnTo>
                  <a:lnTo>
                    <a:pt x="108" y="177"/>
                  </a:lnTo>
                  <a:lnTo>
                    <a:pt x="91" y="202"/>
                  </a:lnTo>
                  <a:lnTo>
                    <a:pt x="62" y="213"/>
                  </a:lnTo>
                  <a:lnTo>
                    <a:pt x="15" y="213"/>
                  </a:lnTo>
                  <a:lnTo>
                    <a:pt x="0" y="224"/>
                  </a:lnTo>
                  <a:lnTo>
                    <a:pt x="9" y="236"/>
                  </a:lnTo>
                  <a:lnTo>
                    <a:pt x="56" y="236"/>
                  </a:lnTo>
                  <a:lnTo>
                    <a:pt x="74" y="233"/>
                  </a:lnTo>
                  <a:lnTo>
                    <a:pt x="102" y="219"/>
                  </a:lnTo>
                  <a:lnTo>
                    <a:pt x="117" y="205"/>
                  </a:lnTo>
                  <a:lnTo>
                    <a:pt x="131" y="177"/>
                  </a:lnTo>
                  <a:lnTo>
                    <a:pt x="138" y="153"/>
                  </a:lnTo>
                  <a:lnTo>
                    <a:pt x="139" y="128"/>
                  </a:lnTo>
                  <a:lnTo>
                    <a:pt x="127" y="106"/>
                  </a:lnTo>
                  <a:lnTo>
                    <a:pt x="148" y="86"/>
                  </a:lnTo>
                  <a:lnTo>
                    <a:pt x="163" y="59"/>
                  </a:lnTo>
                  <a:lnTo>
                    <a:pt x="166" y="41"/>
                  </a:lnTo>
                  <a:lnTo>
                    <a:pt x="157" y="17"/>
                  </a:lnTo>
                  <a:lnTo>
                    <a:pt x="146" y="7"/>
                  </a:lnTo>
                  <a:lnTo>
                    <a:pt x="12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052" name="Группа 1051"/>
          <p:cNvGrpSpPr/>
          <p:nvPr/>
        </p:nvGrpSpPr>
        <p:grpSpPr>
          <a:xfrm>
            <a:off x="4208231" y="3109278"/>
            <a:ext cx="212379" cy="153146"/>
            <a:chOff x="4609432" y="3085339"/>
            <a:chExt cx="184846" cy="136626"/>
          </a:xfrm>
          <a:solidFill>
            <a:schemeClr val="tx1"/>
          </a:solidFill>
        </p:grpSpPr>
        <p:sp>
          <p:nvSpPr>
            <p:cNvPr id="44" name="Freeform 35"/>
            <p:cNvSpPr>
              <a:spLocks/>
            </p:cNvSpPr>
            <p:nvPr/>
          </p:nvSpPr>
          <p:spPr bwMode="auto">
            <a:xfrm>
              <a:off x="4609432" y="3091367"/>
              <a:ext cx="80368" cy="130598"/>
            </a:xfrm>
            <a:custGeom>
              <a:avLst/>
              <a:gdLst>
                <a:gd name="T0" fmla="*/ 183 w 197"/>
                <a:gd name="T1" fmla="*/ 0 h 325"/>
                <a:gd name="T2" fmla="*/ 2 w 197"/>
                <a:gd name="T3" fmla="*/ 302 h 325"/>
                <a:gd name="T4" fmla="*/ 0 w 197"/>
                <a:gd name="T5" fmla="*/ 307 h 325"/>
                <a:gd name="T6" fmla="*/ 12 w 197"/>
                <a:gd name="T7" fmla="*/ 325 h 325"/>
                <a:gd name="T8" fmla="*/ 31 w 197"/>
                <a:gd name="T9" fmla="*/ 313 h 325"/>
                <a:gd name="T10" fmla="*/ 75 w 197"/>
                <a:gd name="T11" fmla="*/ 239 h 325"/>
                <a:gd name="T12" fmla="*/ 197 w 197"/>
                <a:gd name="T13" fmla="*/ 239 h 325"/>
                <a:gd name="T14" fmla="*/ 95 w 197"/>
                <a:gd name="T15" fmla="*/ 206 h 325"/>
                <a:gd name="T16" fmla="*/ 185 w 197"/>
                <a:gd name="T17" fmla="*/ 56 h 325"/>
                <a:gd name="T18" fmla="*/ 183 w 197"/>
                <a:gd name="T19" fmla="*/ 0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7" h="325">
                  <a:moveTo>
                    <a:pt x="183" y="0"/>
                  </a:moveTo>
                  <a:lnTo>
                    <a:pt x="2" y="302"/>
                  </a:lnTo>
                  <a:lnTo>
                    <a:pt x="0" y="307"/>
                  </a:lnTo>
                  <a:lnTo>
                    <a:pt x="12" y="325"/>
                  </a:lnTo>
                  <a:lnTo>
                    <a:pt x="31" y="313"/>
                  </a:lnTo>
                  <a:lnTo>
                    <a:pt x="75" y="239"/>
                  </a:lnTo>
                  <a:lnTo>
                    <a:pt x="197" y="239"/>
                  </a:lnTo>
                  <a:lnTo>
                    <a:pt x="95" y="206"/>
                  </a:lnTo>
                  <a:lnTo>
                    <a:pt x="185" y="56"/>
                  </a:lnTo>
                  <a:lnTo>
                    <a:pt x="18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" name="Freeform 36"/>
            <p:cNvSpPr>
              <a:spLocks/>
            </p:cNvSpPr>
            <p:nvPr/>
          </p:nvSpPr>
          <p:spPr bwMode="auto">
            <a:xfrm>
              <a:off x="4647607" y="3085339"/>
              <a:ext cx="58267" cy="136625"/>
            </a:xfrm>
            <a:custGeom>
              <a:avLst/>
              <a:gdLst>
                <a:gd name="T0" fmla="*/ 108 w 142"/>
                <a:gd name="T1" fmla="*/ 0 h 339"/>
                <a:gd name="T2" fmla="*/ 88 w 142"/>
                <a:gd name="T3" fmla="*/ 14 h 339"/>
                <a:gd name="T4" fmla="*/ 90 w 142"/>
                <a:gd name="T5" fmla="*/ 70 h 339"/>
                <a:gd name="T6" fmla="*/ 99 w 142"/>
                <a:gd name="T7" fmla="*/ 220 h 339"/>
                <a:gd name="T8" fmla="*/ 0 w 142"/>
                <a:gd name="T9" fmla="*/ 220 h 339"/>
                <a:gd name="T10" fmla="*/ 102 w 142"/>
                <a:gd name="T11" fmla="*/ 253 h 339"/>
                <a:gd name="T12" fmla="*/ 106 w 142"/>
                <a:gd name="T13" fmla="*/ 327 h 339"/>
                <a:gd name="T14" fmla="*/ 120 w 142"/>
                <a:gd name="T15" fmla="*/ 339 h 339"/>
                <a:gd name="T16" fmla="*/ 141 w 142"/>
                <a:gd name="T17" fmla="*/ 321 h 339"/>
                <a:gd name="T18" fmla="*/ 142 w 142"/>
                <a:gd name="T19" fmla="*/ 316 h 339"/>
                <a:gd name="T20" fmla="*/ 122 w 142"/>
                <a:gd name="T21" fmla="*/ 13 h 339"/>
                <a:gd name="T22" fmla="*/ 108 w 142"/>
                <a:gd name="T23" fmla="*/ 0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2" h="339">
                  <a:moveTo>
                    <a:pt x="108" y="0"/>
                  </a:moveTo>
                  <a:lnTo>
                    <a:pt x="88" y="14"/>
                  </a:lnTo>
                  <a:lnTo>
                    <a:pt x="90" y="70"/>
                  </a:lnTo>
                  <a:lnTo>
                    <a:pt x="99" y="220"/>
                  </a:lnTo>
                  <a:lnTo>
                    <a:pt x="0" y="220"/>
                  </a:lnTo>
                  <a:lnTo>
                    <a:pt x="102" y="253"/>
                  </a:lnTo>
                  <a:lnTo>
                    <a:pt x="106" y="327"/>
                  </a:lnTo>
                  <a:lnTo>
                    <a:pt x="120" y="339"/>
                  </a:lnTo>
                  <a:lnTo>
                    <a:pt x="141" y="321"/>
                  </a:lnTo>
                  <a:lnTo>
                    <a:pt x="142" y="316"/>
                  </a:lnTo>
                  <a:lnTo>
                    <a:pt x="122" y="13"/>
                  </a:lnTo>
                  <a:lnTo>
                    <a:pt x="10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" name="Freeform 38"/>
            <p:cNvSpPr>
              <a:spLocks/>
            </p:cNvSpPr>
            <p:nvPr/>
          </p:nvSpPr>
          <p:spPr bwMode="auto">
            <a:xfrm>
              <a:off x="4748066" y="3171735"/>
              <a:ext cx="36166" cy="18083"/>
            </a:xfrm>
            <a:custGeom>
              <a:avLst/>
              <a:gdLst>
                <a:gd name="T0" fmla="*/ 81 w 89"/>
                <a:gd name="T1" fmla="*/ 0 h 48"/>
                <a:gd name="T2" fmla="*/ 66 w 89"/>
                <a:gd name="T3" fmla="*/ 13 h 48"/>
                <a:gd name="T4" fmla="*/ 55 w 89"/>
                <a:gd name="T5" fmla="*/ 48 h 48"/>
                <a:gd name="T6" fmla="*/ 0 w 89"/>
                <a:gd name="T7" fmla="*/ 48 h 48"/>
                <a:gd name="T8" fmla="*/ 79 w 89"/>
                <a:gd name="T9" fmla="*/ 48 h 48"/>
                <a:gd name="T10" fmla="*/ 89 w 89"/>
                <a:gd name="T11" fmla="*/ 13 h 48"/>
                <a:gd name="T12" fmla="*/ 81 w 89"/>
                <a:gd name="T1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9" h="48">
                  <a:moveTo>
                    <a:pt x="81" y="0"/>
                  </a:moveTo>
                  <a:lnTo>
                    <a:pt x="66" y="13"/>
                  </a:lnTo>
                  <a:lnTo>
                    <a:pt x="55" y="48"/>
                  </a:lnTo>
                  <a:lnTo>
                    <a:pt x="0" y="48"/>
                  </a:lnTo>
                  <a:lnTo>
                    <a:pt x="79" y="48"/>
                  </a:lnTo>
                  <a:lnTo>
                    <a:pt x="89" y="13"/>
                  </a:lnTo>
                  <a:lnTo>
                    <a:pt x="8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" name="Freeform 39"/>
            <p:cNvSpPr>
              <a:spLocks/>
            </p:cNvSpPr>
            <p:nvPr/>
          </p:nvSpPr>
          <p:spPr bwMode="auto">
            <a:xfrm>
              <a:off x="4736011" y="3123514"/>
              <a:ext cx="58267" cy="96441"/>
            </a:xfrm>
            <a:custGeom>
              <a:avLst/>
              <a:gdLst>
                <a:gd name="T0" fmla="*/ 106 w 142"/>
                <a:gd name="T1" fmla="*/ 0 h 236"/>
                <a:gd name="T2" fmla="*/ 92 w 142"/>
                <a:gd name="T3" fmla="*/ 8 h 236"/>
                <a:gd name="T4" fmla="*/ 1 w 142"/>
                <a:gd name="T5" fmla="*/ 173 h 236"/>
                <a:gd name="T6" fmla="*/ 0 w 142"/>
                <a:gd name="T7" fmla="*/ 177 h 236"/>
                <a:gd name="T8" fmla="*/ 8 w 142"/>
                <a:gd name="T9" fmla="*/ 188 h 236"/>
                <a:gd name="T10" fmla="*/ 79 w 142"/>
                <a:gd name="T11" fmla="*/ 188 h 236"/>
                <a:gd name="T12" fmla="*/ 70 w 142"/>
                <a:gd name="T13" fmla="*/ 224 h 236"/>
                <a:gd name="T14" fmla="*/ 78 w 142"/>
                <a:gd name="T15" fmla="*/ 236 h 236"/>
                <a:gd name="T16" fmla="*/ 93 w 142"/>
                <a:gd name="T17" fmla="*/ 224 h 236"/>
                <a:gd name="T18" fmla="*/ 102 w 142"/>
                <a:gd name="T19" fmla="*/ 188 h 236"/>
                <a:gd name="T20" fmla="*/ 127 w 142"/>
                <a:gd name="T21" fmla="*/ 188 h 236"/>
                <a:gd name="T22" fmla="*/ 142 w 142"/>
                <a:gd name="T23" fmla="*/ 177 h 236"/>
                <a:gd name="T24" fmla="*/ 132 w 142"/>
                <a:gd name="T25" fmla="*/ 165 h 236"/>
                <a:gd name="T26" fmla="*/ 109 w 142"/>
                <a:gd name="T27" fmla="*/ 165 h 236"/>
                <a:gd name="T28" fmla="*/ 30 w 142"/>
                <a:gd name="T29" fmla="*/ 165 h 236"/>
                <a:gd name="T30" fmla="*/ 114 w 142"/>
                <a:gd name="T31" fmla="*/ 15 h 236"/>
                <a:gd name="T32" fmla="*/ 115 w 142"/>
                <a:gd name="T33" fmla="*/ 11 h 236"/>
                <a:gd name="T34" fmla="*/ 106 w 142"/>
                <a:gd name="T35" fmla="*/ 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236">
                  <a:moveTo>
                    <a:pt x="106" y="0"/>
                  </a:moveTo>
                  <a:lnTo>
                    <a:pt x="92" y="8"/>
                  </a:lnTo>
                  <a:lnTo>
                    <a:pt x="1" y="173"/>
                  </a:lnTo>
                  <a:lnTo>
                    <a:pt x="0" y="177"/>
                  </a:lnTo>
                  <a:lnTo>
                    <a:pt x="8" y="188"/>
                  </a:lnTo>
                  <a:lnTo>
                    <a:pt x="79" y="188"/>
                  </a:lnTo>
                  <a:lnTo>
                    <a:pt x="70" y="224"/>
                  </a:lnTo>
                  <a:lnTo>
                    <a:pt x="78" y="236"/>
                  </a:lnTo>
                  <a:lnTo>
                    <a:pt x="93" y="224"/>
                  </a:lnTo>
                  <a:lnTo>
                    <a:pt x="102" y="188"/>
                  </a:lnTo>
                  <a:lnTo>
                    <a:pt x="127" y="188"/>
                  </a:lnTo>
                  <a:lnTo>
                    <a:pt x="142" y="177"/>
                  </a:lnTo>
                  <a:lnTo>
                    <a:pt x="132" y="165"/>
                  </a:lnTo>
                  <a:lnTo>
                    <a:pt x="109" y="165"/>
                  </a:lnTo>
                  <a:lnTo>
                    <a:pt x="30" y="165"/>
                  </a:lnTo>
                  <a:lnTo>
                    <a:pt x="114" y="15"/>
                  </a:lnTo>
                  <a:lnTo>
                    <a:pt x="115" y="11"/>
                  </a:lnTo>
                  <a:lnTo>
                    <a:pt x="10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051" name="Группа 1050"/>
          <p:cNvGrpSpPr/>
          <p:nvPr/>
        </p:nvGrpSpPr>
        <p:grpSpPr>
          <a:xfrm>
            <a:off x="2289891" y="2825508"/>
            <a:ext cx="212378" cy="153146"/>
            <a:chOff x="2939790" y="2832180"/>
            <a:chExt cx="184845" cy="136626"/>
          </a:xfrm>
          <a:solidFill>
            <a:schemeClr val="tx1"/>
          </a:solidFill>
        </p:grpSpPr>
        <p:sp>
          <p:nvSpPr>
            <p:cNvPr id="50" name="Freeform 41"/>
            <p:cNvSpPr>
              <a:spLocks/>
            </p:cNvSpPr>
            <p:nvPr/>
          </p:nvSpPr>
          <p:spPr bwMode="auto">
            <a:xfrm>
              <a:off x="3072397" y="2912548"/>
              <a:ext cx="48221" cy="50230"/>
            </a:xfrm>
            <a:custGeom>
              <a:avLst/>
              <a:gdLst>
                <a:gd name="T0" fmla="*/ 112 w 120"/>
                <a:gd name="T1" fmla="*/ 0 h 124"/>
                <a:gd name="T2" fmla="*/ 69 w 120"/>
                <a:gd name="T3" fmla="*/ 5 h 124"/>
                <a:gd name="T4" fmla="*/ 91 w 120"/>
                <a:gd name="T5" fmla="*/ 16 h 124"/>
                <a:gd name="T6" fmla="*/ 94 w 120"/>
                <a:gd name="T7" fmla="*/ 41 h 124"/>
                <a:gd name="T8" fmla="*/ 88 w 120"/>
                <a:gd name="T9" fmla="*/ 65 h 124"/>
                <a:gd name="T10" fmla="*/ 71 w 120"/>
                <a:gd name="T11" fmla="*/ 91 h 124"/>
                <a:gd name="T12" fmla="*/ 43 w 120"/>
                <a:gd name="T13" fmla="*/ 101 h 124"/>
                <a:gd name="T14" fmla="*/ 0 w 120"/>
                <a:gd name="T15" fmla="*/ 107 h 124"/>
                <a:gd name="T16" fmla="*/ 10 w 120"/>
                <a:gd name="T17" fmla="*/ 117 h 124"/>
                <a:gd name="T18" fmla="*/ 36 w 120"/>
                <a:gd name="T19" fmla="*/ 124 h 124"/>
                <a:gd name="T20" fmla="*/ 55 w 120"/>
                <a:gd name="T21" fmla="*/ 122 h 124"/>
                <a:gd name="T22" fmla="*/ 82 w 120"/>
                <a:gd name="T23" fmla="*/ 107 h 124"/>
                <a:gd name="T24" fmla="*/ 97 w 120"/>
                <a:gd name="T25" fmla="*/ 93 h 124"/>
                <a:gd name="T26" fmla="*/ 111 w 120"/>
                <a:gd name="T27" fmla="*/ 65 h 124"/>
                <a:gd name="T28" fmla="*/ 118 w 120"/>
                <a:gd name="T29" fmla="*/ 41 h 124"/>
                <a:gd name="T30" fmla="*/ 120 w 120"/>
                <a:gd name="T31" fmla="*/ 24 h 124"/>
                <a:gd name="T32" fmla="*/ 112 w 120"/>
                <a:gd name="T33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0" h="124">
                  <a:moveTo>
                    <a:pt x="112" y="0"/>
                  </a:moveTo>
                  <a:lnTo>
                    <a:pt x="69" y="5"/>
                  </a:lnTo>
                  <a:lnTo>
                    <a:pt x="91" y="16"/>
                  </a:lnTo>
                  <a:lnTo>
                    <a:pt x="94" y="41"/>
                  </a:lnTo>
                  <a:lnTo>
                    <a:pt x="88" y="65"/>
                  </a:lnTo>
                  <a:lnTo>
                    <a:pt x="71" y="91"/>
                  </a:lnTo>
                  <a:lnTo>
                    <a:pt x="43" y="101"/>
                  </a:lnTo>
                  <a:lnTo>
                    <a:pt x="0" y="107"/>
                  </a:lnTo>
                  <a:lnTo>
                    <a:pt x="10" y="117"/>
                  </a:lnTo>
                  <a:lnTo>
                    <a:pt x="36" y="124"/>
                  </a:lnTo>
                  <a:lnTo>
                    <a:pt x="55" y="122"/>
                  </a:lnTo>
                  <a:lnTo>
                    <a:pt x="82" y="107"/>
                  </a:lnTo>
                  <a:lnTo>
                    <a:pt x="97" y="93"/>
                  </a:lnTo>
                  <a:lnTo>
                    <a:pt x="111" y="65"/>
                  </a:lnTo>
                  <a:lnTo>
                    <a:pt x="118" y="41"/>
                  </a:lnTo>
                  <a:lnTo>
                    <a:pt x="120" y="24"/>
                  </a:lnTo>
                  <a:lnTo>
                    <a:pt x="1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" name="Freeform 42"/>
            <p:cNvSpPr>
              <a:spLocks/>
            </p:cNvSpPr>
            <p:nvPr/>
          </p:nvSpPr>
          <p:spPr bwMode="auto">
            <a:xfrm>
              <a:off x="3068378" y="2866337"/>
              <a:ext cx="56257" cy="88405"/>
            </a:xfrm>
            <a:custGeom>
              <a:avLst/>
              <a:gdLst>
                <a:gd name="T0" fmla="*/ 134 w 142"/>
                <a:gd name="T1" fmla="*/ 0 h 219"/>
                <a:gd name="T2" fmla="*/ 122 w 142"/>
                <a:gd name="T3" fmla="*/ 2 h 219"/>
                <a:gd name="T4" fmla="*/ 96 w 142"/>
                <a:gd name="T5" fmla="*/ 15 h 219"/>
                <a:gd name="T6" fmla="*/ 68 w 142"/>
                <a:gd name="T7" fmla="*/ 36 h 219"/>
                <a:gd name="T8" fmla="*/ 52 w 142"/>
                <a:gd name="T9" fmla="*/ 51 h 219"/>
                <a:gd name="T10" fmla="*/ 34 w 142"/>
                <a:gd name="T11" fmla="*/ 77 h 219"/>
                <a:gd name="T12" fmla="*/ 22 w 142"/>
                <a:gd name="T13" fmla="*/ 106 h 219"/>
                <a:gd name="T14" fmla="*/ 3 w 142"/>
                <a:gd name="T15" fmla="*/ 177 h 219"/>
                <a:gd name="T16" fmla="*/ 0 w 142"/>
                <a:gd name="T17" fmla="*/ 195 h 219"/>
                <a:gd name="T18" fmla="*/ 10 w 142"/>
                <a:gd name="T19" fmla="*/ 219 h 219"/>
                <a:gd name="T20" fmla="*/ 53 w 142"/>
                <a:gd name="T21" fmla="*/ 213 h 219"/>
                <a:gd name="T22" fmla="*/ 30 w 142"/>
                <a:gd name="T23" fmla="*/ 203 h 219"/>
                <a:gd name="T24" fmla="*/ 27 w 142"/>
                <a:gd name="T25" fmla="*/ 177 h 219"/>
                <a:gd name="T26" fmla="*/ 43 w 142"/>
                <a:gd name="T27" fmla="*/ 117 h 219"/>
                <a:gd name="T28" fmla="*/ 79 w 142"/>
                <a:gd name="T29" fmla="*/ 117 h 219"/>
                <a:gd name="T30" fmla="*/ 122 w 142"/>
                <a:gd name="T31" fmla="*/ 112 h 219"/>
                <a:gd name="T32" fmla="*/ 111 w 142"/>
                <a:gd name="T33" fmla="*/ 101 h 219"/>
                <a:gd name="T34" fmla="*/ 84 w 142"/>
                <a:gd name="T35" fmla="*/ 94 h 219"/>
                <a:gd name="T36" fmla="*/ 50 w 142"/>
                <a:gd name="T37" fmla="*/ 94 h 219"/>
                <a:gd name="T38" fmla="*/ 57 w 142"/>
                <a:gd name="T39" fmla="*/ 79 h 219"/>
                <a:gd name="T40" fmla="*/ 79 w 142"/>
                <a:gd name="T41" fmla="*/ 53 h 219"/>
                <a:gd name="T42" fmla="*/ 105 w 142"/>
                <a:gd name="T43" fmla="*/ 33 h 219"/>
                <a:gd name="T44" fmla="*/ 134 w 142"/>
                <a:gd name="T45" fmla="*/ 22 h 219"/>
                <a:gd name="T46" fmla="*/ 142 w 142"/>
                <a:gd name="T47" fmla="*/ 12 h 219"/>
                <a:gd name="T48" fmla="*/ 134 w 142"/>
                <a:gd name="T49" fmla="*/ 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2" h="219">
                  <a:moveTo>
                    <a:pt x="134" y="0"/>
                  </a:moveTo>
                  <a:lnTo>
                    <a:pt x="122" y="2"/>
                  </a:lnTo>
                  <a:lnTo>
                    <a:pt x="96" y="15"/>
                  </a:lnTo>
                  <a:lnTo>
                    <a:pt x="68" y="36"/>
                  </a:lnTo>
                  <a:lnTo>
                    <a:pt x="52" y="51"/>
                  </a:lnTo>
                  <a:lnTo>
                    <a:pt x="34" y="77"/>
                  </a:lnTo>
                  <a:lnTo>
                    <a:pt x="22" y="106"/>
                  </a:lnTo>
                  <a:lnTo>
                    <a:pt x="3" y="177"/>
                  </a:lnTo>
                  <a:lnTo>
                    <a:pt x="0" y="195"/>
                  </a:lnTo>
                  <a:lnTo>
                    <a:pt x="10" y="219"/>
                  </a:lnTo>
                  <a:lnTo>
                    <a:pt x="53" y="213"/>
                  </a:lnTo>
                  <a:lnTo>
                    <a:pt x="30" y="203"/>
                  </a:lnTo>
                  <a:lnTo>
                    <a:pt x="27" y="177"/>
                  </a:lnTo>
                  <a:lnTo>
                    <a:pt x="43" y="117"/>
                  </a:lnTo>
                  <a:lnTo>
                    <a:pt x="79" y="117"/>
                  </a:lnTo>
                  <a:lnTo>
                    <a:pt x="122" y="112"/>
                  </a:lnTo>
                  <a:lnTo>
                    <a:pt x="111" y="101"/>
                  </a:lnTo>
                  <a:lnTo>
                    <a:pt x="84" y="94"/>
                  </a:lnTo>
                  <a:lnTo>
                    <a:pt x="50" y="94"/>
                  </a:lnTo>
                  <a:lnTo>
                    <a:pt x="57" y="79"/>
                  </a:lnTo>
                  <a:lnTo>
                    <a:pt x="79" y="53"/>
                  </a:lnTo>
                  <a:lnTo>
                    <a:pt x="105" y="33"/>
                  </a:lnTo>
                  <a:lnTo>
                    <a:pt x="134" y="22"/>
                  </a:lnTo>
                  <a:lnTo>
                    <a:pt x="142" y="12"/>
                  </a:lnTo>
                  <a:lnTo>
                    <a:pt x="13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" name="Freeform 43"/>
            <p:cNvSpPr>
              <a:spLocks/>
            </p:cNvSpPr>
            <p:nvPr/>
          </p:nvSpPr>
          <p:spPr bwMode="auto">
            <a:xfrm>
              <a:off x="2939790" y="2838208"/>
              <a:ext cx="78359" cy="130598"/>
            </a:xfrm>
            <a:custGeom>
              <a:avLst/>
              <a:gdLst>
                <a:gd name="T0" fmla="*/ 183 w 196"/>
                <a:gd name="T1" fmla="*/ 0 h 324"/>
                <a:gd name="T2" fmla="*/ 2 w 196"/>
                <a:gd name="T3" fmla="*/ 302 h 324"/>
                <a:gd name="T4" fmla="*/ 0 w 196"/>
                <a:gd name="T5" fmla="*/ 307 h 324"/>
                <a:gd name="T6" fmla="*/ 11 w 196"/>
                <a:gd name="T7" fmla="*/ 324 h 324"/>
                <a:gd name="T8" fmla="*/ 31 w 196"/>
                <a:gd name="T9" fmla="*/ 313 h 324"/>
                <a:gd name="T10" fmla="*/ 74 w 196"/>
                <a:gd name="T11" fmla="*/ 240 h 324"/>
                <a:gd name="T12" fmla="*/ 196 w 196"/>
                <a:gd name="T13" fmla="*/ 240 h 324"/>
                <a:gd name="T14" fmla="*/ 95 w 196"/>
                <a:gd name="T15" fmla="*/ 206 h 324"/>
                <a:gd name="T16" fmla="*/ 185 w 196"/>
                <a:gd name="T17" fmla="*/ 57 h 324"/>
                <a:gd name="T18" fmla="*/ 183 w 196"/>
                <a:gd name="T19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6" h="324">
                  <a:moveTo>
                    <a:pt x="183" y="0"/>
                  </a:moveTo>
                  <a:lnTo>
                    <a:pt x="2" y="302"/>
                  </a:lnTo>
                  <a:lnTo>
                    <a:pt x="0" y="307"/>
                  </a:lnTo>
                  <a:lnTo>
                    <a:pt x="11" y="324"/>
                  </a:lnTo>
                  <a:lnTo>
                    <a:pt x="31" y="313"/>
                  </a:lnTo>
                  <a:lnTo>
                    <a:pt x="74" y="240"/>
                  </a:lnTo>
                  <a:lnTo>
                    <a:pt x="196" y="240"/>
                  </a:lnTo>
                  <a:lnTo>
                    <a:pt x="95" y="206"/>
                  </a:lnTo>
                  <a:lnTo>
                    <a:pt x="185" y="57"/>
                  </a:lnTo>
                  <a:lnTo>
                    <a:pt x="18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3" name="Freeform 44"/>
            <p:cNvSpPr>
              <a:spLocks/>
            </p:cNvSpPr>
            <p:nvPr/>
          </p:nvSpPr>
          <p:spPr bwMode="auto">
            <a:xfrm>
              <a:off x="2977965" y="2832180"/>
              <a:ext cx="56257" cy="136625"/>
            </a:xfrm>
            <a:custGeom>
              <a:avLst/>
              <a:gdLst>
                <a:gd name="T0" fmla="*/ 108 w 142"/>
                <a:gd name="T1" fmla="*/ 0 h 338"/>
                <a:gd name="T2" fmla="*/ 88 w 142"/>
                <a:gd name="T3" fmla="*/ 14 h 338"/>
                <a:gd name="T4" fmla="*/ 90 w 142"/>
                <a:gd name="T5" fmla="*/ 71 h 338"/>
                <a:gd name="T6" fmla="*/ 99 w 142"/>
                <a:gd name="T7" fmla="*/ 220 h 338"/>
                <a:gd name="T8" fmla="*/ 0 w 142"/>
                <a:gd name="T9" fmla="*/ 220 h 338"/>
                <a:gd name="T10" fmla="*/ 101 w 142"/>
                <a:gd name="T11" fmla="*/ 254 h 338"/>
                <a:gd name="T12" fmla="*/ 106 w 142"/>
                <a:gd name="T13" fmla="*/ 327 h 338"/>
                <a:gd name="T14" fmla="*/ 119 w 142"/>
                <a:gd name="T15" fmla="*/ 338 h 338"/>
                <a:gd name="T16" fmla="*/ 141 w 142"/>
                <a:gd name="T17" fmla="*/ 321 h 338"/>
                <a:gd name="T18" fmla="*/ 142 w 142"/>
                <a:gd name="T19" fmla="*/ 316 h 338"/>
                <a:gd name="T20" fmla="*/ 121 w 142"/>
                <a:gd name="T21" fmla="*/ 14 h 338"/>
                <a:gd name="T22" fmla="*/ 108 w 142"/>
                <a:gd name="T23" fmla="*/ 0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2" h="338">
                  <a:moveTo>
                    <a:pt x="108" y="0"/>
                  </a:moveTo>
                  <a:lnTo>
                    <a:pt x="88" y="14"/>
                  </a:lnTo>
                  <a:lnTo>
                    <a:pt x="90" y="71"/>
                  </a:lnTo>
                  <a:lnTo>
                    <a:pt x="99" y="220"/>
                  </a:lnTo>
                  <a:lnTo>
                    <a:pt x="0" y="220"/>
                  </a:lnTo>
                  <a:lnTo>
                    <a:pt x="101" y="254"/>
                  </a:lnTo>
                  <a:lnTo>
                    <a:pt x="106" y="327"/>
                  </a:lnTo>
                  <a:lnTo>
                    <a:pt x="119" y="338"/>
                  </a:lnTo>
                  <a:lnTo>
                    <a:pt x="141" y="321"/>
                  </a:lnTo>
                  <a:lnTo>
                    <a:pt x="142" y="316"/>
                  </a:lnTo>
                  <a:lnTo>
                    <a:pt x="121" y="14"/>
                  </a:lnTo>
                  <a:lnTo>
                    <a:pt x="10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050" name="Группа 1049"/>
          <p:cNvGrpSpPr/>
          <p:nvPr/>
        </p:nvGrpSpPr>
        <p:grpSpPr>
          <a:xfrm>
            <a:off x="2368379" y="2451654"/>
            <a:ext cx="191603" cy="150893"/>
            <a:chOff x="3008103" y="2498654"/>
            <a:chExt cx="166763" cy="134616"/>
          </a:xfrm>
          <a:solidFill>
            <a:schemeClr val="tx1"/>
          </a:solidFill>
        </p:grpSpPr>
        <p:sp>
          <p:nvSpPr>
            <p:cNvPr id="49" name="Freeform 40"/>
            <p:cNvSpPr>
              <a:spLocks/>
            </p:cNvSpPr>
            <p:nvPr/>
          </p:nvSpPr>
          <p:spPr bwMode="auto">
            <a:xfrm>
              <a:off x="3124636" y="2536828"/>
              <a:ext cx="50230" cy="94432"/>
            </a:xfrm>
            <a:custGeom>
              <a:avLst/>
              <a:gdLst>
                <a:gd name="T0" fmla="*/ 118 w 127"/>
                <a:gd name="T1" fmla="*/ 0 h 235"/>
                <a:gd name="T2" fmla="*/ 24 w 127"/>
                <a:gd name="T3" fmla="*/ 0 h 235"/>
                <a:gd name="T4" fmla="*/ 9 w 127"/>
                <a:gd name="T5" fmla="*/ 11 h 235"/>
                <a:gd name="T6" fmla="*/ 18 w 127"/>
                <a:gd name="T7" fmla="*/ 23 h 235"/>
                <a:gd name="T8" fmla="*/ 97 w 127"/>
                <a:gd name="T9" fmla="*/ 23 h 235"/>
                <a:gd name="T10" fmla="*/ 57 w 127"/>
                <a:gd name="T11" fmla="*/ 105 h 235"/>
                <a:gd name="T12" fmla="*/ 43 w 127"/>
                <a:gd name="T13" fmla="*/ 105 h 235"/>
                <a:gd name="T14" fmla="*/ 28 w 127"/>
                <a:gd name="T15" fmla="*/ 117 h 235"/>
                <a:gd name="T16" fmla="*/ 36 w 127"/>
                <a:gd name="T17" fmla="*/ 130 h 235"/>
                <a:gd name="T18" fmla="*/ 46 w 127"/>
                <a:gd name="T19" fmla="*/ 130 h 235"/>
                <a:gd name="T20" fmla="*/ 1 w 127"/>
                <a:gd name="T21" fmla="*/ 220 h 235"/>
                <a:gd name="T22" fmla="*/ 0 w 127"/>
                <a:gd name="T23" fmla="*/ 224 h 235"/>
                <a:gd name="T24" fmla="*/ 8 w 127"/>
                <a:gd name="T25" fmla="*/ 235 h 235"/>
                <a:gd name="T26" fmla="*/ 21 w 127"/>
                <a:gd name="T27" fmla="*/ 226 h 235"/>
                <a:gd name="T28" fmla="*/ 70 w 127"/>
                <a:gd name="T29" fmla="*/ 130 h 235"/>
                <a:gd name="T30" fmla="*/ 84 w 127"/>
                <a:gd name="T31" fmla="*/ 130 h 235"/>
                <a:gd name="T32" fmla="*/ 99 w 127"/>
                <a:gd name="T33" fmla="*/ 117 h 235"/>
                <a:gd name="T34" fmla="*/ 91 w 127"/>
                <a:gd name="T35" fmla="*/ 105 h 235"/>
                <a:gd name="T36" fmla="*/ 81 w 127"/>
                <a:gd name="T37" fmla="*/ 105 h 235"/>
                <a:gd name="T38" fmla="*/ 126 w 127"/>
                <a:gd name="T39" fmla="*/ 13 h 235"/>
                <a:gd name="T40" fmla="*/ 127 w 127"/>
                <a:gd name="T41" fmla="*/ 10 h 235"/>
                <a:gd name="T42" fmla="*/ 118 w 127"/>
                <a:gd name="T43" fmla="*/ 0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7" h="235">
                  <a:moveTo>
                    <a:pt x="118" y="0"/>
                  </a:moveTo>
                  <a:lnTo>
                    <a:pt x="24" y="0"/>
                  </a:lnTo>
                  <a:lnTo>
                    <a:pt x="9" y="11"/>
                  </a:lnTo>
                  <a:lnTo>
                    <a:pt x="18" y="23"/>
                  </a:lnTo>
                  <a:lnTo>
                    <a:pt x="97" y="23"/>
                  </a:lnTo>
                  <a:lnTo>
                    <a:pt x="57" y="105"/>
                  </a:lnTo>
                  <a:lnTo>
                    <a:pt x="43" y="105"/>
                  </a:lnTo>
                  <a:lnTo>
                    <a:pt x="28" y="117"/>
                  </a:lnTo>
                  <a:lnTo>
                    <a:pt x="36" y="130"/>
                  </a:lnTo>
                  <a:lnTo>
                    <a:pt x="46" y="130"/>
                  </a:lnTo>
                  <a:lnTo>
                    <a:pt x="1" y="220"/>
                  </a:lnTo>
                  <a:lnTo>
                    <a:pt x="0" y="224"/>
                  </a:lnTo>
                  <a:lnTo>
                    <a:pt x="8" y="235"/>
                  </a:lnTo>
                  <a:lnTo>
                    <a:pt x="21" y="226"/>
                  </a:lnTo>
                  <a:lnTo>
                    <a:pt x="70" y="130"/>
                  </a:lnTo>
                  <a:lnTo>
                    <a:pt x="84" y="130"/>
                  </a:lnTo>
                  <a:lnTo>
                    <a:pt x="99" y="117"/>
                  </a:lnTo>
                  <a:lnTo>
                    <a:pt x="91" y="105"/>
                  </a:lnTo>
                  <a:lnTo>
                    <a:pt x="81" y="105"/>
                  </a:lnTo>
                  <a:lnTo>
                    <a:pt x="126" y="13"/>
                  </a:lnTo>
                  <a:lnTo>
                    <a:pt x="127" y="10"/>
                  </a:lnTo>
                  <a:lnTo>
                    <a:pt x="11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4" name="Freeform 45"/>
            <p:cNvSpPr>
              <a:spLocks/>
            </p:cNvSpPr>
            <p:nvPr/>
          </p:nvSpPr>
          <p:spPr bwMode="auto">
            <a:xfrm>
              <a:off x="3008103" y="2504681"/>
              <a:ext cx="80368" cy="128589"/>
            </a:xfrm>
            <a:custGeom>
              <a:avLst/>
              <a:gdLst>
                <a:gd name="T0" fmla="*/ 184 w 197"/>
                <a:gd name="T1" fmla="*/ 0 h 324"/>
                <a:gd name="T2" fmla="*/ 3 w 197"/>
                <a:gd name="T3" fmla="*/ 302 h 324"/>
                <a:gd name="T4" fmla="*/ 0 w 197"/>
                <a:gd name="T5" fmla="*/ 307 h 324"/>
                <a:gd name="T6" fmla="*/ 13 w 197"/>
                <a:gd name="T7" fmla="*/ 324 h 324"/>
                <a:gd name="T8" fmla="*/ 31 w 197"/>
                <a:gd name="T9" fmla="*/ 313 h 324"/>
                <a:gd name="T10" fmla="*/ 76 w 197"/>
                <a:gd name="T11" fmla="*/ 240 h 324"/>
                <a:gd name="T12" fmla="*/ 197 w 197"/>
                <a:gd name="T13" fmla="*/ 240 h 324"/>
                <a:gd name="T14" fmla="*/ 96 w 197"/>
                <a:gd name="T15" fmla="*/ 206 h 324"/>
                <a:gd name="T16" fmla="*/ 186 w 197"/>
                <a:gd name="T17" fmla="*/ 57 h 324"/>
                <a:gd name="T18" fmla="*/ 184 w 197"/>
                <a:gd name="T19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7" h="324">
                  <a:moveTo>
                    <a:pt x="184" y="0"/>
                  </a:moveTo>
                  <a:lnTo>
                    <a:pt x="3" y="302"/>
                  </a:lnTo>
                  <a:lnTo>
                    <a:pt x="0" y="307"/>
                  </a:lnTo>
                  <a:lnTo>
                    <a:pt x="13" y="324"/>
                  </a:lnTo>
                  <a:lnTo>
                    <a:pt x="31" y="313"/>
                  </a:lnTo>
                  <a:lnTo>
                    <a:pt x="76" y="240"/>
                  </a:lnTo>
                  <a:lnTo>
                    <a:pt x="197" y="240"/>
                  </a:lnTo>
                  <a:lnTo>
                    <a:pt x="96" y="206"/>
                  </a:lnTo>
                  <a:lnTo>
                    <a:pt x="186" y="57"/>
                  </a:lnTo>
                  <a:lnTo>
                    <a:pt x="18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5" name="Freeform 46"/>
            <p:cNvSpPr>
              <a:spLocks/>
            </p:cNvSpPr>
            <p:nvPr/>
          </p:nvSpPr>
          <p:spPr bwMode="auto">
            <a:xfrm>
              <a:off x="3048286" y="2498654"/>
              <a:ext cx="56257" cy="134616"/>
            </a:xfrm>
            <a:custGeom>
              <a:avLst/>
              <a:gdLst>
                <a:gd name="T0" fmla="*/ 108 w 141"/>
                <a:gd name="T1" fmla="*/ 0 h 337"/>
                <a:gd name="T2" fmla="*/ 88 w 141"/>
                <a:gd name="T3" fmla="*/ 13 h 337"/>
                <a:gd name="T4" fmla="*/ 90 w 141"/>
                <a:gd name="T5" fmla="*/ 70 h 337"/>
                <a:gd name="T6" fmla="*/ 99 w 141"/>
                <a:gd name="T7" fmla="*/ 219 h 337"/>
                <a:gd name="T8" fmla="*/ 0 w 141"/>
                <a:gd name="T9" fmla="*/ 219 h 337"/>
                <a:gd name="T10" fmla="*/ 101 w 141"/>
                <a:gd name="T11" fmla="*/ 253 h 337"/>
                <a:gd name="T12" fmla="*/ 107 w 141"/>
                <a:gd name="T13" fmla="*/ 326 h 337"/>
                <a:gd name="T14" fmla="*/ 119 w 141"/>
                <a:gd name="T15" fmla="*/ 337 h 337"/>
                <a:gd name="T16" fmla="*/ 140 w 141"/>
                <a:gd name="T17" fmla="*/ 320 h 337"/>
                <a:gd name="T18" fmla="*/ 141 w 141"/>
                <a:gd name="T19" fmla="*/ 315 h 337"/>
                <a:gd name="T20" fmla="*/ 122 w 141"/>
                <a:gd name="T21" fmla="*/ 13 h 337"/>
                <a:gd name="T22" fmla="*/ 108 w 141"/>
                <a:gd name="T23" fmla="*/ 0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1" h="337">
                  <a:moveTo>
                    <a:pt x="108" y="0"/>
                  </a:moveTo>
                  <a:lnTo>
                    <a:pt x="88" y="13"/>
                  </a:lnTo>
                  <a:lnTo>
                    <a:pt x="90" y="70"/>
                  </a:lnTo>
                  <a:lnTo>
                    <a:pt x="99" y="219"/>
                  </a:lnTo>
                  <a:lnTo>
                    <a:pt x="0" y="219"/>
                  </a:lnTo>
                  <a:lnTo>
                    <a:pt x="101" y="253"/>
                  </a:lnTo>
                  <a:lnTo>
                    <a:pt x="107" y="326"/>
                  </a:lnTo>
                  <a:lnTo>
                    <a:pt x="119" y="337"/>
                  </a:lnTo>
                  <a:lnTo>
                    <a:pt x="140" y="320"/>
                  </a:lnTo>
                  <a:lnTo>
                    <a:pt x="141" y="315"/>
                  </a:lnTo>
                  <a:lnTo>
                    <a:pt x="122" y="13"/>
                  </a:lnTo>
                  <a:lnTo>
                    <a:pt x="10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57" name="Line 48"/>
          <p:cNvSpPr>
            <a:spLocks noChangeShapeType="1"/>
          </p:cNvSpPr>
          <p:nvPr/>
        </p:nvSpPr>
        <p:spPr bwMode="auto">
          <a:xfrm>
            <a:off x="750140" y="4084453"/>
            <a:ext cx="2807102" cy="628347"/>
          </a:xfrm>
          <a:prstGeom prst="line">
            <a:avLst/>
          </a:pr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8" name="Line 49"/>
          <p:cNvSpPr>
            <a:spLocks noChangeShapeType="1"/>
          </p:cNvSpPr>
          <p:nvPr/>
        </p:nvSpPr>
        <p:spPr bwMode="auto">
          <a:xfrm flipV="1">
            <a:off x="2153691" y="4253364"/>
            <a:ext cx="34627" cy="146389"/>
          </a:xfrm>
          <a:prstGeom prst="line">
            <a:avLst/>
          </a:pr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9" name="Freeform 50"/>
          <p:cNvSpPr>
            <a:spLocks/>
          </p:cNvSpPr>
          <p:nvPr/>
        </p:nvSpPr>
        <p:spPr bwMode="auto">
          <a:xfrm>
            <a:off x="750140" y="4084453"/>
            <a:ext cx="2807102" cy="628347"/>
          </a:xfrm>
          <a:custGeom>
            <a:avLst/>
            <a:gdLst>
              <a:gd name="T0" fmla="*/ 6078 w 6078"/>
              <a:gd name="T1" fmla="*/ 1398 h 1398"/>
              <a:gd name="T2" fmla="*/ 5849 w 6078"/>
              <a:gd name="T3" fmla="*/ 1293 h 1398"/>
              <a:gd name="T4" fmla="*/ 5619 w 6078"/>
              <a:gd name="T5" fmla="*/ 1192 h 1398"/>
              <a:gd name="T6" fmla="*/ 5388 w 6078"/>
              <a:gd name="T7" fmla="*/ 1096 h 1398"/>
              <a:gd name="T8" fmla="*/ 5154 w 6078"/>
              <a:gd name="T9" fmla="*/ 1002 h 1398"/>
              <a:gd name="T10" fmla="*/ 4919 w 6078"/>
              <a:gd name="T11" fmla="*/ 914 h 1398"/>
              <a:gd name="T12" fmla="*/ 4682 w 6078"/>
              <a:gd name="T13" fmla="*/ 829 h 1398"/>
              <a:gd name="T14" fmla="*/ 4444 w 6078"/>
              <a:gd name="T15" fmla="*/ 747 h 1398"/>
              <a:gd name="T16" fmla="*/ 4205 w 6078"/>
              <a:gd name="T17" fmla="*/ 670 h 1398"/>
              <a:gd name="T18" fmla="*/ 3964 w 6078"/>
              <a:gd name="T19" fmla="*/ 597 h 1398"/>
              <a:gd name="T20" fmla="*/ 3723 w 6078"/>
              <a:gd name="T21" fmla="*/ 528 h 1398"/>
              <a:gd name="T22" fmla="*/ 3480 w 6078"/>
              <a:gd name="T23" fmla="*/ 464 h 1398"/>
              <a:gd name="T24" fmla="*/ 3236 w 6078"/>
              <a:gd name="T25" fmla="*/ 403 h 1398"/>
              <a:gd name="T26" fmla="*/ 2991 w 6078"/>
              <a:gd name="T27" fmla="*/ 347 h 1398"/>
              <a:gd name="T28" fmla="*/ 2745 w 6078"/>
              <a:gd name="T29" fmla="*/ 295 h 1398"/>
              <a:gd name="T30" fmla="*/ 2498 w 6078"/>
              <a:gd name="T31" fmla="*/ 246 h 1398"/>
              <a:gd name="T32" fmla="*/ 2251 w 6078"/>
              <a:gd name="T33" fmla="*/ 203 h 1398"/>
              <a:gd name="T34" fmla="*/ 2003 w 6078"/>
              <a:gd name="T35" fmla="*/ 164 h 1398"/>
              <a:gd name="T36" fmla="*/ 1754 w 6078"/>
              <a:gd name="T37" fmla="*/ 128 h 1398"/>
              <a:gd name="T38" fmla="*/ 1504 w 6078"/>
              <a:gd name="T39" fmla="*/ 97 h 1398"/>
              <a:gd name="T40" fmla="*/ 1255 w 6078"/>
              <a:gd name="T41" fmla="*/ 70 h 1398"/>
              <a:gd name="T42" fmla="*/ 1004 w 6078"/>
              <a:gd name="T43" fmla="*/ 47 h 1398"/>
              <a:gd name="T44" fmla="*/ 753 w 6078"/>
              <a:gd name="T45" fmla="*/ 29 h 1398"/>
              <a:gd name="T46" fmla="*/ 502 w 6078"/>
              <a:gd name="T47" fmla="*/ 15 h 1398"/>
              <a:gd name="T48" fmla="*/ 251 w 6078"/>
              <a:gd name="T49" fmla="*/ 6 h 1398"/>
              <a:gd name="T50" fmla="*/ 0 w 6078"/>
              <a:gd name="T51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6078" h="1398">
                <a:moveTo>
                  <a:pt x="6078" y="1398"/>
                </a:moveTo>
                <a:lnTo>
                  <a:pt x="5849" y="1293"/>
                </a:lnTo>
                <a:lnTo>
                  <a:pt x="5619" y="1192"/>
                </a:lnTo>
                <a:lnTo>
                  <a:pt x="5388" y="1096"/>
                </a:lnTo>
                <a:lnTo>
                  <a:pt x="5154" y="1002"/>
                </a:lnTo>
                <a:lnTo>
                  <a:pt x="4919" y="914"/>
                </a:lnTo>
                <a:lnTo>
                  <a:pt x="4682" y="829"/>
                </a:lnTo>
                <a:lnTo>
                  <a:pt x="4444" y="747"/>
                </a:lnTo>
                <a:lnTo>
                  <a:pt x="4205" y="670"/>
                </a:lnTo>
                <a:lnTo>
                  <a:pt x="3964" y="597"/>
                </a:lnTo>
                <a:lnTo>
                  <a:pt x="3723" y="528"/>
                </a:lnTo>
                <a:lnTo>
                  <a:pt x="3480" y="464"/>
                </a:lnTo>
                <a:lnTo>
                  <a:pt x="3236" y="403"/>
                </a:lnTo>
                <a:lnTo>
                  <a:pt x="2991" y="347"/>
                </a:lnTo>
                <a:lnTo>
                  <a:pt x="2745" y="295"/>
                </a:lnTo>
                <a:lnTo>
                  <a:pt x="2498" y="246"/>
                </a:lnTo>
                <a:lnTo>
                  <a:pt x="2251" y="203"/>
                </a:lnTo>
                <a:lnTo>
                  <a:pt x="2003" y="164"/>
                </a:lnTo>
                <a:lnTo>
                  <a:pt x="1754" y="128"/>
                </a:lnTo>
                <a:lnTo>
                  <a:pt x="1504" y="97"/>
                </a:lnTo>
                <a:lnTo>
                  <a:pt x="1255" y="70"/>
                </a:lnTo>
                <a:lnTo>
                  <a:pt x="1004" y="47"/>
                </a:lnTo>
                <a:lnTo>
                  <a:pt x="753" y="29"/>
                </a:lnTo>
                <a:lnTo>
                  <a:pt x="502" y="15"/>
                </a:lnTo>
                <a:lnTo>
                  <a:pt x="251" y="6"/>
                </a:lnTo>
                <a:lnTo>
                  <a:pt x="0" y="0"/>
                </a:lnTo>
              </a:path>
            </a:pathLst>
          </a:custGeom>
          <a:noFill/>
          <a:ln w="38100">
            <a:solidFill>
              <a:srgbClr val="0070C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0" name="Line 51"/>
          <p:cNvSpPr>
            <a:spLocks noChangeShapeType="1"/>
          </p:cNvSpPr>
          <p:nvPr/>
        </p:nvSpPr>
        <p:spPr bwMode="auto">
          <a:xfrm>
            <a:off x="3557242" y="4228591"/>
            <a:ext cx="0" cy="484209"/>
          </a:xfrm>
          <a:prstGeom prst="line">
            <a:avLst/>
          </a:pr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Line 58"/>
          <p:cNvSpPr>
            <a:spLocks noChangeShapeType="1"/>
          </p:cNvSpPr>
          <p:nvPr/>
        </p:nvSpPr>
        <p:spPr bwMode="auto">
          <a:xfrm flipH="1">
            <a:off x="2119063" y="4399753"/>
            <a:ext cx="34627" cy="146389"/>
          </a:xfrm>
          <a:prstGeom prst="line">
            <a:avLst/>
          </a:pr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9" name="Freeform 59"/>
          <p:cNvSpPr>
            <a:spLocks/>
          </p:cNvSpPr>
          <p:nvPr/>
        </p:nvSpPr>
        <p:spPr bwMode="auto">
          <a:xfrm>
            <a:off x="750140" y="4084453"/>
            <a:ext cx="2807102" cy="628347"/>
          </a:xfrm>
          <a:custGeom>
            <a:avLst/>
            <a:gdLst>
              <a:gd name="T0" fmla="*/ 0 w 6078"/>
              <a:gd name="T1" fmla="*/ 0 h 1398"/>
              <a:gd name="T2" fmla="*/ 237 w 6078"/>
              <a:gd name="T3" fmla="*/ 110 h 1398"/>
              <a:gd name="T4" fmla="*/ 478 w 6078"/>
              <a:gd name="T5" fmla="*/ 214 h 1398"/>
              <a:gd name="T6" fmla="*/ 720 w 6078"/>
              <a:gd name="T7" fmla="*/ 316 h 1398"/>
              <a:gd name="T8" fmla="*/ 963 w 6078"/>
              <a:gd name="T9" fmla="*/ 411 h 1398"/>
              <a:gd name="T10" fmla="*/ 1209 w 6078"/>
              <a:gd name="T11" fmla="*/ 503 h 1398"/>
              <a:gd name="T12" fmla="*/ 1455 w 6078"/>
              <a:gd name="T13" fmla="*/ 592 h 1398"/>
              <a:gd name="T14" fmla="*/ 1703 w 6078"/>
              <a:gd name="T15" fmla="*/ 674 h 1398"/>
              <a:gd name="T16" fmla="*/ 1953 w 6078"/>
              <a:gd name="T17" fmla="*/ 754 h 1398"/>
              <a:gd name="T18" fmla="*/ 2204 w 6078"/>
              <a:gd name="T19" fmla="*/ 827 h 1398"/>
              <a:gd name="T20" fmla="*/ 2456 w 6078"/>
              <a:gd name="T21" fmla="*/ 898 h 1398"/>
              <a:gd name="T22" fmla="*/ 2710 w 6078"/>
              <a:gd name="T23" fmla="*/ 963 h 1398"/>
              <a:gd name="T24" fmla="*/ 2964 w 6078"/>
              <a:gd name="T25" fmla="*/ 1024 h 1398"/>
              <a:gd name="T26" fmla="*/ 3220 w 6078"/>
              <a:gd name="T27" fmla="*/ 1081 h 1398"/>
              <a:gd name="T28" fmla="*/ 3477 w 6078"/>
              <a:gd name="T29" fmla="*/ 1132 h 1398"/>
              <a:gd name="T30" fmla="*/ 3734 w 6078"/>
              <a:gd name="T31" fmla="*/ 1180 h 1398"/>
              <a:gd name="T32" fmla="*/ 3992 w 6078"/>
              <a:gd name="T33" fmla="*/ 1222 h 1398"/>
              <a:gd name="T34" fmla="*/ 4251 w 6078"/>
              <a:gd name="T35" fmla="*/ 1260 h 1398"/>
              <a:gd name="T36" fmla="*/ 4511 w 6078"/>
              <a:gd name="T37" fmla="*/ 1295 h 1398"/>
              <a:gd name="T38" fmla="*/ 4771 w 6078"/>
              <a:gd name="T39" fmla="*/ 1323 h 1398"/>
              <a:gd name="T40" fmla="*/ 5032 w 6078"/>
              <a:gd name="T41" fmla="*/ 1348 h 1398"/>
              <a:gd name="T42" fmla="*/ 5293 w 6078"/>
              <a:gd name="T43" fmla="*/ 1367 h 1398"/>
              <a:gd name="T44" fmla="*/ 5555 w 6078"/>
              <a:gd name="T45" fmla="*/ 1382 h 1398"/>
              <a:gd name="T46" fmla="*/ 5816 w 6078"/>
              <a:gd name="T47" fmla="*/ 1392 h 1398"/>
              <a:gd name="T48" fmla="*/ 6078 w 6078"/>
              <a:gd name="T49" fmla="*/ 1398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078" h="1398">
                <a:moveTo>
                  <a:pt x="0" y="0"/>
                </a:moveTo>
                <a:lnTo>
                  <a:pt x="237" y="110"/>
                </a:lnTo>
                <a:lnTo>
                  <a:pt x="478" y="214"/>
                </a:lnTo>
                <a:lnTo>
                  <a:pt x="720" y="316"/>
                </a:lnTo>
                <a:lnTo>
                  <a:pt x="963" y="411"/>
                </a:lnTo>
                <a:lnTo>
                  <a:pt x="1209" y="503"/>
                </a:lnTo>
                <a:lnTo>
                  <a:pt x="1455" y="592"/>
                </a:lnTo>
                <a:lnTo>
                  <a:pt x="1703" y="674"/>
                </a:lnTo>
                <a:lnTo>
                  <a:pt x="1953" y="754"/>
                </a:lnTo>
                <a:lnTo>
                  <a:pt x="2204" y="827"/>
                </a:lnTo>
                <a:lnTo>
                  <a:pt x="2456" y="898"/>
                </a:lnTo>
                <a:lnTo>
                  <a:pt x="2710" y="963"/>
                </a:lnTo>
                <a:lnTo>
                  <a:pt x="2964" y="1024"/>
                </a:lnTo>
                <a:lnTo>
                  <a:pt x="3220" y="1081"/>
                </a:lnTo>
                <a:lnTo>
                  <a:pt x="3477" y="1132"/>
                </a:lnTo>
                <a:lnTo>
                  <a:pt x="3734" y="1180"/>
                </a:lnTo>
                <a:lnTo>
                  <a:pt x="3992" y="1222"/>
                </a:lnTo>
                <a:lnTo>
                  <a:pt x="4251" y="1260"/>
                </a:lnTo>
                <a:lnTo>
                  <a:pt x="4511" y="1295"/>
                </a:lnTo>
                <a:lnTo>
                  <a:pt x="4771" y="1323"/>
                </a:lnTo>
                <a:lnTo>
                  <a:pt x="5032" y="1348"/>
                </a:lnTo>
                <a:lnTo>
                  <a:pt x="5293" y="1367"/>
                </a:lnTo>
                <a:lnTo>
                  <a:pt x="5555" y="1382"/>
                </a:lnTo>
                <a:lnTo>
                  <a:pt x="5816" y="1392"/>
                </a:lnTo>
                <a:lnTo>
                  <a:pt x="6078" y="1398"/>
                </a:lnTo>
              </a:path>
            </a:pathLst>
          </a:custGeom>
          <a:noFill/>
          <a:ln w="38100">
            <a:solidFill>
              <a:srgbClr val="0070C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Freeform 60"/>
          <p:cNvSpPr>
            <a:spLocks/>
          </p:cNvSpPr>
          <p:nvPr/>
        </p:nvSpPr>
        <p:spPr bwMode="auto">
          <a:xfrm>
            <a:off x="551612" y="4496594"/>
            <a:ext cx="2998705" cy="673390"/>
          </a:xfrm>
          <a:custGeom>
            <a:avLst/>
            <a:gdLst>
              <a:gd name="T0" fmla="*/ 0 w 6495"/>
              <a:gd name="T1" fmla="*/ 0 h 1495"/>
              <a:gd name="T2" fmla="*/ 245 w 6495"/>
              <a:gd name="T3" fmla="*/ 113 h 1495"/>
              <a:gd name="T4" fmla="*/ 490 w 6495"/>
              <a:gd name="T5" fmla="*/ 221 h 1495"/>
              <a:gd name="T6" fmla="*/ 739 w 6495"/>
              <a:gd name="T7" fmla="*/ 325 h 1495"/>
              <a:gd name="T8" fmla="*/ 988 w 6495"/>
              <a:gd name="T9" fmla="*/ 424 h 1495"/>
              <a:gd name="T10" fmla="*/ 1239 w 6495"/>
              <a:gd name="T11" fmla="*/ 519 h 1495"/>
              <a:gd name="T12" fmla="*/ 1492 w 6495"/>
              <a:gd name="T13" fmla="*/ 610 h 1495"/>
              <a:gd name="T14" fmla="*/ 1747 w 6495"/>
              <a:gd name="T15" fmla="*/ 696 h 1495"/>
              <a:gd name="T16" fmla="*/ 2002 w 6495"/>
              <a:gd name="T17" fmla="*/ 779 h 1495"/>
              <a:gd name="T18" fmla="*/ 2259 w 6495"/>
              <a:gd name="T19" fmla="*/ 856 h 1495"/>
              <a:gd name="T20" fmla="*/ 2518 w 6495"/>
              <a:gd name="T21" fmla="*/ 930 h 1495"/>
              <a:gd name="T22" fmla="*/ 2776 w 6495"/>
              <a:gd name="T23" fmla="*/ 999 h 1495"/>
              <a:gd name="T24" fmla="*/ 3038 w 6495"/>
              <a:gd name="T25" fmla="*/ 1064 h 1495"/>
              <a:gd name="T26" fmla="*/ 3299 w 6495"/>
              <a:gd name="T27" fmla="*/ 1124 h 1495"/>
              <a:gd name="T28" fmla="*/ 3562 w 6495"/>
              <a:gd name="T29" fmla="*/ 1180 h 1495"/>
              <a:gd name="T30" fmla="*/ 3826 w 6495"/>
              <a:gd name="T31" fmla="*/ 1231 h 1495"/>
              <a:gd name="T32" fmla="*/ 4090 w 6495"/>
              <a:gd name="T33" fmla="*/ 1278 h 1495"/>
              <a:gd name="T34" fmla="*/ 4355 w 6495"/>
              <a:gd name="T35" fmla="*/ 1320 h 1495"/>
              <a:gd name="T36" fmla="*/ 4621 w 6495"/>
              <a:gd name="T37" fmla="*/ 1358 h 1495"/>
              <a:gd name="T38" fmla="*/ 4888 w 6495"/>
              <a:gd name="T39" fmla="*/ 1391 h 1495"/>
              <a:gd name="T40" fmla="*/ 5155 w 6495"/>
              <a:gd name="T41" fmla="*/ 1420 h 1495"/>
              <a:gd name="T42" fmla="*/ 5423 w 6495"/>
              <a:gd name="T43" fmla="*/ 1444 h 1495"/>
              <a:gd name="T44" fmla="*/ 5691 w 6495"/>
              <a:gd name="T45" fmla="*/ 1464 h 1495"/>
              <a:gd name="T46" fmla="*/ 5959 w 6495"/>
              <a:gd name="T47" fmla="*/ 1479 h 1495"/>
              <a:gd name="T48" fmla="*/ 6227 w 6495"/>
              <a:gd name="T49" fmla="*/ 1489 h 1495"/>
              <a:gd name="T50" fmla="*/ 6495 w 6495"/>
              <a:gd name="T51" fmla="*/ 1495 h 14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6495" h="1495">
                <a:moveTo>
                  <a:pt x="0" y="0"/>
                </a:moveTo>
                <a:lnTo>
                  <a:pt x="245" y="113"/>
                </a:lnTo>
                <a:lnTo>
                  <a:pt x="490" y="221"/>
                </a:lnTo>
                <a:lnTo>
                  <a:pt x="739" y="325"/>
                </a:lnTo>
                <a:lnTo>
                  <a:pt x="988" y="424"/>
                </a:lnTo>
                <a:lnTo>
                  <a:pt x="1239" y="519"/>
                </a:lnTo>
                <a:lnTo>
                  <a:pt x="1492" y="610"/>
                </a:lnTo>
                <a:lnTo>
                  <a:pt x="1747" y="696"/>
                </a:lnTo>
                <a:lnTo>
                  <a:pt x="2002" y="779"/>
                </a:lnTo>
                <a:lnTo>
                  <a:pt x="2259" y="856"/>
                </a:lnTo>
                <a:lnTo>
                  <a:pt x="2518" y="930"/>
                </a:lnTo>
                <a:lnTo>
                  <a:pt x="2776" y="999"/>
                </a:lnTo>
                <a:lnTo>
                  <a:pt x="3038" y="1064"/>
                </a:lnTo>
                <a:lnTo>
                  <a:pt x="3299" y="1124"/>
                </a:lnTo>
                <a:lnTo>
                  <a:pt x="3562" y="1180"/>
                </a:lnTo>
                <a:lnTo>
                  <a:pt x="3826" y="1231"/>
                </a:lnTo>
                <a:lnTo>
                  <a:pt x="4090" y="1278"/>
                </a:lnTo>
                <a:lnTo>
                  <a:pt x="4355" y="1320"/>
                </a:lnTo>
                <a:lnTo>
                  <a:pt x="4621" y="1358"/>
                </a:lnTo>
                <a:lnTo>
                  <a:pt x="4888" y="1391"/>
                </a:lnTo>
                <a:lnTo>
                  <a:pt x="5155" y="1420"/>
                </a:lnTo>
                <a:lnTo>
                  <a:pt x="5423" y="1444"/>
                </a:lnTo>
                <a:lnTo>
                  <a:pt x="5691" y="1464"/>
                </a:lnTo>
                <a:lnTo>
                  <a:pt x="5959" y="1479"/>
                </a:lnTo>
                <a:lnTo>
                  <a:pt x="6227" y="1489"/>
                </a:lnTo>
                <a:lnTo>
                  <a:pt x="6495" y="1495"/>
                </a:lnTo>
              </a:path>
            </a:pathLst>
          </a:custGeom>
          <a:noFill/>
          <a:ln w="38100">
            <a:solidFill>
              <a:srgbClr val="0070C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1" name="Line 61"/>
          <p:cNvSpPr>
            <a:spLocks noChangeShapeType="1"/>
          </p:cNvSpPr>
          <p:nvPr/>
        </p:nvSpPr>
        <p:spPr bwMode="auto">
          <a:xfrm flipH="1">
            <a:off x="551612" y="4084453"/>
            <a:ext cx="198529" cy="412141"/>
          </a:xfrm>
          <a:prstGeom prst="line">
            <a:avLst/>
          </a:prstGeom>
          <a:noFill/>
          <a:ln w="38100">
            <a:solidFill>
              <a:srgbClr val="0070C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2" name="Группа 11"/>
          <p:cNvGrpSpPr/>
          <p:nvPr/>
        </p:nvGrpSpPr>
        <p:grpSpPr>
          <a:xfrm>
            <a:off x="2061352" y="4302911"/>
            <a:ext cx="62330" cy="105851"/>
            <a:chOff x="2304883" y="4161102"/>
            <a:chExt cx="54249" cy="94433"/>
          </a:xfrm>
          <a:solidFill>
            <a:schemeClr val="tx1"/>
          </a:solidFill>
        </p:grpSpPr>
        <p:sp>
          <p:nvSpPr>
            <p:cNvPr id="1032" name="Freeform 62"/>
            <p:cNvSpPr>
              <a:spLocks/>
            </p:cNvSpPr>
            <p:nvPr/>
          </p:nvSpPr>
          <p:spPr bwMode="auto">
            <a:xfrm>
              <a:off x="2306893" y="4199277"/>
              <a:ext cx="52239" cy="56258"/>
            </a:xfrm>
            <a:custGeom>
              <a:avLst/>
              <a:gdLst>
                <a:gd name="T0" fmla="*/ 123 w 126"/>
                <a:gd name="T1" fmla="*/ 0 h 143"/>
                <a:gd name="T2" fmla="*/ 76 w 126"/>
                <a:gd name="T3" fmla="*/ 1 h 143"/>
                <a:gd name="T4" fmla="*/ 98 w 126"/>
                <a:gd name="T5" fmla="*/ 11 h 143"/>
                <a:gd name="T6" fmla="*/ 101 w 126"/>
                <a:gd name="T7" fmla="*/ 37 h 143"/>
                <a:gd name="T8" fmla="*/ 88 w 126"/>
                <a:gd name="T9" fmla="*/ 84 h 143"/>
                <a:gd name="T10" fmla="*/ 72 w 126"/>
                <a:gd name="T11" fmla="*/ 109 h 143"/>
                <a:gd name="T12" fmla="*/ 44 w 126"/>
                <a:gd name="T13" fmla="*/ 120 h 143"/>
                <a:gd name="T14" fmla="*/ 0 w 126"/>
                <a:gd name="T15" fmla="*/ 125 h 143"/>
                <a:gd name="T16" fmla="*/ 11 w 126"/>
                <a:gd name="T17" fmla="*/ 136 h 143"/>
                <a:gd name="T18" fmla="*/ 38 w 126"/>
                <a:gd name="T19" fmla="*/ 143 h 143"/>
                <a:gd name="T20" fmla="*/ 55 w 126"/>
                <a:gd name="T21" fmla="*/ 140 h 143"/>
                <a:gd name="T22" fmla="*/ 84 w 126"/>
                <a:gd name="T23" fmla="*/ 125 h 143"/>
                <a:gd name="T24" fmla="*/ 98 w 126"/>
                <a:gd name="T25" fmla="*/ 112 h 143"/>
                <a:gd name="T26" fmla="*/ 113 w 126"/>
                <a:gd name="T27" fmla="*/ 84 h 143"/>
                <a:gd name="T28" fmla="*/ 125 w 126"/>
                <a:gd name="T29" fmla="*/ 37 h 143"/>
                <a:gd name="T30" fmla="*/ 126 w 126"/>
                <a:gd name="T31" fmla="*/ 31 h 143"/>
                <a:gd name="T32" fmla="*/ 124 w 126"/>
                <a:gd name="T33" fmla="*/ 3 h 143"/>
                <a:gd name="T34" fmla="*/ 123 w 126"/>
                <a:gd name="T35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6" h="143">
                  <a:moveTo>
                    <a:pt x="123" y="0"/>
                  </a:moveTo>
                  <a:lnTo>
                    <a:pt x="76" y="1"/>
                  </a:lnTo>
                  <a:lnTo>
                    <a:pt x="98" y="11"/>
                  </a:lnTo>
                  <a:lnTo>
                    <a:pt x="101" y="37"/>
                  </a:lnTo>
                  <a:lnTo>
                    <a:pt x="88" y="84"/>
                  </a:lnTo>
                  <a:lnTo>
                    <a:pt x="72" y="109"/>
                  </a:lnTo>
                  <a:lnTo>
                    <a:pt x="44" y="120"/>
                  </a:lnTo>
                  <a:lnTo>
                    <a:pt x="0" y="125"/>
                  </a:lnTo>
                  <a:lnTo>
                    <a:pt x="11" y="136"/>
                  </a:lnTo>
                  <a:lnTo>
                    <a:pt x="38" y="143"/>
                  </a:lnTo>
                  <a:lnTo>
                    <a:pt x="55" y="140"/>
                  </a:lnTo>
                  <a:lnTo>
                    <a:pt x="84" y="125"/>
                  </a:lnTo>
                  <a:lnTo>
                    <a:pt x="98" y="112"/>
                  </a:lnTo>
                  <a:lnTo>
                    <a:pt x="113" y="84"/>
                  </a:lnTo>
                  <a:lnTo>
                    <a:pt x="125" y="37"/>
                  </a:lnTo>
                  <a:lnTo>
                    <a:pt x="126" y="31"/>
                  </a:lnTo>
                  <a:lnTo>
                    <a:pt x="124" y="3"/>
                  </a:lnTo>
                  <a:lnTo>
                    <a:pt x="12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3" name="Freeform 63"/>
            <p:cNvSpPr>
              <a:spLocks/>
            </p:cNvSpPr>
            <p:nvPr/>
          </p:nvSpPr>
          <p:spPr bwMode="auto">
            <a:xfrm>
              <a:off x="2304883" y="4169139"/>
              <a:ext cx="52239" cy="80368"/>
            </a:xfrm>
            <a:custGeom>
              <a:avLst/>
              <a:gdLst>
                <a:gd name="T0" fmla="*/ 53 w 131"/>
                <a:gd name="T1" fmla="*/ 0 h 199"/>
                <a:gd name="T2" fmla="*/ 37 w 131"/>
                <a:gd name="T3" fmla="*/ 28 h 199"/>
                <a:gd name="T4" fmla="*/ 2 w 131"/>
                <a:gd name="T5" fmla="*/ 158 h 199"/>
                <a:gd name="T6" fmla="*/ 0 w 131"/>
                <a:gd name="T7" fmla="*/ 175 h 199"/>
                <a:gd name="T8" fmla="*/ 8 w 131"/>
                <a:gd name="T9" fmla="*/ 199 h 199"/>
                <a:gd name="T10" fmla="*/ 52 w 131"/>
                <a:gd name="T11" fmla="*/ 194 h 199"/>
                <a:gd name="T12" fmla="*/ 30 w 131"/>
                <a:gd name="T13" fmla="*/ 183 h 199"/>
                <a:gd name="T14" fmla="*/ 26 w 131"/>
                <a:gd name="T15" fmla="*/ 158 h 199"/>
                <a:gd name="T16" fmla="*/ 39 w 131"/>
                <a:gd name="T17" fmla="*/ 111 h 199"/>
                <a:gd name="T18" fmla="*/ 55 w 131"/>
                <a:gd name="T19" fmla="*/ 85 h 199"/>
                <a:gd name="T20" fmla="*/ 84 w 131"/>
                <a:gd name="T21" fmla="*/ 75 h 199"/>
                <a:gd name="T22" fmla="*/ 131 w 131"/>
                <a:gd name="T23" fmla="*/ 74 h 199"/>
                <a:gd name="T24" fmla="*/ 52 w 131"/>
                <a:gd name="T25" fmla="*/ 64 h 199"/>
                <a:gd name="T26" fmla="*/ 61 w 131"/>
                <a:gd name="T27" fmla="*/ 28 h 199"/>
                <a:gd name="T28" fmla="*/ 72 w 131"/>
                <a:gd name="T29" fmla="*/ 11 h 199"/>
                <a:gd name="T30" fmla="*/ 91 w 131"/>
                <a:gd name="T31" fmla="*/ 4 h 199"/>
                <a:gd name="T32" fmla="*/ 53 w 131"/>
                <a:gd name="T33" fmla="*/ 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1" h="199">
                  <a:moveTo>
                    <a:pt x="53" y="0"/>
                  </a:moveTo>
                  <a:lnTo>
                    <a:pt x="37" y="28"/>
                  </a:lnTo>
                  <a:lnTo>
                    <a:pt x="2" y="158"/>
                  </a:lnTo>
                  <a:lnTo>
                    <a:pt x="0" y="175"/>
                  </a:lnTo>
                  <a:lnTo>
                    <a:pt x="8" y="199"/>
                  </a:lnTo>
                  <a:lnTo>
                    <a:pt x="52" y="194"/>
                  </a:lnTo>
                  <a:lnTo>
                    <a:pt x="30" y="183"/>
                  </a:lnTo>
                  <a:lnTo>
                    <a:pt x="26" y="158"/>
                  </a:lnTo>
                  <a:lnTo>
                    <a:pt x="39" y="111"/>
                  </a:lnTo>
                  <a:lnTo>
                    <a:pt x="55" y="85"/>
                  </a:lnTo>
                  <a:lnTo>
                    <a:pt x="84" y="75"/>
                  </a:lnTo>
                  <a:lnTo>
                    <a:pt x="131" y="74"/>
                  </a:lnTo>
                  <a:lnTo>
                    <a:pt x="52" y="64"/>
                  </a:lnTo>
                  <a:lnTo>
                    <a:pt x="61" y="28"/>
                  </a:lnTo>
                  <a:lnTo>
                    <a:pt x="72" y="11"/>
                  </a:lnTo>
                  <a:lnTo>
                    <a:pt x="91" y="4"/>
                  </a:lnTo>
                  <a:lnTo>
                    <a:pt x="5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4" name="Freeform 64"/>
            <p:cNvSpPr>
              <a:spLocks/>
            </p:cNvSpPr>
            <p:nvPr/>
          </p:nvSpPr>
          <p:spPr bwMode="auto">
            <a:xfrm>
              <a:off x="2324975" y="4161102"/>
              <a:ext cx="32147" cy="38175"/>
            </a:xfrm>
            <a:custGeom>
              <a:avLst/>
              <a:gdLst>
                <a:gd name="T0" fmla="*/ 44 w 81"/>
                <a:gd name="T1" fmla="*/ 0 h 93"/>
                <a:gd name="T2" fmla="*/ 36 w 81"/>
                <a:gd name="T3" fmla="*/ 0 h 93"/>
                <a:gd name="T4" fmla="*/ 8 w 81"/>
                <a:gd name="T5" fmla="*/ 14 h 93"/>
                <a:gd name="T6" fmla="*/ 1 w 81"/>
                <a:gd name="T7" fmla="*/ 19 h 93"/>
                <a:gd name="T8" fmla="*/ 39 w 81"/>
                <a:gd name="T9" fmla="*/ 23 h 93"/>
                <a:gd name="T10" fmla="*/ 54 w 81"/>
                <a:gd name="T11" fmla="*/ 30 h 93"/>
                <a:gd name="T12" fmla="*/ 56 w 81"/>
                <a:gd name="T13" fmla="*/ 47 h 93"/>
                <a:gd name="T14" fmla="*/ 46 w 81"/>
                <a:gd name="T15" fmla="*/ 62 h 93"/>
                <a:gd name="T16" fmla="*/ 29 w 81"/>
                <a:gd name="T17" fmla="*/ 70 h 93"/>
                <a:gd name="T18" fmla="*/ 28 w 81"/>
                <a:gd name="T19" fmla="*/ 70 h 93"/>
                <a:gd name="T20" fmla="*/ 0 w 81"/>
                <a:gd name="T21" fmla="*/ 83 h 93"/>
                <a:gd name="T22" fmla="*/ 79 w 81"/>
                <a:gd name="T23" fmla="*/ 93 h 93"/>
                <a:gd name="T24" fmla="*/ 61 w 81"/>
                <a:gd name="T25" fmla="*/ 76 h 93"/>
                <a:gd name="T26" fmla="*/ 63 w 81"/>
                <a:gd name="T27" fmla="*/ 73 h 93"/>
                <a:gd name="T28" fmla="*/ 80 w 81"/>
                <a:gd name="T29" fmla="*/ 47 h 93"/>
                <a:gd name="T30" fmla="*/ 81 w 81"/>
                <a:gd name="T31" fmla="*/ 39 h 93"/>
                <a:gd name="T32" fmla="*/ 74 w 81"/>
                <a:gd name="T33" fmla="*/ 14 h 93"/>
                <a:gd name="T34" fmla="*/ 70 w 81"/>
                <a:gd name="T35" fmla="*/ 8 h 93"/>
                <a:gd name="T36" fmla="*/ 44 w 81"/>
                <a:gd name="T37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1" h="93">
                  <a:moveTo>
                    <a:pt x="44" y="0"/>
                  </a:moveTo>
                  <a:lnTo>
                    <a:pt x="36" y="0"/>
                  </a:lnTo>
                  <a:lnTo>
                    <a:pt x="8" y="14"/>
                  </a:lnTo>
                  <a:lnTo>
                    <a:pt x="1" y="19"/>
                  </a:lnTo>
                  <a:lnTo>
                    <a:pt x="39" y="23"/>
                  </a:lnTo>
                  <a:lnTo>
                    <a:pt x="54" y="30"/>
                  </a:lnTo>
                  <a:lnTo>
                    <a:pt x="56" y="47"/>
                  </a:lnTo>
                  <a:lnTo>
                    <a:pt x="46" y="62"/>
                  </a:lnTo>
                  <a:lnTo>
                    <a:pt x="29" y="70"/>
                  </a:lnTo>
                  <a:lnTo>
                    <a:pt x="28" y="70"/>
                  </a:lnTo>
                  <a:lnTo>
                    <a:pt x="0" y="83"/>
                  </a:lnTo>
                  <a:lnTo>
                    <a:pt x="79" y="93"/>
                  </a:lnTo>
                  <a:lnTo>
                    <a:pt x="61" y="76"/>
                  </a:lnTo>
                  <a:lnTo>
                    <a:pt x="63" y="73"/>
                  </a:lnTo>
                  <a:lnTo>
                    <a:pt x="80" y="47"/>
                  </a:lnTo>
                  <a:lnTo>
                    <a:pt x="81" y="39"/>
                  </a:lnTo>
                  <a:lnTo>
                    <a:pt x="74" y="14"/>
                  </a:lnTo>
                  <a:lnTo>
                    <a:pt x="70" y="8"/>
                  </a:lnTo>
                  <a:lnTo>
                    <a:pt x="4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2088" name="Группа 2087"/>
          <p:cNvGrpSpPr/>
          <p:nvPr/>
        </p:nvGrpSpPr>
        <p:grpSpPr>
          <a:xfrm>
            <a:off x="2107521" y="4058737"/>
            <a:ext cx="92339" cy="119364"/>
            <a:chOff x="2775036" y="3957330"/>
            <a:chExt cx="80368" cy="106488"/>
          </a:xfrm>
          <a:solidFill>
            <a:schemeClr val="tx1"/>
          </a:solidFill>
        </p:grpSpPr>
        <p:sp>
          <p:nvSpPr>
            <p:cNvPr id="61" name="Freeform 52"/>
            <p:cNvSpPr>
              <a:spLocks/>
            </p:cNvSpPr>
            <p:nvPr/>
          </p:nvSpPr>
          <p:spPr bwMode="auto">
            <a:xfrm>
              <a:off x="2777045" y="3995505"/>
              <a:ext cx="52239" cy="58267"/>
            </a:xfrm>
            <a:custGeom>
              <a:avLst/>
              <a:gdLst>
                <a:gd name="T0" fmla="*/ 123 w 127"/>
                <a:gd name="T1" fmla="*/ 0 h 142"/>
                <a:gd name="T2" fmla="*/ 76 w 127"/>
                <a:gd name="T3" fmla="*/ 1 h 142"/>
                <a:gd name="T4" fmla="*/ 98 w 127"/>
                <a:gd name="T5" fmla="*/ 11 h 142"/>
                <a:gd name="T6" fmla="*/ 101 w 127"/>
                <a:gd name="T7" fmla="*/ 36 h 142"/>
                <a:gd name="T8" fmla="*/ 89 w 127"/>
                <a:gd name="T9" fmla="*/ 84 h 142"/>
                <a:gd name="T10" fmla="*/ 72 w 127"/>
                <a:gd name="T11" fmla="*/ 109 h 142"/>
                <a:gd name="T12" fmla="*/ 44 w 127"/>
                <a:gd name="T13" fmla="*/ 119 h 142"/>
                <a:gd name="T14" fmla="*/ 0 w 127"/>
                <a:gd name="T15" fmla="*/ 125 h 142"/>
                <a:gd name="T16" fmla="*/ 11 w 127"/>
                <a:gd name="T17" fmla="*/ 135 h 142"/>
                <a:gd name="T18" fmla="*/ 38 w 127"/>
                <a:gd name="T19" fmla="*/ 142 h 142"/>
                <a:gd name="T20" fmla="*/ 55 w 127"/>
                <a:gd name="T21" fmla="*/ 140 h 142"/>
                <a:gd name="T22" fmla="*/ 84 w 127"/>
                <a:gd name="T23" fmla="*/ 125 h 142"/>
                <a:gd name="T24" fmla="*/ 99 w 127"/>
                <a:gd name="T25" fmla="*/ 111 h 142"/>
                <a:gd name="T26" fmla="*/ 113 w 127"/>
                <a:gd name="T27" fmla="*/ 84 h 142"/>
                <a:gd name="T28" fmla="*/ 125 w 127"/>
                <a:gd name="T29" fmla="*/ 36 h 142"/>
                <a:gd name="T30" fmla="*/ 127 w 127"/>
                <a:gd name="T31" fmla="*/ 31 h 142"/>
                <a:gd name="T32" fmla="*/ 124 w 127"/>
                <a:gd name="T33" fmla="*/ 3 h 142"/>
                <a:gd name="T34" fmla="*/ 123 w 127"/>
                <a:gd name="T35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7" h="142">
                  <a:moveTo>
                    <a:pt x="123" y="0"/>
                  </a:moveTo>
                  <a:lnTo>
                    <a:pt x="76" y="1"/>
                  </a:lnTo>
                  <a:lnTo>
                    <a:pt x="98" y="11"/>
                  </a:lnTo>
                  <a:lnTo>
                    <a:pt x="101" y="36"/>
                  </a:lnTo>
                  <a:lnTo>
                    <a:pt x="89" y="84"/>
                  </a:lnTo>
                  <a:lnTo>
                    <a:pt x="72" y="109"/>
                  </a:lnTo>
                  <a:lnTo>
                    <a:pt x="44" y="119"/>
                  </a:lnTo>
                  <a:lnTo>
                    <a:pt x="0" y="125"/>
                  </a:lnTo>
                  <a:lnTo>
                    <a:pt x="11" y="135"/>
                  </a:lnTo>
                  <a:lnTo>
                    <a:pt x="38" y="142"/>
                  </a:lnTo>
                  <a:lnTo>
                    <a:pt x="55" y="140"/>
                  </a:lnTo>
                  <a:lnTo>
                    <a:pt x="84" y="125"/>
                  </a:lnTo>
                  <a:lnTo>
                    <a:pt x="99" y="111"/>
                  </a:lnTo>
                  <a:lnTo>
                    <a:pt x="113" y="84"/>
                  </a:lnTo>
                  <a:lnTo>
                    <a:pt x="125" y="36"/>
                  </a:lnTo>
                  <a:lnTo>
                    <a:pt x="127" y="31"/>
                  </a:lnTo>
                  <a:lnTo>
                    <a:pt x="124" y="3"/>
                  </a:lnTo>
                  <a:lnTo>
                    <a:pt x="12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" name="Freeform 53"/>
            <p:cNvSpPr>
              <a:spLocks/>
            </p:cNvSpPr>
            <p:nvPr/>
          </p:nvSpPr>
          <p:spPr bwMode="auto">
            <a:xfrm>
              <a:off x="2775036" y="3965367"/>
              <a:ext cx="52239" cy="80368"/>
            </a:xfrm>
            <a:custGeom>
              <a:avLst/>
              <a:gdLst>
                <a:gd name="T0" fmla="*/ 53 w 131"/>
                <a:gd name="T1" fmla="*/ 0 h 199"/>
                <a:gd name="T2" fmla="*/ 37 w 131"/>
                <a:gd name="T3" fmla="*/ 27 h 199"/>
                <a:gd name="T4" fmla="*/ 2 w 131"/>
                <a:gd name="T5" fmla="*/ 158 h 199"/>
                <a:gd name="T6" fmla="*/ 0 w 131"/>
                <a:gd name="T7" fmla="*/ 175 h 199"/>
                <a:gd name="T8" fmla="*/ 8 w 131"/>
                <a:gd name="T9" fmla="*/ 199 h 199"/>
                <a:gd name="T10" fmla="*/ 52 w 131"/>
                <a:gd name="T11" fmla="*/ 193 h 199"/>
                <a:gd name="T12" fmla="*/ 30 w 131"/>
                <a:gd name="T13" fmla="*/ 183 h 199"/>
                <a:gd name="T14" fmla="*/ 26 w 131"/>
                <a:gd name="T15" fmla="*/ 158 h 199"/>
                <a:gd name="T16" fmla="*/ 39 w 131"/>
                <a:gd name="T17" fmla="*/ 110 h 199"/>
                <a:gd name="T18" fmla="*/ 56 w 131"/>
                <a:gd name="T19" fmla="*/ 85 h 199"/>
                <a:gd name="T20" fmla="*/ 84 w 131"/>
                <a:gd name="T21" fmla="*/ 75 h 199"/>
                <a:gd name="T22" fmla="*/ 131 w 131"/>
                <a:gd name="T23" fmla="*/ 74 h 199"/>
                <a:gd name="T24" fmla="*/ 52 w 131"/>
                <a:gd name="T25" fmla="*/ 63 h 199"/>
                <a:gd name="T26" fmla="*/ 61 w 131"/>
                <a:gd name="T27" fmla="*/ 27 h 199"/>
                <a:gd name="T28" fmla="*/ 72 w 131"/>
                <a:gd name="T29" fmla="*/ 10 h 199"/>
                <a:gd name="T30" fmla="*/ 91 w 131"/>
                <a:gd name="T31" fmla="*/ 3 h 199"/>
                <a:gd name="T32" fmla="*/ 53 w 131"/>
                <a:gd name="T33" fmla="*/ 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1" h="199">
                  <a:moveTo>
                    <a:pt x="53" y="0"/>
                  </a:moveTo>
                  <a:lnTo>
                    <a:pt x="37" y="27"/>
                  </a:lnTo>
                  <a:lnTo>
                    <a:pt x="2" y="158"/>
                  </a:lnTo>
                  <a:lnTo>
                    <a:pt x="0" y="175"/>
                  </a:lnTo>
                  <a:lnTo>
                    <a:pt x="8" y="199"/>
                  </a:lnTo>
                  <a:lnTo>
                    <a:pt x="52" y="193"/>
                  </a:lnTo>
                  <a:lnTo>
                    <a:pt x="30" y="183"/>
                  </a:lnTo>
                  <a:lnTo>
                    <a:pt x="26" y="158"/>
                  </a:lnTo>
                  <a:lnTo>
                    <a:pt x="39" y="110"/>
                  </a:lnTo>
                  <a:lnTo>
                    <a:pt x="56" y="85"/>
                  </a:lnTo>
                  <a:lnTo>
                    <a:pt x="84" y="75"/>
                  </a:lnTo>
                  <a:lnTo>
                    <a:pt x="131" y="74"/>
                  </a:lnTo>
                  <a:lnTo>
                    <a:pt x="52" y="63"/>
                  </a:lnTo>
                  <a:lnTo>
                    <a:pt x="61" y="27"/>
                  </a:lnTo>
                  <a:lnTo>
                    <a:pt x="72" y="10"/>
                  </a:lnTo>
                  <a:lnTo>
                    <a:pt x="91" y="3"/>
                  </a:lnTo>
                  <a:lnTo>
                    <a:pt x="5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3" name="Freeform 54"/>
            <p:cNvSpPr>
              <a:spLocks/>
            </p:cNvSpPr>
            <p:nvPr/>
          </p:nvSpPr>
          <p:spPr bwMode="auto">
            <a:xfrm>
              <a:off x="2795128" y="3957330"/>
              <a:ext cx="32147" cy="38175"/>
            </a:xfrm>
            <a:custGeom>
              <a:avLst/>
              <a:gdLst>
                <a:gd name="T0" fmla="*/ 46 w 81"/>
                <a:gd name="T1" fmla="*/ 0 h 94"/>
                <a:gd name="T2" fmla="*/ 36 w 81"/>
                <a:gd name="T3" fmla="*/ 0 h 94"/>
                <a:gd name="T4" fmla="*/ 8 w 81"/>
                <a:gd name="T5" fmla="*/ 14 h 94"/>
                <a:gd name="T6" fmla="*/ 1 w 81"/>
                <a:gd name="T7" fmla="*/ 20 h 94"/>
                <a:gd name="T8" fmla="*/ 39 w 81"/>
                <a:gd name="T9" fmla="*/ 23 h 94"/>
                <a:gd name="T10" fmla="*/ 54 w 81"/>
                <a:gd name="T11" fmla="*/ 30 h 94"/>
                <a:gd name="T12" fmla="*/ 56 w 81"/>
                <a:gd name="T13" fmla="*/ 47 h 94"/>
                <a:gd name="T14" fmla="*/ 46 w 81"/>
                <a:gd name="T15" fmla="*/ 62 h 94"/>
                <a:gd name="T16" fmla="*/ 30 w 81"/>
                <a:gd name="T17" fmla="*/ 71 h 94"/>
                <a:gd name="T18" fmla="*/ 30 w 81"/>
                <a:gd name="T19" fmla="*/ 71 h 94"/>
                <a:gd name="T20" fmla="*/ 0 w 81"/>
                <a:gd name="T21" fmla="*/ 83 h 94"/>
                <a:gd name="T22" fmla="*/ 79 w 81"/>
                <a:gd name="T23" fmla="*/ 94 h 94"/>
                <a:gd name="T24" fmla="*/ 61 w 81"/>
                <a:gd name="T25" fmla="*/ 76 h 94"/>
                <a:gd name="T26" fmla="*/ 63 w 81"/>
                <a:gd name="T27" fmla="*/ 74 h 94"/>
                <a:gd name="T28" fmla="*/ 80 w 81"/>
                <a:gd name="T29" fmla="*/ 47 h 94"/>
                <a:gd name="T30" fmla="*/ 81 w 81"/>
                <a:gd name="T31" fmla="*/ 39 h 94"/>
                <a:gd name="T32" fmla="*/ 76 w 81"/>
                <a:gd name="T33" fmla="*/ 14 h 94"/>
                <a:gd name="T34" fmla="*/ 70 w 81"/>
                <a:gd name="T35" fmla="*/ 8 h 94"/>
                <a:gd name="T36" fmla="*/ 46 w 81"/>
                <a:gd name="T37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1" h="94">
                  <a:moveTo>
                    <a:pt x="46" y="0"/>
                  </a:moveTo>
                  <a:lnTo>
                    <a:pt x="36" y="0"/>
                  </a:lnTo>
                  <a:lnTo>
                    <a:pt x="8" y="14"/>
                  </a:lnTo>
                  <a:lnTo>
                    <a:pt x="1" y="20"/>
                  </a:lnTo>
                  <a:lnTo>
                    <a:pt x="39" y="23"/>
                  </a:lnTo>
                  <a:lnTo>
                    <a:pt x="54" y="30"/>
                  </a:lnTo>
                  <a:lnTo>
                    <a:pt x="56" y="47"/>
                  </a:lnTo>
                  <a:lnTo>
                    <a:pt x="46" y="62"/>
                  </a:lnTo>
                  <a:lnTo>
                    <a:pt x="30" y="71"/>
                  </a:lnTo>
                  <a:lnTo>
                    <a:pt x="30" y="71"/>
                  </a:lnTo>
                  <a:lnTo>
                    <a:pt x="0" y="83"/>
                  </a:lnTo>
                  <a:lnTo>
                    <a:pt x="79" y="94"/>
                  </a:lnTo>
                  <a:lnTo>
                    <a:pt x="61" y="76"/>
                  </a:lnTo>
                  <a:lnTo>
                    <a:pt x="63" y="74"/>
                  </a:lnTo>
                  <a:lnTo>
                    <a:pt x="80" y="47"/>
                  </a:lnTo>
                  <a:lnTo>
                    <a:pt x="81" y="39"/>
                  </a:lnTo>
                  <a:lnTo>
                    <a:pt x="76" y="14"/>
                  </a:lnTo>
                  <a:lnTo>
                    <a:pt x="70" y="8"/>
                  </a:lnTo>
                  <a:lnTo>
                    <a:pt x="4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5" name="Freeform 65"/>
            <p:cNvSpPr>
              <a:spLocks/>
            </p:cNvSpPr>
            <p:nvPr/>
          </p:nvSpPr>
          <p:spPr bwMode="auto">
            <a:xfrm>
              <a:off x="2837321" y="4013588"/>
              <a:ext cx="18083" cy="50230"/>
            </a:xfrm>
            <a:custGeom>
              <a:avLst/>
              <a:gdLst>
                <a:gd name="T0" fmla="*/ 46 w 46"/>
                <a:gd name="T1" fmla="*/ 0 h 128"/>
                <a:gd name="T2" fmla="*/ 29 w 46"/>
                <a:gd name="T3" fmla="*/ 16 h 128"/>
                <a:gd name="T4" fmla="*/ 0 w 46"/>
                <a:gd name="T5" fmla="*/ 121 h 128"/>
                <a:gd name="T6" fmla="*/ 5 w 46"/>
                <a:gd name="T7" fmla="*/ 128 h 128"/>
                <a:gd name="T8" fmla="*/ 14 w 46"/>
                <a:gd name="T9" fmla="*/ 121 h 128"/>
                <a:gd name="T10" fmla="*/ 46 w 46"/>
                <a:gd name="T11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128">
                  <a:moveTo>
                    <a:pt x="46" y="0"/>
                  </a:moveTo>
                  <a:lnTo>
                    <a:pt x="29" y="16"/>
                  </a:lnTo>
                  <a:lnTo>
                    <a:pt x="0" y="121"/>
                  </a:lnTo>
                  <a:lnTo>
                    <a:pt x="5" y="128"/>
                  </a:lnTo>
                  <a:lnTo>
                    <a:pt x="14" y="121"/>
                  </a:lnTo>
                  <a:lnTo>
                    <a:pt x="4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6" name="Freeform 66"/>
            <p:cNvSpPr>
              <a:spLocks/>
            </p:cNvSpPr>
            <p:nvPr/>
          </p:nvSpPr>
          <p:spPr bwMode="auto">
            <a:xfrm>
              <a:off x="2837321" y="4009570"/>
              <a:ext cx="18083" cy="16074"/>
            </a:xfrm>
            <a:custGeom>
              <a:avLst/>
              <a:gdLst>
                <a:gd name="T0" fmla="*/ 43 w 47"/>
                <a:gd name="T1" fmla="*/ 0 h 40"/>
                <a:gd name="T2" fmla="*/ 37 w 47"/>
                <a:gd name="T3" fmla="*/ 2 h 40"/>
                <a:gd name="T4" fmla="*/ 3 w 47"/>
                <a:gd name="T5" fmla="*/ 29 h 40"/>
                <a:gd name="T6" fmla="*/ 0 w 47"/>
                <a:gd name="T7" fmla="*/ 34 h 40"/>
                <a:gd name="T8" fmla="*/ 5 w 47"/>
                <a:gd name="T9" fmla="*/ 40 h 40"/>
                <a:gd name="T10" fmla="*/ 11 w 47"/>
                <a:gd name="T11" fmla="*/ 38 h 40"/>
                <a:gd name="T12" fmla="*/ 30 w 47"/>
                <a:gd name="T13" fmla="*/ 23 h 40"/>
                <a:gd name="T14" fmla="*/ 47 w 47"/>
                <a:gd name="T15" fmla="*/ 7 h 40"/>
                <a:gd name="T16" fmla="*/ 43 w 47"/>
                <a:gd name="T1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40">
                  <a:moveTo>
                    <a:pt x="43" y="0"/>
                  </a:moveTo>
                  <a:lnTo>
                    <a:pt x="37" y="2"/>
                  </a:lnTo>
                  <a:lnTo>
                    <a:pt x="3" y="29"/>
                  </a:lnTo>
                  <a:lnTo>
                    <a:pt x="0" y="34"/>
                  </a:lnTo>
                  <a:lnTo>
                    <a:pt x="5" y="40"/>
                  </a:lnTo>
                  <a:lnTo>
                    <a:pt x="11" y="38"/>
                  </a:lnTo>
                  <a:lnTo>
                    <a:pt x="30" y="23"/>
                  </a:lnTo>
                  <a:lnTo>
                    <a:pt x="47" y="7"/>
                  </a:lnTo>
                  <a:lnTo>
                    <a:pt x="4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2091" name="Группа 2090"/>
          <p:cNvGrpSpPr/>
          <p:nvPr/>
        </p:nvGrpSpPr>
        <p:grpSpPr>
          <a:xfrm>
            <a:off x="1966704" y="4555150"/>
            <a:ext cx="101573" cy="117112"/>
            <a:chOff x="2658502" y="4375243"/>
            <a:chExt cx="88405" cy="104479"/>
          </a:xfrm>
          <a:solidFill>
            <a:schemeClr val="tx1"/>
          </a:solidFill>
        </p:grpSpPr>
        <p:sp>
          <p:nvSpPr>
            <p:cNvPr id="1024" name="Freeform 55"/>
            <p:cNvSpPr>
              <a:spLocks/>
            </p:cNvSpPr>
            <p:nvPr/>
          </p:nvSpPr>
          <p:spPr bwMode="auto">
            <a:xfrm>
              <a:off x="2660512" y="4411409"/>
              <a:ext cx="50230" cy="58267"/>
            </a:xfrm>
            <a:custGeom>
              <a:avLst/>
              <a:gdLst>
                <a:gd name="T0" fmla="*/ 122 w 126"/>
                <a:gd name="T1" fmla="*/ 0 h 143"/>
                <a:gd name="T2" fmla="*/ 75 w 126"/>
                <a:gd name="T3" fmla="*/ 1 h 143"/>
                <a:gd name="T4" fmla="*/ 98 w 126"/>
                <a:gd name="T5" fmla="*/ 12 h 143"/>
                <a:gd name="T6" fmla="*/ 101 w 126"/>
                <a:gd name="T7" fmla="*/ 37 h 143"/>
                <a:gd name="T8" fmla="*/ 88 w 126"/>
                <a:gd name="T9" fmla="*/ 84 h 143"/>
                <a:gd name="T10" fmla="*/ 71 w 126"/>
                <a:gd name="T11" fmla="*/ 109 h 143"/>
                <a:gd name="T12" fmla="*/ 44 w 126"/>
                <a:gd name="T13" fmla="*/ 120 h 143"/>
                <a:gd name="T14" fmla="*/ 0 w 126"/>
                <a:gd name="T15" fmla="*/ 126 h 143"/>
                <a:gd name="T16" fmla="*/ 11 w 126"/>
                <a:gd name="T17" fmla="*/ 136 h 143"/>
                <a:gd name="T18" fmla="*/ 37 w 126"/>
                <a:gd name="T19" fmla="*/ 143 h 143"/>
                <a:gd name="T20" fmla="*/ 55 w 126"/>
                <a:gd name="T21" fmla="*/ 141 h 143"/>
                <a:gd name="T22" fmla="*/ 84 w 126"/>
                <a:gd name="T23" fmla="*/ 126 h 143"/>
                <a:gd name="T24" fmla="*/ 98 w 126"/>
                <a:gd name="T25" fmla="*/ 112 h 143"/>
                <a:gd name="T26" fmla="*/ 113 w 126"/>
                <a:gd name="T27" fmla="*/ 84 h 143"/>
                <a:gd name="T28" fmla="*/ 125 w 126"/>
                <a:gd name="T29" fmla="*/ 37 h 143"/>
                <a:gd name="T30" fmla="*/ 126 w 126"/>
                <a:gd name="T31" fmla="*/ 31 h 143"/>
                <a:gd name="T32" fmla="*/ 124 w 126"/>
                <a:gd name="T33" fmla="*/ 4 h 143"/>
                <a:gd name="T34" fmla="*/ 122 w 126"/>
                <a:gd name="T35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6" h="143">
                  <a:moveTo>
                    <a:pt x="122" y="0"/>
                  </a:moveTo>
                  <a:lnTo>
                    <a:pt x="75" y="1"/>
                  </a:lnTo>
                  <a:lnTo>
                    <a:pt x="98" y="12"/>
                  </a:lnTo>
                  <a:lnTo>
                    <a:pt x="101" y="37"/>
                  </a:lnTo>
                  <a:lnTo>
                    <a:pt x="88" y="84"/>
                  </a:lnTo>
                  <a:lnTo>
                    <a:pt x="71" y="109"/>
                  </a:lnTo>
                  <a:lnTo>
                    <a:pt x="44" y="120"/>
                  </a:lnTo>
                  <a:lnTo>
                    <a:pt x="0" y="126"/>
                  </a:lnTo>
                  <a:lnTo>
                    <a:pt x="11" y="136"/>
                  </a:lnTo>
                  <a:lnTo>
                    <a:pt x="37" y="143"/>
                  </a:lnTo>
                  <a:lnTo>
                    <a:pt x="55" y="141"/>
                  </a:lnTo>
                  <a:lnTo>
                    <a:pt x="84" y="126"/>
                  </a:lnTo>
                  <a:lnTo>
                    <a:pt x="98" y="112"/>
                  </a:lnTo>
                  <a:lnTo>
                    <a:pt x="113" y="84"/>
                  </a:lnTo>
                  <a:lnTo>
                    <a:pt x="125" y="37"/>
                  </a:lnTo>
                  <a:lnTo>
                    <a:pt x="126" y="31"/>
                  </a:lnTo>
                  <a:lnTo>
                    <a:pt x="124" y="4"/>
                  </a:lnTo>
                  <a:lnTo>
                    <a:pt x="12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5" name="Freeform 56"/>
            <p:cNvSpPr>
              <a:spLocks/>
            </p:cNvSpPr>
            <p:nvPr/>
          </p:nvSpPr>
          <p:spPr bwMode="auto">
            <a:xfrm>
              <a:off x="2658502" y="4383280"/>
              <a:ext cx="52239" cy="80368"/>
            </a:xfrm>
            <a:custGeom>
              <a:avLst/>
              <a:gdLst>
                <a:gd name="T0" fmla="*/ 53 w 130"/>
                <a:gd name="T1" fmla="*/ 0 h 199"/>
                <a:gd name="T2" fmla="*/ 37 w 130"/>
                <a:gd name="T3" fmla="*/ 27 h 199"/>
                <a:gd name="T4" fmla="*/ 2 w 130"/>
                <a:gd name="T5" fmla="*/ 157 h 199"/>
                <a:gd name="T6" fmla="*/ 0 w 130"/>
                <a:gd name="T7" fmla="*/ 174 h 199"/>
                <a:gd name="T8" fmla="*/ 8 w 130"/>
                <a:gd name="T9" fmla="*/ 199 h 199"/>
                <a:gd name="T10" fmla="*/ 52 w 130"/>
                <a:gd name="T11" fmla="*/ 193 h 199"/>
                <a:gd name="T12" fmla="*/ 30 w 130"/>
                <a:gd name="T13" fmla="*/ 182 h 199"/>
                <a:gd name="T14" fmla="*/ 25 w 130"/>
                <a:gd name="T15" fmla="*/ 157 h 199"/>
                <a:gd name="T16" fmla="*/ 38 w 130"/>
                <a:gd name="T17" fmla="*/ 110 h 199"/>
                <a:gd name="T18" fmla="*/ 55 w 130"/>
                <a:gd name="T19" fmla="*/ 85 h 199"/>
                <a:gd name="T20" fmla="*/ 83 w 130"/>
                <a:gd name="T21" fmla="*/ 74 h 199"/>
                <a:gd name="T22" fmla="*/ 130 w 130"/>
                <a:gd name="T23" fmla="*/ 73 h 199"/>
                <a:gd name="T24" fmla="*/ 50 w 130"/>
                <a:gd name="T25" fmla="*/ 63 h 199"/>
                <a:gd name="T26" fmla="*/ 61 w 130"/>
                <a:gd name="T27" fmla="*/ 27 h 199"/>
                <a:gd name="T28" fmla="*/ 72 w 130"/>
                <a:gd name="T29" fmla="*/ 10 h 199"/>
                <a:gd name="T30" fmla="*/ 91 w 130"/>
                <a:gd name="T31" fmla="*/ 3 h 199"/>
                <a:gd name="T32" fmla="*/ 53 w 130"/>
                <a:gd name="T33" fmla="*/ 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0" h="199">
                  <a:moveTo>
                    <a:pt x="53" y="0"/>
                  </a:moveTo>
                  <a:lnTo>
                    <a:pt x="37" y="27"/>
                  </a:lnTo>
                  <a:lnTo>
                    <a:pt x="2" y="157"/>
                  </a:lnTo>
                  <a:lnTo>
                    <a:pt x="0" y="174"/>
                  </a:lnTo>
                  <a:lnTo>
                    <a:pt x="8" y="199"/>
                  </a:lnTo>
                  <a:lnTo>
                    <a:pt x="52" y="193"/>
                  </a:lnTo>
                  <a:lnTo>
                    <a:pt x="30" y="182"/>
                  </a:lnTo>
                  <a:lnTo>
                    <a:pt x="25" y="157"/>
                  </a:lnTo>
                  <a:lnTo>
                    <a:pt x="38" y="110"/>
                  </a:lnTo>
                  <a:lnTo>
                    <a:pt x="55" y="85"/>
                  </a:lnTo>
                  <a:lnTo>
                    <a:pt x="83" y="74"/>
                  </a:lnTo>
                  <a:lnTo>
                    <a:pt x="130" y="73"/>
                  </a:lnTo>
                  <a:lnTo>
                    <a:pt x="50" y="63"/>
                  </a:lnTo>
                  <a:lnTo>
                    <a:pt x="61" y="27"/>
                  </a:lnTo>
                  <a:lnTo>
                    <a:pt x="72" y="10"/>
                  </a:lnTo>
                  <a:lnTo>
                    <a:pt x="91" y="3"/>
                  </a:lnTo>
                  <a:lnTo>
                    <a:pt x="5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7" name="Freeform 57"/>
            <p:cNvSpPr>
              <a:spLocks/>
            </p:cNvSpPr>
            <p:nvPr/>
          </p:nvSpPr>
          <p:spPr bwMode="auto">
            <a:xfrm>
              <a:off x="2678594" y="4375243"/>
              <a:ext cx="32147" cy="36166"/>
            </a:xfrm>
            <a:custGeom>
              <a:avLst/>
              <a:gdLst>
                <a:gd name="T0" fmla="*/ 46 w 83"/>
                <a:gd name="T1" fmla="*/ 0 h 93"/>
                <a:gd name="T2" fmla="*/ 38 w 83"/>
                <a:gd name="T3" fmla="*/ 0 h 93"/>
                <a:gd name="T4" fmla="*/ 10 w 83"/>
                <a:gd name="T5" fmla="*/ 14 h 93"/>
                <a:gd name="T6" fmla="*/ 3 w 83"/>
                <a:gd name="T7" fmla="*/ 20 h 93"/>
                <a:gd name="T8" fmla="*/ 41 w 83"/>
                <a:gd name="T9" fmla="*/ 23 h 93"/>
                <a:gd name="T10" fmla="*/ 56 w 83"/>
                <a:gd name="T11" fmla="*/ 30 h 93"/>
                <a:gd name="T12" fmla="*/ 58 w 83"/>
                <a:gd name="T13" fmla="*/ 47 h 93"/>
                <a:gd name="T14" fmla="*/ 48 w 83"/>
                <a:gd name="T15" fmla="*/ 62 h 93"/>
                <a:gd name="T16" fmla="*/ 31 w 83"/>
                <a:gd name="T17" fmla="*/ 70 h 93"/>
                <a:gd name="T18" fmla="*/ 30 w 83"/>
                <a:gd name="T19" fmla="*/ 70 h 93"/>
                <a:gd name="T20" fmla="*/ 0 w 83"/>
                <a:gd name="T21" fmla="*/ 83 h 93"/>
                <a:gd name="T22" fmla="*/ 80 w 83"/>
                <a:gd name="T23" fmla="*/ 93 h 93"/>
                <a:gd name="T24" fmla="*/ 61 w 83"/>
                <a:gd name="T25" fmla="*/ 76 h 93"/>
                <a:gd name="T26" fmla="*/ 65 w 83"/>
                <a:gd name="T27" fmla="*/ 74 h 93"/>
                <a:gd name="T28" fmla="*/ 81 w 83"/>
                <a:gd name="T29" fmla="*/ 47 h 93"/>
                <a:gd name="T30" fmla="*/ 83 w 83"/>
                <a:gd name="T31" fmla="*/ 39 h 93"/>
                <a:gd name="T32" fmla="*/ 76 w 83"/>
                <a:gd name="T33" fmla="*/ 14 h 93"/>
                <a:gd name="T34" fmla="*/ 72 w 83"/>
                <a:gd name="T35" fmla="*/ 8 h 93"/>
                <a:gd name="T36" fmla="*/ 46 w 83"/>
                <a:gd name="T37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3" h="93">
                  <a:moveTo>
                    <a:pt x="46" y="0"/>
                  </a:moveTo>
                  <a:lnTo>
                    <a:pt x="38" y="0"/>
                  </a:lnTo>
                  <a:lnTo>
                    <a:pt x="10" y="14"/>
                  </a:lnTo>
                  <a:lnTo>
                    <a:pt x="3" y="20"/>
                  </a:lnTo>
                  <a:lnTo>
                    <a:pt x="41" y="23"/>
                  </a:lnTo>
                  <a:lnTo>
                    <a:pt x="56" y="30"/>
                  </a:lnTo>
                  <a:lnTo>
                    <a:pt x="58" y="47"/>
                  </a:lnTo>
                  <a:lnTo>
                    <a:pt x="48" y="62"/>
                  </a:lnTo>
                  <a:lnTo>
                    <a:pt x="31" y="70"/>
                  </a:lnTo>
                  <a:lnTo>
                    <a:pt x="30" y="70"/>
                  </a:lnTo>
                  <a:lnTo>
                    <a:pt x="0" y="83"/>
                  </a:lnTo>
                  <a:lnTo>
                    <a:pt x="80" y="93"/>
                  </a:lnTo>
                  <a:lnTo>
                    <a:pt x="61" y="76"/>
                  </a:lnTo>
                  <a:lnTo>
                    <a:pt x="65" y="74"/>
                  </a:lnTo>
                  <a:lnTo>
                    <a:pt x="81" y="47"/>
                  </a:lnTo>
                  <a:lnTo>
                    <a:pt x="83" y="39"/>
                  </a:lnTo>
                  <a:lnTo>
                    <a:pt x="76" y="14"/>
                  </a:lnTo>
                  <a:lnTo>
                    <a:pt x="72" y="8"/>
                  </a:lnTo>
                  <a:lnTo>
                    <a:pt x="4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7" name="Freeform 67"/>
            <p:cNvSpPr>
              <a:spLocks/>
            </p:cNvSpPr>
            <p:nvPr/>
          </p:nvSpPr>
          <p:spPr bwMode="auto">
            <a:xfrm>
              <a:off x="2708732" y="4429492"/>
              <a:ext cx="38175" cy="50230"/>
            </a:xfrm>
            <a:custGeom>
              <a:avLst/>
              <a:gdLst>
                <a:gd name="T0" fmla="*/ 89 w 94"/>
                <a:gd name="T1" fmla="*/ 0 h 125"/>
                <a:gd name="T2" fmla="*/ 64 w 94"/>
                <a:gd name="T3" fmla="*/ 3 h 125"/>
                <a:gd name="T4" fmla="*/ 77 w 94"/>
                <a:gd name="T5" fmla="*/ 10 h 125"/>
                <a:gd name="T6" fmla="*/ 79 w 94"/>
                <a:gd name="T7" fmla="*/ 24 h 125"/>
                <a:gd name="T8" fmla="*/ 73 w 94"/>
                <a:gd name="T9" fmla="*/ 36 h 125"/>
                <a:gd name="T10" fmla="*/ 2 w 94"/>
                <a:gd name="T11" fmla="*/ 115 h 125"/>
                <a:gd name="T12" fmla="*/ 0 w 94"/>
                <a:gd name="T13" fmla="*/ 119 h 125"/>
                <a:gd name="T14" fmla="*/ 5 w 94"/>
                <a:gd name="T15" fmla="*/ 125 h 125"/>
                <a:gd name="T16" fmla="*/ 59 w 94"/>
                <a:gd name="T17" fmla="*/ 125 h 125"/>
                <a:gd name="T18" fmla="*/ 68 w 94"/>
                <a:gd name="T19" fmla="*/ 119 h 125"/>
                <a:gd name="T20" fmla="*/ 63 w 94"/>
                <a:gd name="T21" fmla="*/ 112 h 125"/>
                <a:gd name="T22" fmla="*/ 20 w 94"/>
                <a:gd name="T23" fmla="*/ 112 h 125"/>
                <a:gd name="T24" fmla="*/ 81 w 94"/>
                <a:gd name="T25" fmla="*/ 44 h 125"/>
                <a:gd name="T26" fmla="*/ 85 w 94"/>
                <a:gd name="T27" fmla="*/ 40 h 125"/>
                <a:gd name="T28" fmla="*/ 93 w 94"/>
                <a:gd name="T29" fmla="*/ 24 h 125"/>
                <a:gd name="T30" fmla="*/ 94 w 94"/>
                <a:gd name="T31" fmla="*/ 14 h 125"/>
                <a:gd name="T32" fmla="*/ 89 w 94"/>
                <a:gd name="T33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4" h="125">
                  <a:moveTo>
                    <a:pt x="89" y="0"/>
                  </a:moveTo>
                  <a:lnTo>
                    <a:pt x="64" y="3"/>
                  </a:lnTo>
                  <a:lnTo>
                    <a:pt x="77" y="10"/>
                  </a:lnTo>
                  <a:lnTo>
                    <a:pt x="79" y="24"/>
                  </a:lnTo>
                  <a:lnTo>
                    <a:pt x="73" y="36"/>
                  </a:lnTo>
                  <a:lnTo>
                    <a:pt x="2" y="115"/>
                  </a:lnTo>
                  <a:lnTo>
                    <a:pt x="0" y="119"/>
                  </a:lnTo>
                  <a:lnTo>
                    <a:pt x="5" y="125"/>
                  </a:lnTo>
                  <a:lnTo>
                    <a:pt x="59" y="125"/>
                  </a:lnTo>
                  <a:lnTo>
                    <a:pt x="68" y="119"/>
                  </a:lnTo>
                  <a:lnTo>
                    <a:pt x="63" y="112"/>
                  </a:lnTo>
                  <a:lnTo>
                    <a:pt x="20" y="112"/>
                  </a:lnTo>
                  <a:lnTo>
                    <a:pt x="81" y="44"/>
                  </a:lnTo>
                  <a:lnTo>
                    <a:pt x="85" y="40"/>
                  </a:lnTo>
                  <a:lnTo>
                    <a:pt x="93" y="24"/>
                  </a:lnTo>
                  <a:lnTo>
                    <a:pt x="94" y="14"/>
                  </a:lnTo>
                  <a:lnTo>
                    <a:pt x="8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8" name="Freeform 68"/>
            <p:cNvSpPr>
              <a:spLocks/>
            </p:cNvSpPr>
            <p:nvPr/>
          </p:nvSpPr>
          <p:spPr bwMode="auto">
            <a:xfrm>
              <a:off x="2720787" y="4427482"/>
              <a:ext cx="24110" cy="12055"/>
            </a:xfrm>
            <a:custGeom>
              <a:avLst/>
              <a:gdLst>
                <a:gd name="T0" fmla="*/ 42 w 62"/>
                <a:gd name="T1" fmla="*/ 0 h 33"/>
                <a:gd name="T2" fmla="*/ 31 w 62"/>
                <a:gd name="T3" fmla="*/ 1 h 33"/>
                <a:gd name="T4" fmla="*/ 16 w 62"/>
                <a:gd name="T5" fmla="*/ 9 h 33"/>
                <a:gd name="T6" fmla="*/ 1 w 62"/>
                <a:gd name="T7" fmla="*/ 24 h 33"/>
                <a:gd name="T8" fmla="*/ 0 w 62"/>
                <a:gd name="T9" fmla="*/ 26 h 33"/>
                <a:gd name="T10" fmla="*/ 5 w 62"/>
                <a:gd name="T11" fmla="*/ 33 h 33"/>
                <a:gd name="T12" fmla="*/ 12 w 62"/>
                <a:gd name="T13" fmla="*/ 30 h 33"/>
                <a:gd name="T14" fmla="*/ 23 w 62"/>
                <a:gd name="T15" fmla="*/ 18 h 33"/>
                <a:gd name="T16" fmla="*/ 37 w 62"/>
                <a:gd name="T17" fmla="*/ 12 h 33"/>
                <a:gd name="T18" fmla="*/ 62 w 62"/>
                <a:gd name="T19" fmla="*/ 9 h 33"/>
                <a:gd name="T20" fmla="*/ 55 w 62"/>
                <a:gd name="T21" fmla="*/ 3 h 33"/>
                <a:gd name="T22" fmla="*/ 42 w 62"/>
                <a:gd name="T2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2" h="33">
                  <a:moveTo>
                    <a:pt x="42" y="0"/>
                  </a:moveTo>
                  <a:lnTo>
                    <a:pt x="31" y="1"/>
                  </a:lnTo>
                  <a:lnTo>
                    <a:pt x="16" y="9"/>
                  </a:lnTo>
                  <a:lnTo>
                    <a:pt x="1" y="24"/>
                  </a:lnTo>
                  <a:lnTo>
                    <a:pt x="0" y="26"/>
                  </a:lnTo>
                  <a:lnTo>
                    <a:pt x="5" y="33"/>
                  </a:lnTo>
                  <a:lnTo>
                    <a:pt x="12" y="30"/>
                  </a:lnTo>
                  <a:lnTo>
                    <a:pt x="23" y="18"/>
                  </a:lnTo>
                  <a:lnTo>
                    <a:pt x="37" y="12"/>
                  </a:lnTo>
                  <a:lnTo>
                    <a:pt x="62" y="9"/>
                  </a:lnTo>
                  <a:lnTo>
                    <a:pt x="55" y="3"/>
                  </a:lnTo>
                  <a:lnTo>
                    <a:pt x="4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039" name="Line 69"/>
          <p:cNvSpPr>
            <a:spLocks noChangeShapeType="1"/>
          </p:cNvSpPr>
          <p:nvPr/>
        </p:nvSpPr>
        <p:spPr bwMode="auto">
          <a:xfrm flipH="1">
            <a:off x="3550316" y="4712800"/>
            <a:ext cx="6926" cy="457184"/>
          </a:xfrm>
          <a:prstGeom prst="line">
            <a:avLst/>
          </a:pr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2050" name="Группа 2049"/>
          <p:cNvGrpSpPr/>
          <p:nvPr/>
        </p:nvGrpSpPr>
        <p:grpSpPr>
          <a:xfrm>
            <a:off x="3564167" y="5246557"/>
            <a:ext cx="212379" cy="153145"/>
            <a:chOff x="4048866" y="4992067"/>
            <a:chExt cx="184846" cy="136625"/>
          </a:xfrm>
          <a:solidFill>
            <a:schemeClr val="tx1"/>
          </a:solidFill>
        </p:grpSpPr>
        <p:sp>
          <p:nvSpPr>
            <p:cNvPr id="1040" name="Freeform 70"/>
            <p:cNvSpPr>
              <a:spLocks/>
            </p:cNvSpPr>
            <p:nvPr/>
          </p:nvSpPr>
          <p:spPr bwMode="auto">
            <a:xfrm>
              <a:off x="4048866" y="4998094"/>
              <a:ext cx="80368" cy="130598"/>
            </a:xfrm>
            <a:custGeom>
              <a:avLst/>
              <a:gdLst>
                <a:gd name="T0" fmla="*/ 183 w 197"/>
                <a:gd name="T1" fmla="*/ 0 h 324"/>
                <a:gd name="T2" fmla="*/ 3 w 197"/>
                <a:gd name="T3" fmla="*/ 301 h 324"/>
                <a:gd name="T4" fmla="*/ 0 w 197"/>
                <a:gd name="T5" fmla="*/ 307 h 324"/>
                <a:gd name="T6" fmla="*/ 13 w 197"/>
                <a:gd name="T7" fmla="*/ 324 h 324"/>
                <a:gd name="T8" fmla="*/ 31 w 197"/>
                <a:gd name="T9" fmla="*/ 313 h 324"/>
                <a:gd name="T10" fmla="*/ 75 w 197"/>
                <a:gd name="T11" fmla="*/ 239 h 324"/>
                <a:gd name="T12" fmla="*/ 197 w 197"/>
                <a:gd name="T13" fmla="*/ 239 h 324"/>
                <a:gd name="T14" fmla="*/ 96 w 197"/>
                <a:gd name="T15" fmla="*/ 206 h 324"/>
                <a:gd name="T16" fmla="*/ 186 w 197"/>
                <a:gd name="T17" fmla="*/ 56 h 324"/>
                <a:gd name="T18" fmla="*/ 183 w 197"/>
                <a:gd name="T19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7" h="324">
                  <a:moveTo>
                    <a:pt x="183" y="0"/>
                  </a:moveTo>
                  <a:lnTo>
                    <a:pt x="3" y="301"/>
                  </a:lnTo>
                  <a:lnTo>
                    <a:pt x="0" y="307"/>
                  </a:lnTo>
                  <a:lnTo>
                    <a:pt x="13" y="324"/>
                  </a:lnTo>
                  <a:lnTo>
                    <a:pt x="31" y="313"/>
                  </a:lnTo>
                  <a:lnTo>
                    <a:pt x="75" y="239"/>
                  </a:lnTo>
                  <a:lnTo>
                    <a:pt x="197" y="239"/>
                  </a:lnTo>
                  <a:lnTo>
                    <a:pt x="96" y="206"/>
                  </a:lnTo>
                  <a:lnTo>
                    <a:pt x="186" y="56"/>
                  </a:lnTo>
                  <a:lnTo>
                    <a:pt x="18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2" name="Freeform 71"/>
            <p:cNvSpPr>
              <a:spLocks/>
            </p:cNvSpPr>
            <p:nvPr/>
          </p:nvSpPr>
          <p:spPr bwMode="auto">
            <a:xfrm>
              <a:off x="4089050" y="4992067"/>
              <a:ext cx="56257" cy="136625"/>
            </a:xfrm>
            <a:custGeom>
              <a:avLst/>
              <a:gdLst>
                <a:gd name="T0" fmla="*/ 108 w 141"/>
                <a:gd name="T1" fmla="*/ 0 h 338"/>
                <a:gd name="T2" fmla="*/ 87 w 141"/>
                <a:gd name="T3" fmla="*/ 14 h 338"/>
                <a:gd name="T4" fmla="*/ 90 w 141"/>
                <a:gd name="T5" fmla="*/ 70 h 338"/>
                <a:gd name="T6" fmla="*/ 99 w 141"/>
                <a:gd name="T7" fmla="*/ 220 h 338"/>
                <a:gd name="T8" fmla="*/ 0 w 141"/>
                <a:gd name="T9" fmla="*/ 220 h 338"/>
                <a:gd name="T10" fmla="*/ 101 w 141"/>
                <a:gd name="T11" fmla="*/ 253 h 338"/>
                <a:gd name="T12" fmla="*/ 106 w 141"/>
                <a:gd name="T13" fmla="*/ 327 h 338"/>
                <a:gd name="T14" fmla="*/ 120 w 141"/>
                <a:gd name="T15" fmla="*/ 338 h 338"/>
                <a:gd name="T16" fmla="*/ 140 w 141"/>
                <a:gd name="T17" fmla="*/ 321 h 338"/>
                <a:gd name="T18" fmla="*/ 141 w 141"/>
                <a:gd name="T19" fmla="*/ 315 h 338"/>
                <a:gd name="T20" fmla="*/ 122 w 141"/>
                <a:gd name="T21" fmla="*/ 13 h 338"/>
                <a:gd name="T22" fmla="*/ 108 w 141"/>
                <a:gd name="T23" fmla="*/ 0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1" h="338">
                  <a:moveTo>
                    <a:pt x="108" y="0"/>
                  </a:moveTo>
                  <a:lnTo>
                    <a:pt x="87" y="14"/>
                  </a:lnTo>
                  <a:lnTo>
                    <a:pt x="90" y="70"/>
                  </a:lnTo>
                  <a:lnTo>
                    <a:pt x="99" y="220"/>
                  </a:lnTo>
                  <a:lnTo>
                    <a:pt x="0" y="220"/>
                  </a:lnTo>
                  <a:lnTo>
                    <a:pt x="101" y="253"/>
                  </a:lnTo>
                  <a:lnTo>
                    <a:pt x="106" y="327"/>
                  </a:lnTo>
                  <a:lnTo>
                    <a:pt x="120" y="338"/>
                  </a:lnTo>
                  <a:lnTo>
                    <a:pt x="140" y="321"/>
                  </a:lnTo>
                  <a:lnTo>
                    <a:pt x="141" y="315"/>
                  </a:lnTo>
                  <a:lnTo>
                    <a:pt x="122" y="13"/>
                  </a:lnTo>
                  <a:lnTo>
                    <a:pt x="10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3" name="Freeform 72"/>
            <p:cNvSpPr>
              <a:spLocks/>
            </p:cNvSpPr>
            <p:nvPr/>
          </p:nvSpPr>
          <p:spPr bwMode="auto">
            <a:xfrm>
              <a:off x="4167409" y="5038278"/>
              <a:ext cx="66303" cy="88405"/>
            </a:xfrm>
            <a:custGeom>
              <a:avLst/>
              <a:gdLst>
                <a:gd name="T0" fmla="*/ 157 w 165"/>
                <a:gd name="T1" fmla="*/ 0 h 219"/>
                <a:gd name="T2" fmla="*/ 113 w 165"/>
                <a:gd name="T3" fmla="*/ 6 h 219"/>
                <a:gd name="T4" fmla="*/ 136 w 165"/>
                <a:gd name="T5" fmla="*/ 16 h 219"/>
                <a:gd name="T6" fmla="*/ 140 w 165"/>
                <a:gd name="T7" fmla="*/ 42 h 219"/>
                <a:gd name="T8" fmla="*/ 128 w 165"/>
                <a:gd name="T9" fmla="*/ 61 h 219"/>
                <a:gd name="T10" fmla="*/ 4 w 165"/>
                <a:gd name="T11" fmla="*/ 200 h 219"/>
                <a:gd name="T12" fmla="*/ 0 w 165"/>
                <a:gd name="T13" fmla="*/ 207 h 219"/>
                <a:gd name="T14" fmla="*/ 10 w 165"/>
                <a:gd name="T15" fmla="*/ 219 h 219"/>
                <a:gd name="T16" fmla="*/ 104 w 165"/>
                <a:gd name="T17" fmla="*/ 219 h 219"/>
                <a:gd name="T18" fmla="*/ 119 w 165"/>
                <a:gd name="T19" fmla="*/ 207 h 219"/>
                <a:gd name="T20" fmla="*/ 110 w 165"/>
                <a:gd name="T21" fmla="*/ 196 h 219"/>
                <a:gd name="T22" fmla="*/ 37 w 165"/>
                <a:gd name="T23" fmla="*/ 196 h 219"/>
                <a:gd name="T24" fmla="*/ 143 w 165"/>
                <a:gd name="T25" fmla="*/ 76 h 219"/>
                <a:gd name="T26" fmla="*/ 149 w 165"/>
                <a:gd name="T27" fmla="*/ 69 h 219"/>
                <a:gd name="T28" fmla="*/ 163 w 165"/>
                <a:gd name="T29" fmla="*/ 42 h 219"/>
                <a:gd name="T30" fmla="*/ 165 w 165"/>
                <a:gd name="T31" fmla="*/ 24 h 219"/>
                <a:gd name="T32" fmla="*/ 157 w 165"/>
                <a:gd name="T33" fmla="*/ 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5" h="219">
                  <a:moveTo>
                    <a:pt x="157" y="0"/>
                  </a:moveTo>
                  <a:lnTo>
                    <a:pt x="113" y="6"/>
                  </a:lnTo>
                  <a:lnTo>
                    <a:pt x="136" y="16"/>
                  </a:lnTo>
                  <a:lnTo>
                    <a:pt x="140" y="42"/>
                  </a:lnTo>
                  <a:lnTo>
                    <a:pt x="128" y="61"/>
                  </a:lnTo>
                  <a:lnTo>
                    <a:pt x="4" y="200"/>
                  </a:lnTo>
                  <a:lnTo>
                    <a:pt x="0" y="207"/>
                  </a:lnTo>
                  <a:lnTo>
                    <a:pt x="10" y="219"/>
                  </a:lnTo>
                  <a:lnTo>
                    <a:pt x="104" y="219"/>
                  </a:lnTo>
                  <a:lnTo>
                    <a:pt x="119" y="207"/>
                  </a:lnTo>
                  <a:lnTo>
                    <a:pt x="110" y="196"/>
                  </a:lnTo>
                  <a:lnTo>
                    <a:pt x="37" y="196"/>
                  </a:lnTo>
                  <a:lnTo>
                    <a:pt x="143" y="76"/>
                  </a:lnTo>
                  <a:lnTo>
                    <a:pt x="149" y="69"/>
                  </a:lnTo>
                  <a:lnTo>
                    <a:pt x="163" y="42"/>
                  </a:lnTo>
                  <a:lnTo>
                    <a:pt x="165" y="24"/>
                  </a:lnTo>
                  <a:lnTo>
                    <a:pt x="1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4" name="Freeform 73"/>
            <p:cNvSpPr>
              <a:spLocks/>
            </p:cNvSpPr>
            <p:nvPr/>
          </p:nvSpPr>
          <p:spPr bwMode="auto">
            <a:xfrm>
              <a:off x="4185492" y="5032251"/>
              <a:ext cx="44202" cy="24110"/>
            </a:xfrm>
            <a:custGeom>
              <a:avLst/>
              <a:gdLst>
                <a:gd name="T0" fmla="*/ 72 w 109"/>
                <a:gd name="T1" fmla="*/ 0 h 59"/>
                <a:gd name="T2" fmla="*/ 54 w 109"/>
                <a:gd name="T3" fmla="*/ 2 h 59"/>
                <a:gd name="T4" fmla="*/ 28 w 109"/>
                <a:gd name="T5" fmla="*/ 16 h 59"/>
                <a:gd name="T6" fmla="*/ 3 w 109"/>
                <a:gd name="T7" fmla="*/ 43 h 59"/>
                <a:gd name="T8" fmla="*/ 0 w 109"/>
                <a:gd name="T9" fmla="*/ 47 h 59"/>
                <a:gd name="T10" fmla="*/ 9 w 109"/>
                <a:gd name="T11" fmla="*/ 59 h 59"/>
                <a:gd name="T12" fmla="*/ 20 w 109"/>
                <a:gd name="T13" fmla="*/ 53 h 59"/>
                <a:gd name="T14" fmla="*/ 41 w 109"/>
                <a:gd name="T15" fmla="*/ 33 h 59"/>
                <a:gd name="T16" fmla="*/ 65 w 109"/>
                <a:gd name="T17" fmla="*/ 23 h 59"/>
                <a:gd name="T18" fmla="*/ 109 w 109"/>
                <a:gd name="T19" fmla="*/ 17 h 59"/>
                <a:gd name="T20" fmla="*/ 97 w 109"/>
                <a:gd name="T21" fmla="*/ 6 h 59"/>
                <a:gd name="T22" fmla="*/ 72 w 109"/>
                <a:gd name="T2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9" h="59">
                  <a:moveTo>
                    <a:pt x="72" y="0"/>
                  </a:moveTo>
                  <a:lnTo>
                    <a:pt x="54" y="2"/>
                  </a:lnTo>
                  <a:lnTo>
                    <a:pt x="28" y="16"/>
                  </a:lnTo>
                  <a:lnTo>
                    <a:pt x="3" y="43"/>
                  </a:lnTo>
                  <a:lnTo>
                    <a:pt x="0" y="47"/>
                  </a:lnTo>
                  <a:lnTo>
                    <a:pt x="9" y="59"/>
                  </a:lnTo>
                  <a:lnTo>
                    <a:pt x="20" y="53"/>
                  </a:lnTo>
                  <a:lnTo>
                    <a:pt x="41" y="33"/>
                  </a:lnTo>
                  <a:lnTo>
                    <a:pt x="65" y="23"/>
                  </a:lnTo>
                  <a:lnTo>
                    <a:pt x="109" y="17"/>
                  </a:lnTo>
                  <a:lnTo>
                    <a:pt x="97" y="6"/>
                  </a:lnTo>
                  <a:lnTo>
                    <a:pt x="7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045" name="Line 74"/>
          <p:cNvSpPr>
            <a:spLocks noChangeShapeType="1"/>
          </p:cNvSpPr>
          <p:nvPr/>
        </p:nvSpPr>
        <p:spPr bwMode="auto">
          <a:xfrm>
            <a:off x="3550316" y="5169984"/>
            <a:ext cx="235464" cy="0"/>
          </a:xfrm>
          <a:prstGeom prst="line">
            <a:avLst/>
          </a:prstGeom>
          <a:noFill/>
          <a:ln w="38100">
            <a:solidFill>
              <a:srgbClr val="0070C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6" name="Line 75"/>
          <p:cNvSpPr>
            <a:spLocks noChangeShapeType="1"/>
          </p:cNvSpPr>
          <p:nvPr/>
        </p:nvSpPr>
        <p:spPr bwMode="auto">
          <a:xfrm flipH="1">
            <a:off x="3557242" y="4712800"/>
            <a:ext cx="230848" cy="0"/>
          </a:xfrm>
          <a:prstGeom prst="line">
            <a:avLst/>
          </a:prstGeom>
          <a:noFill/>
          <a:ln w="38100">
            <a:solidFill>
              <a:srgbClr val="0070C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7" name="Line 76"/>
          <p:cNvSpPr>
            <a:spLocks noChangeShapeType="1"/>
          </p:cNvSpPr>
          <p:nvPr/>
        </p:nvSpPr>
        <p:spPr bwMode="auto">
          <a:xfrm>
            <a:off x="3788089" y="4712800"/>
            <a:ext cx="230848" cy="229718"/>
          </a:xfrm>
          <a:prstGeom prst="line">
            <a:avLst/>
          </a:prstGeom>
          <a:noFill/>
          <a:ln w="38100">
            <a:solidFill>
              <a:srgbClr val="0070C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8" name="Line 77"/>
          <p:cNvSpPr>
            <a:spLocks noChangeShapeType="1"/>
          </p:cNvSpPr>
          <p:nvPr/>
        </p:nvSpPr>
        <p:spPr bwMode="auto">
          <a:xfrm flipH="1">
            <a:off x="3785780" y="4942518"/>
            <a:ext cx="233156" cy="227466"/>
          </a:xfrm>
          <a:prstGeom prst="line">
            <a:avLst/>
          </a:prstGeom>
          <a:noFill/>
          <a:ln w="38100">
            <a:solidFill>
              <a:srgbClr val="0070C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99989" y="116632"/>
            <a:ext cx="850207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Воротник стоячий отложной</a:t>
            </a:r>
          </a:p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с отрезной стойкой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12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392</TotalTime>
  <Words>362</Words>
  <Application>Microsoft Office PowerPoint</Application>
  <PresentationFormat>Экран (4:3)</PresentationFormat>
  <Paragraphs>101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BlackTie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 Г. Пнева</dc:creator>
  <cp:lastModifiedBy>Анна Г. Пнева</cp:lastModifiedBy>
  <cp:revision>63</cp:revision>
  <dcterms:created xsi:type="dcterms:W3CDTF">2013-10-11T01:46:39Z</dcterms:created>
  <dcterms:modified xsi:type="dcterms:W3CDTF">2015-12-12T06:55:04Z</dcterms:modified>
</cp:coreProperties>
</file>