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7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.jpeg"/><Relationship Id="rId7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1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5"/>
            <a:ext cx="7201717" cy="4896544"/>
          </a:xfrm>
          <a:solidFill>
            <a:schemeClr val="tx2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4900" b="1" i="1" dirty="0" smtClean="0">
                <a:solidFill>
                  <a:srgbClr val="7030A0"/>
                </a:solidFill>
              </a:rPr>
              <a:t>АНОХИНОЙ</a:t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sz="4900" b="1" i="1" dirty="0" smtClean="0">
                <a:solidFill>
                  <a:srgbClr val="7030A0"/>
                </a:solidFill>
              </a:rPr>
              <a:t>ЕКАТЕРИНЫ</a:t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sz="4900" b="1" i="1" dirty="0" smtClean="0">
                <a:solidFill>
                  <a:srgbClr val="7030A0"/>
                </a:solidFill>
              </a:rPr>
              <a:t>ВИКТОРОВНЫ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воспитателя</a:t>
            </a:r>
            <a:r>
              <a:rPr lang="ru-RU" sz="4000" b="1" i="1" dirty="0">
                <a:solidFill>
                  <a:srgbClr val="7030A0"/>
                </a:solidFill>
              </a:rPr>
              <a:t/>
            </a:r>
            <a:br>
              <a:rPr lang="ru-RU" sz="4000" b="1" i="1" dirty="0">
                <a:solidFill>
                  <a:srgbClr val="7030A0"/>
                </a:solidFill>
              </a:rPr>
            </a:br>
            <a:r>
              <a:rPr lang="ru-RU" sz="3600" b="1" i="1" dirty="0">
                <a:solidFill>
                  <a:srgbClr val="7030A0"/>
                </a:solidFill>
              </a:rPr>
              <a:t>МБДОУ ЦРР - ДС </a:t>
            </a:r>
            <a:r>
              <a:rPr lang="ru-RU" b="1" i="1" dirty="0">
                <a:solidFill>
                  <a:srgbClr val="7030A0"/>
                </a:solidFill>
              </a:rPr>
              <a:t>«Сказка»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г. Мичуринска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Тамбовской области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63688" y="5462091"/>
            <a:ext cx="7200800" cy="1267877"/>
          </a:xfrm>
          <a:solidFill>
            <a:schemeClr val="tx2"/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7100" b="1" i="1" dirty="0" smtClean="0">
                <a:solidFill>
                  <a:srgbClr val="7030A0"/>
                </a:solidFill>
              </a:rPr>
              <a:t>ПОРТФОЛИО</a:t>
            </a:r>
            <a:endParaRPr lang="ru-RU" sz="71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18" y="744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4546" y="-217946"/>
            <a:ext cx="5256584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Разное\фотки\DSC03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2352010" cy="32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24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7140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НЕПОСРЕДСТВЕННО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ОБРАЗОВАТЕЛЬНАЯ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ДЕЯТЕЛЬНОСТЬ В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УЧРЕЖДЕНИИ</a:t>
            </a:r>
          </a:p>
        </p:txBody>
      </p:sp>
      <p:pic>
        <p:nvPicPr>
          <p:cNvPr id="4098" name="Picture 2" descr="F:\Катя(работа)\Новая папка\IMG_2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43924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атя(работа)\Новая папка\IMG_2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2956"/>
            <a:ext cx="355097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7912">
            <a:off x="958000" y="3925563"/>
            <a:ext cx="1902213" cy="211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cursomaquillajeonline.com/wp-content/uploads/2013/07/tumblr_static_pink_butterfly_pictures_128022183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92235">
            <a:off x="3120877" y="4429658"/>
            <a:ext cx="2153989" cy="229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71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НЕПОСРЕДСТВЕННО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ОБРАЗОВАТЕЛЬНАЯ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ДЕЯТЕЛЬНОСТЬ В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УЧРЕЖДЕНИИ</a:t>
            </a:r>
          </a:p>
        </p:txBody>
      </p:sp>
      <p:pic>
        <p:nvPicPr>
          <p:cNvPr id="5123" name="Picture 3" descr="C:\Users\Максим\Desktop\Новая папка (3)\IMG_3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56792"/>
            <a:ext cx="3886600" cy="26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ксим\Desktop\Новая папка (3)\IMG_3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38" y="2038136"/>
            <a:ext cx="3658574" cy="29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Катя(работа)\Новая папка\IMG_2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373860"/>
            <a:ext cx="4680519" cy="22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0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5893" y="-387424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ИСПОЛЬЗОВАНИЕ ИКТ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 ОБРАЗОВАТЕЛЬНОЙ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ДЕЯТЕЛЬНОСТИ</a:t>
            </a:r>
          </a:p>
        </p:txBody>
      </p:sp>
      <p:pic>
        <p:nvPicPr>
          <p:cNvPr id="6146" name="Picture 2" descr="C:\Users\Максим\Desktop\Новая папка (3)\IMG_3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97" y="1719068"/>
            <a:ext cx="3949135" cy="30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ксим\Desktop\Новая папка (3)\IMG_3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43998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анимашки\анимашки\насекомые\butterfly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7912">
            <a:off x="6160376" y="4455212"/>
            <a:ext cx="2152153" cy="21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cursomaquillajeonline.com/wp-content/uploads/2013/07/tumblr_static_pink_butterfly_pictures_128022183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92235">
            <a:off x="2031401" y="1041633"/>
            <a:ext cx="2171014" cy="253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76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1338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315416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УЧАСТИЕ В МЕТОДИЧЕСКОЙ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РАБОТЕ (КОНКУРСАХ) В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СОЦИАЛЬНОЙ СЕТИ</a:t>
            </a:r>
          </a:p>
        </p:txBody>
      </p:sp>
      <p:pic>
        <p:nvPicPr>
          <p:cNvPr id="1026" name="Picture 2" descr="C:\Users\Максим\Desktop\Свидетельство № 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52" y="1412776"/>
            <a:ext cx="27964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Свидетельство № 4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62" y="1668805"/>
            <a:ext cx="2882049" cy="47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6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9677" y="-315416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РАБОТА С РОДИТЕЛЯМИ</a:t>
            </a:r>
          </a:p>
        </p:txBody>
      </p:sp>
      <p:pic>
        <p:nvPicPr>
          <p:cNvPr id="2050" name="Picture 2" descr="C:\Users\Максим\Desktop\ДОКУМЕНТЫ ГР.№12\Папка группы №12\Памятки для родителей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2195"/>
            <a:ext cx="2520280" cy="49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esktop\ДОКУМЕНТЫ ГР.№12\Папка группы №12\Памятки для родителей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1697"/>
            <a:ext cx="2664296" cy="52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54802"/>
              </p:ext>
            </p:extLst>
          </p:nvPr>
        </p:nvGraphicFramePr>
        <p:xfrm>
          <a:off x="6012160" y="1196752"/>
          <a:ext cx="28178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7" imgW="6554314" imgH="9454088" progId="Word.Document.8">
                  <p:embed/>
                </p:oleObj>
              </mc:Choice>
              <mc:Fallback>
                <p:oleObj name="Document" r:id="rId7" imgW="6554314" imgH="94540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2160" y="1196752"/>
                        <a:ext cx="28178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05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2434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ВНЕШНЯЯ ОЦЕНКА</a:t>
            </a:r>
          </a:p>
        </p:txBody>
      </p:sp>
      <p:pic>
        <p:nvPicPr>
          <p:cNvPr id="3074" name="Picture 2" descr="C:\Users\Максим\Desktop\IMG_3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2608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IMG_3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1393"/>
            <a:ext cx="3096344" cy="42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Desktop\IMG_33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14806"/>
            <a:ext cx="2376264" cy="49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0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6034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7" y="24985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ДОСТИЖЕНИЯ</a:t>
            </a:r>
          </a:p>
        </p:txBody>
      </p:sp>
      <p:pic>
        <p:nvPicPr>
          <p:cNvPr id="1026" name="Picture 2" descr="C:\Users\Максим\Desktop\Новая папка (3)\IMG_3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340768"/>
            <a:ext cx="23762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Новая папка (3)\IMG_3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27" y="1019291"/>
            <a:ext cx="2664296" cy="4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Новая папка (3)\IMG_3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08" y="938629"/>
            <a:ext cx="2910555" cy="47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8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45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380461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МОИ ПЕРЕВОПЛОЩЕНИЯ</a:t>
            </a:r>
          </a:p>
        </p:txBody>
      </p:sp>
      <p:pic>
        <p:nvPicPr>
          <p:cNvPr id="2050" name="Picture 2" descr="C:\Users\Максим\Desktop\Фото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98" y="991696"/>
            <a:ext cx="3389842" cy="31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DSC03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2105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им\Desktop\DSC02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54" y="4293096"/>
            <a:ext cx="408198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0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262"/>
            <a:ext cx="8784000" cy="660614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380461"/>
            <a:ext cx="4944868" cy="5472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63888" y="3996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МОИ ПЕРЕВОПЛОЩЕНИЯ</a:t>
            </a:r>
          </a:p>
        </p:txBody>
      </p:sp>
      <p:pic>
        <p:nvPicPr>
          <p:cNvPr id="4103" name="Picture 7" descr="C:\Users\Максим\Desktop\DSC02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3494"/>
            <a:ext cx="3750729" cy="54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Максим\Desktop\DSC02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2876"/>
            <a:ext cx="3456383" cy="48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7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2890"/>
            <a:ext cx="8643998" cy="6598516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53144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64578" y="73310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ОСНОВНЫЕ СВЕДЕНИЯ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05066"/>
              </p:ext>
            </p:extLst>
          </p:nvPr>
        </p:nvGraphicFramePr>
        <p:xfrm>
          <a:off x="457200" y="1772816"/>
          <a:ext cx="8316913" cy="47547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1857"/>
                <a:gridCol w="590505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2400" b="1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МГПИ, факультет дошкольной педагогики и психологии, 2008 г. </a:t>
                      </a:r>
                    </a:p>
                  </a:txBody>
                  <a:tcPr marL="91434" marR="91434" marT="45710" marB="45710"/>
                </a:tc>
              </a:tr>
              <a:tr h="1188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диплому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дошкольной педагогики и психологии</a:t>
                      </a:r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</a:tr>
              <a:tr h="1188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Стаж  работы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                   -   7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 10 месяцев</a:t>
                      </a:r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    -   7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 10 месяцев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данном ДОУ        -   5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</a:tr>
              <a:tr h="1188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категория, срок действия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занимаемой должности 30.10.2012г.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10" marB="4571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5715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47667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7030A0"/>
                </a:solidFill>
              </a:rPr>
              <a:t>ПОВЫШЕНИЕ </a:t>
            </a:r>
          </a:p>
          <a:p>
            <a:pPr algn="r"/>
            <a:r>
              <a:rPr lang="ru-RU" sz="3600" b="1" i="1" dirty="0" smtClean="0">
                <a:solidFill>
                  <a:srgbClr val="7030A0"/>
                </a:solidFill>
              </a:rPr>
              <a:t>КВАЛИФИКАЦИИ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1552"/>
              </p:ext>
            </p:extLst>
          </p:nvPr>
        </p:nvGraphicFramePr>
        <p:xfrm>
          <a:off x="1403648" y="1814245"/>
          <a:ext cx="718327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240360"/>
                <a:gridCol w="2070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7030A0"/>
                          </a:solidFill>
                        </a:rPr>
                        <a:t>Год</a:t>
                      </a:r>
                      <a:endParaRPr lang="ru-RU" sz="2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7030A0"/>
                          </a:solidFill>
                        </a:rPr>
                        <a:t>Название курса</a:t>
                      </a:r>
                      <a:endParaRPr lang="ru-RU" sz="2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7030A0"/>
                          </a:solidFill>
                        </a:rPr>
                        <a:t>Кем и когда выдан</a:t>
                      </a:r>
                      <a:endParaRPr lang="ru-RU" sz="2400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22.03.2012 –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02.11.2012г.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«Организация и содержание </a:t>
                      </a:r>
                      <a:r>
                        <a:rPr lang="ru-RU" sz="2400" b="1" i="1" dirty="0" err="1" smtClean="0">
                          <a:solidFill>
                            <a:srgbClr val="7030A0"/>
                          </a:solidFill>
                        </a:rPr>
                        <a:t>воспитательно</a:t>
                      </a: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7030A0"/>
                          </a:solidFill>
                        </a:rPr>
                        <a:t> -</a:t>
                      </a: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образовательного процесса в условиях реализации современных моделей дошкольного образования» (144 часа)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Свидетельство №9270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</a:rPr>
                        <a:t>ТОГОАУ ДПО «ИПКРО»</a:t>
                      </a:r>
                      <a:endParaRPr lang="ru-RU" sz="24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4889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</a:rPr>
              <a:t>Самообразование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619672" y="1595021"/>
            <a:ext cx="68407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год: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«Роль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дыхательной гимнастики для укрепления здоровья детей дошкольного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завершения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Папка – передвижка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2014-2015 учебный год: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«Оздоровление детей дошкольного возраста в условиях ДОУ»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завершения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Годовой проект «Первые шаги к здоровью»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814" y="-17140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МОЙ ПРОФЕССИОНАЛЬНЫЙ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 КОДЕКС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3"/>
            <a:ext cx="6342845" cy="51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822214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34" y="-2434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840760" cy="52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031"/>
            <a:ext cx="8825252" cy="6637173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ИКТ КОМПЕТЕНТНОСТЬ</a:t>
            </a:r>
          </a:p>
        </p:txBody>
      </p:sp>
      <p:pic>
        <p:nvPicPr>
          <p:cNvPr id="1026" name="Picture 2" descr="C:\Users\Максим\Desktop\Новая папка (3)\IMG_3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3166"/>
            <a:ext cx="2505191" cy="43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Новая папка (3)\IMG_3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91696"/>
            <a:ext cx="2376264" cy="44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Новая папка (3)\IMG_3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0" y="1916832"/>
            <a:ext cx="2200686" cy="44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1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" y="-17140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СТРАНИЧКА В СОЦИАЛЬНОЙ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СЕТИ РАБОТНИКОВ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ОБРАЗОВАНИЯ</a:t>
            </a:r>
          </a:p>
        </p:txBody>
      </p:sp>
      <p:pic>
        <p:nvPicPr>
          <p:cNvPr id="2050" name="Picture 2" descr="C:\Users\Максим\Desktop\Новая папка (3)\IMG_3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8804"/>
            <a:ext cx="7272808" cy="50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6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35896" y="468476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ИСПОЛЬЗОВАНИЕ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ЗЛЕКТРОННЫХ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ОБРАЗОВАТЕЛЬНЫХ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РЕСУРСОВ</a:t>
            </a:r>
          </a:p>
        </p:txBody>
      </p:sp>
      <p:pic>
        <p:nvPicPr>
          <p:cNvPr id="2" name="Picture 2" descr="C:\Users\Максим\Desktop\Новая папка (3)\IMG_3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56793"/>
            <a:ext cx="330951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Новая папка (3)\IMG_3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8137"/>
            <a:ext cx="3456384" cy="21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ксим\Desktop\Новая папка (3)\IMG_3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9" y="3717032"/>
            <a:ext cx="33202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ксим\Desktop\Новая папка (3)\IMG_33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437113"/>
            <a:ext cx="367525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01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194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 Microsoft Word 97-2003</vt:lpstr>
      <vt:lpstr>АНОХИНОЙ ЕКАТЕРИНЫ ВИКТОРОВНЫ воспитателя МБДОУ ЦРР - ДС «Сказка»  г. Мичуринска  Тамбовской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Максим</cp:lastModifiedBy>
  <cp:revision>33</cp:revision>
  <dcterms:created xsi:type="dcterms:W3CDTF">2012-05-18T13:41:25Z</dcterms:created>
  <dcterms:modified xsi:type="dcterms:W3CDTF">2015-12-01T19:19:09Z</dcterms:modified>
</cp:coreProperties>
</file>