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10F075"/>
    <a:srgbClr val="40BAC0"/>
    <a:srgbClr val="4DB393"/>
    <a:srgbClr val="07AEF9"/>
    <a:srgbClr val="E67826"/>
    <a:srgbClr val="F2B91A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49" autoAdjust="0"/>
  </p:normalViewPr>
  <p:slideViewPr>
    <p:cSldViewPr>
      <p:cViewPr varScale="1">
        <p:scale>
          <a:sx n="72" d="100"/>
          <a:sy n="7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3;&#1080;&#1096;&#1082;&#1080;&#1085;&#1072;\Desktop\&#1083;&#1086;&#1075;\&#1084;&#1086;&#1083;&#1086;&#1076;&#1077;&#1094;.mp3" TargetMode="External"/><Relationship Id="rId1" Type="http://schemas.openxmlformats.org/officeDocument/2006/relationships/audio" Target="file:///C:\Users\&#1055;&#1083;&#1080;&#1096;&#1082;&#1080;&#1085;&#1072;\Desktop\&#1083;&#1086;&#1075;\&#1085;&#1077;&#1090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3;&#1080;&#1096;&#1082;&#1080;&#1085;&#1072;\Desktop\&#1083;&#1086;&#1075;\&#1084;&#1086;&#1083;&#1086;&#1076;&#1077;&#1094;.mp3" TargetMode="External"/><Relationship Id="rId1" Type="http://schemas.openxmlformats.org/officeDocument/2006/relationships/audio" Target="file:///C:\Users\&#1055;&#1083;&#1080;&#1096;&#1082;&#1080;&#1085;&#1072;\Desktop\&#1083;&#1086;&#1075;\&#1085;&#1077;&#1090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C:\Users\&#1055;&#1083;&#1080;&#1096;&#1082;&#1080;&#1085;&#1072;\Desktop\&#1085;&#1077;&#1090;.mp3" TargetMode="External"/><Relationship Id="rId1" Type="http://schemas.openxmlformats.org/officeDocument/2006/relationships/audio" Target="file:///C:\Users\&#1055;&#1083;&#1080;&#1096;&#1082;&#1080;&#1085;&#1072;\Desktop\&#1083;&#1086;&#1075;\&#1084;&#1086;&#1083;&#1086;&#1076;&#1077;&#1094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3;&#1080;&#1096;&#1082;&#1080;&#1085;&#1072;\Desktop\&#1083;&#1086;&#1075;\&#1084;&#1086;&#1083;&#1086;&#1076;&#1077;&#1094;.mp3" TargetMode="External"/><Relationship Id="rId1" Type="http://schemas.openxmlformats.org/officeDocument/2006/relationships/audio" Target="file:///C:\Users\&#1055;&#1083;&#1080;&#1096;&#1082;&#1080;&#1085;&#1072;\Desktop\&#1083;&#1086;&#1075;\&#1085;&#1077;&#1090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3;&#1080;&#1096;&#1082;&#1080;&#1085;&#1072;\Desktop\&#1083;&#1086;&#1075;\&#1084;&#1086;&#1083;&#1086;&#1076;&#1077;&#1094;.mp3" TargetMode="External"/><Relationship Id="rId1" Type="http://schemas.openxmlformats.org/officeDocument/2006/relationships/audio" Target="file:///C:\Users\&#1055;&#1083;&#1080;&#1096;&#1082;&#1080;&#1085;&#1072;\Desktop\&#1083;&#1086;&#1075;\&#1085;&#1077;&#1090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3;&#1080;&#1096;&#1082;&#1080;&#1085;&#1072;\Desktop\&#1083;&#1086;&#1075;\&#1084;&#1086;&#1083;&#1086;&#1076;&#1077;&#1094;.mp3" TargetMode="External"/><Relationship Id="rId1" Type="http://schemas.openxmlformats.org/officeDocument/2006/relationships/audio" Target="file:///C:\Users\&#1055;&#1083;&#1080;&#1096;&#1082;&#1080;&#1085;&#1072;\Desktop\&#1083;&#1086;&#1075;\&#1085;&#1077;&#1090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3;&#1080;&#1096;&#1082;&#1080;&#1085;&#1072;\Desktop\&#1083;&#1086;&#1075;\&#1084;&#1086;&#1083;&#1086;&#1076;&#1077;&#1094;.mp3" TargetMode="External"/><Relationship Id="rId1" Type="http://schemas.openxmlformats.org/officeDocument/2006/relationships/audio" Target="file:///C:\Users\&#1055;&#1083;&#1080;&#1096;&#1082;&#1080;&#1085;&#1072;\Desktop\&#1083;&#1086;&#1075;\&#1085;&#1077;&#1090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3;&#1080;&#1096;&#1082;&#1080;&#1085;&#1072;\Desktop\&#1083;&#1086;&#1075;\&#1084;&#1086;&#1083;&#1086;&#1076;&#1077;&#1094;.mp3" TargetMode="External"/><Relationship Id="rId1" Type="http://schemas.openxmlformats.org/officeDocument/2006/relationships/audio" Target="file:///C:\Users\&#1055;&#1083;&#1080;&#1096;&#1082;&#1080;&#1085;&#1072;\Desktop\&#1083;&#1086;&#1075;\&#1085;&#1077;&#1090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3;&#1080;&#1096;&#1082;&#1080;&#1085;&#1072;\Desktop\&#1083;&#1086;&#1075;\&#1084;&#1086;&#1083;&#1086;&#1076;&#1077;&#1094;.mp3" TargetMode="External"/><Relationship Id="rId1" Type="http://schemas.openxmlformats.org/officeDocument/2006/relationships/audio" Target="file:///C:\Users\&#1055;&#1083;&#1080;&#1096;&#1082;&#1080;&#1085;&#1072;\Desktop\&#1083;&#1086;&#1075;\&#1085;&#1077;&#1090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3;&#1080;&#1096;&#1082;&#1080;&#1085;&#1072;\Desktop\&#1083;&#1086;&#1075;\&#1084;&#1086;&#1083;&#1086;&#1076;&#1077;&#1094;.mp3" TargetMode="External"/><Relationship Id="rId1" Type="http://schemas.openxmlformats.org/officeDocument/2006/relationships/audio" Target="file:///C:\Users\&#1055;&#1083;&#1080;&#1096;&#1082;&#1080;&#1085;&#1072;\Desktop\&#1083;&#1086;&#1075;\&#1085;&#1077;&#1090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1334ьид\63daf16cc6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57430"/>
            <a:ext cx="4427530" cy="3791009"/>
          </a:xfrm>
          <a:prstGeom prst="rect">
            <a:avLst/>
          </a:prstGeom>
          <a:noFill/>
        </p:spPr>
      </p:pic>
      <p:pic>
        <p:nvPicPr>
          <p:cNvPr id="1027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57667" cy="1095371"/>
          </a:xfrm>
          <a:prstGeom prst="rect">
            <a:avLst/>
          </a:prstGeom>
          <a:noFill/>
        </p:spPr>
      </p:pic>
      <p:pic>
        <p:nvPicPr>
          <p:cNvPr id="7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2"/>
            <a:ext cx="957667" cy="1095371"/>
          </a:xfrm>
          <a:prstGeom prst="rect">
            <a:avLst/>
          </a:prstGeom>
          <a:noFill/>
        </p:spPr>
      </p:pic>
      <p:pic>
        <p:nvPicPr>
          <p:cNvPr id="8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957667" cy="1095371"/>
          </a:xfrm>
          <a:prstGeom prst="rect">
            <a:avLst/>
          </a:prstGeom>
          <a:noFill/>
        </p:spPr>
      </p:pic>
      <p:pic>
        <p:nvPicPr>
          <p:cNvPr id="9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957667" cy="1095371"/>
          </a:xfrm>
          <a:prstGeom prst="rect">
            <a:avLst/>
          </a:prstGeom>
          <a:noFill/>
        </p:spPr>
      </p:pic>
      <p:pic>
        <p:nvPicPr>
          <p:cNvPr id="10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578" y="3545660"/>
            <a:ext cx="957667" cy="1095371"/>
          </a:xfrm>
          <a:prstGeom prst="rect">
            <a:avLst/>
          </a:prstGeom>
          <a:noFill/>
        </p:spPr>
      </p:pic>
      <p:pic>
        <p:nvPicPr>
          <p:cNvPr id="11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333" y="2643182"/>
            <a:ext cx="957667" cy="1095371"/>
          </a:xfrm>
          <a:prstGeom prst="rect">
            <a:avLst/>
          </a:prstGeom>
          <a:noFill/>
        </p:spPr>
      </p:pic>
      <p:pic>
        <p:nvPicPr>
          <p:cNvPr id="12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957667" cy="1095371"/>
          </a:xfrm>
          <a:prstGeom prst="rect">
            <a:avLst/>
          </a:prstGeom>
          <a:noFill/>
        </p:spPr>
      </p:pic>
      <p:pic>
        <p:nvPicPr>
          <p:cNvPr id="13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333" y="1714488"/>
            <a:ext cx="957667" cy="1095371"/>
          </a:xfrm>
          <a:prstGeom prst="rect">
            <a:avLst/>
          </a:prstGeom>
          <a:noFill/>
        </p:spPr>
      </p:pic>
      <p:pic>
        <p:nvPicPr>
          <p:cNvPr id="14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333" y="857232"/>
            <a:ext cx="957667" cy="1095371"/>
          </a:xfrm>
          <a:prstGeom prst="rect">
            <a:avLst/>
          </a:prstGeom>
          <a:noFill/>
        </p:spPr>
      </p:pic>
      <p:pic>
        <p:nvPicPr>
          <p:cNvPr id="15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333" y="0"/>
            <a:ext cx="957667" cy="1095371"/>
          </a:xfrm>
          <a:prstGeom prst="rect">
            <a:avLst/>
          </a:prstGeom>
          <a:noFill/>
        </p:spPr>
      </p:pic>
      <p:pic>
        <p:nvPicPr>
          <p:cNvPr id="16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29"/>
            <a:ext cx="957667" cy="1095371"/>
          </a:xfrm>
          <a:prstGeom prst="rect">
            <a:avLst/>
          </a:prstGeom>
          <a:noFill/>
        </p:spPr>
      </p:pic>
      <p:pic>
        <p:nvPicPr>
          <p:cNvPr id="17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8"/>
            <a:ext cx="957667" cy="1095371"/>
          </a:xfrm>
          <a:prstGeom prst="rect">
            <a:avLst/>
          </a:prstGeom>
          <a:noFill/>
        </p:spPr>
      </p:pic>
      <p:pic>
        <p:nvPicPr>
          <p:cNvPr id="18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667" cy="1095371"/>
          </a:xfrm>
          <a:prstGeom prst="rect">
            <a:avLst/>
          </a:prstGeom>
          <a:noFill/>
        </p:spPr>
      </p:pic>
      <p:pic>
        <p:nvPicPr>
          <p:cNvPr id="19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333" y="4429132"/>
            <a:ext cx="957667" cy="1095371"/>
          </a:xfrm>
          <a:prstGeom prst="rect">
            <a:avLst/>
          </a:prstGeom>
          <a:noFill/>
        </p:spPr>
      </p:pic>
      <p:pic>
        <p:nvPicPr>
          <p:cNvPr id="20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333" y="5286388"/>
            <a:ext cx="957667" cy="1095371"/>
          </a:xfrm>
          <a:prstGeom prst="rect">
            <a:avLst/>
          </a:prstGeom>
          <a:noFill/>
        </p:spPr>
      </p:pic>
      <p:pic>
        <p:nvPicPr>
          <p:cNvPr id="21" name="Picture 3" descr="D:\мама\для ж\Мои рисунки\цветы\62360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333" y="5762629"/>
            <a:ext cx="957667" cy="10953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428604"/>
            <a:ext cx="695969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Логовастик</a:t>
            </a:r>
            <a:endParaRPr lang="ru-RU" sz="100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Новая папка\проект2\images\izobrajenie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071546"/>
            <a:ext cx="3873141" cy="550070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714744" y="4000504"/>
            <a:ext cx="121444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фигуру. Объясните свой выбор.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4714876" y="4714884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3786182" y="4714884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2857488" y="464344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4714876" y="5786454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3786182" y="5786454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2857488" y="5786454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57752" y="4857760"/>
            <a:ext cx="161900" cy="161900"/>
          </a:xfrm>
          <a:prstGeom prst="rect">
            <a:avLst/>
          </a:prstGeom>
        </p:spPr>
      </p:pic>
      <p:pic>
        <p:nvPicPr>
          <p:cNvPr id="13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00364" y="4786322"/>
            <a:ext cx="161900" cy="161900"/>
          </a:xfrm>
          <a:prstGeom prst="rect">
            <a:avLst/>
          </a:prstGeom>
        </p:spPr>
      </p:pic>
      <p:pic>
        <p:nvPicPr>
          <p:cNvPr id="14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57752" y="5929330"/>
            <a:ext cx="161900" cy="161900"/>
          </a:xfrm>
          <a:prstGeom prst="rect">
            <a:avLst/>
          </a:prstGeom>
        </p:spPr>
      </p:pic>
      <p:pic>
        <p:nvPicPr>
          <p:cNvPr id="15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29058" y="5929330"/>
            <a:ext cx="161900" cy="161900"/>
          </a:xfrm>
          <a:prstGeom prst="rect">
            <a:avLst/>
          </a:prstGeom>
        </p:spPr>
      </p:pic>
      <p:pic>
        <p:nvPicPr>
          <p:cNvPr id="16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00364" y="5929330"/>
            <a:ext cx="161900" cy="161900"/>
          </a:xfrm>
          <a:prstGeom prst="rect">
            <a:avLst/>
          </a:prstGeom>
        </p:spPr>
      </p:pic>
      <p:pic>
        <p:nvPicPr>
          <p:cNvPr id="17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929058" y="4857760"/>
            <a:ext cx="142876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7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Новая папка\проект2\images\izobraj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069974"/>
            <a:ext cx="4632689" cy="535942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4786314" y="4929198"/>
            <a:ext cx="121444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фигуру. Объясните свой выбор.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4929190" y="464344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4929190" y="571501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4000496" y="464344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4000496" y="571501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3071802" y="464344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3071802" y="571501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43372" y="5857892"/>
            <a:ext cx="161900" cy="161900"/>
          </a:xfrm>
          <a:prstGeom prst="rect">
            <a:avLst/>
          </a:prstGeom>
        </p:spPr>
      </p:pic>
      <p:pic>
        <p:nvPicPr>
          <p:cNvPr id="13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14678" y="4786322"/>
            <a:ext cx="161900" cy="161900"/>
          </a:xfrm>
          <a:prstGeom prst="rect">
            <a:avLst/>
          </a:prstGeom>
        </p:spPr>
      </p:pic>
      <p:pic>
        <p:nvPicPr>
          <p:cNvPr id="14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43372" y="4786322"/>
            <a:ext cx="161900" cy="161900"/>
          </a:xfrm>
          <a:prstGeom prst="rect">
            <a:avLst/>
          </a:prstGeom>
        </p:spPr>
      </p:pic>
      <p:pic>
        <p:nvPicPr>
          <p:cNvPr id="15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72066" y="4786322"/>
            <a:ext cx="161900" cy="161900"/>
          </a:xfrm>
          <a:prstGeom prst="rect">
            <a:avLst/>
          </a:prstGeom>
        </p:spPr>
      </p:pic>
      <p:pic>
        <p:nvPicPr>
          <p:cNvPr id="16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14678" y="5857892"/>
            <a:ext cx="161900" cy="161900"/>
          </a:xfrm>
          <a:prstGeom prst="rect">
            <a:avLst/>
          </a:prstGeom>
        </p:spPr>
      </p:pic>
      <p:pic>
        <p:nvPicPr>
          <p:cNvPr id="17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072066" y="5857892"/>
            <a:ext cx="142876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7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Новая папка\проект2\images\izobrajeni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4863396" cy="48107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Разгадай  пословицу.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5657671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Подсказка: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читайте пословицу задом на перёд.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642918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Друзья познаются в беде.</a:t>
            </a:r>
            <a:endParaRPr lang="ru-RU" sz="4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500042"/>
            <a:ext cx="9144000" cy="5500726"/>
          </a:xfrm>
          <a:prstGeom prst="cloud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285992"/>
            <a:ext cx="63576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i="1" cap="none" spc="0" dirty="0" smtClean="0">
                <a:ln w="53975" cmpd="sng">
                  <a:solidFill>
                    <a:srgbClr val="000099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9600" b="1" i="1" cap="none" spc="0" dirty="0">
              <a:ln w="53975" cmpd="sng">
                <a:solidFill>
                  <a:srgbClr val="000099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E:\21334ьид\backgrounds_10004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572140"/>
            <a:ext cx="952500" cy="1143000"/>
          </a:xfrm>
          <a:prstGeom prst="rect">
            <a:avLst/>
          </a:prstGeom>
          <a:noFill/>
        </p:spPr>
      </p:pic>
      <p:pic>
        <p:nvPicPr>
          <p:cNvPr id="14341" name="Picture 5" descr="E:\21334ьид\backgrounds_10004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214950"/>
            <a:ext cx="952500" cy="1143000"/>
          </a:xfrm>
          <a:prstGeom prst="rect">
            <a:avLst/>
          </a:prstGeom>
          <a:noFill/>
        </p:spPr>
      </p:pic>
      <p:pic>
        <p:nvPicPr>
          <p:cNvPr id="14342" name="Picture 6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00504"/>
            <a:ext cx="2237277" cy="938213"/>
          </a:xfrm>
          <a:prstGeom prst="rect">
            <a:avLst/>
          </a:prstGeom>
          <a:noFill/>
        </p:spPr>
      </p:pic>
      <p:pic>
        <p:nvPicPr>
          <p:cNvPr id="14343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86190"/>
            <a:ext cx="2066925" cy="866775"/>
          </a:xfrm>
          <a:prstGeom prst="rect">
            <a:avLst/>
          </a:prstGeom>
          <a:noFill/>
        </p:spPr>
      </p:pic>
      <p:pic>
        <p:nvPicPr>
          <p:cNvPr id="14344" name="Picture 8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071546"/>
            <a:ext cx="2066925" cy="866775"/>
          </a:xfrm>
          <a:prstGeom prst="rect">
            <a:avLst/>
          </a:prstGeom>
          <a:noFill/>
        </p:spPr>
      </p:pic>
      <p:pic>
        <p:nvPicPr>
          <p:cNvPr id="14345" name="Picture 9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0724" y="1285860"/>
            <a:ext cx="2384930" cy="1000132"/>
          </a:xfrm>
          <a:prstGeom prst="rect">
            <a:avLst/>
          </a:prstGeom>
          <a:noFill/>
        </p:spPr>
      </p:pic>
      <p:pic>
        <p:nvPicPr>
          <p:cNvPr id="14346" name="Picture 10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00240"/>
            <a:ext cx="2066925" cy="866775"/>
          </a:xfrm>
          <a:prstGeom prst="rect">
            <a:avLst/>
          </a:prstGeom>
          <a:noFill/>
        </p:spPr>
      </p:pic>
      <p:pic>
        <p:nvPicPr>
          <p:cNvPr id="14347" name="Picture 11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071546"/>
            <a:ext cx="2066925" cy="866775"/>
          </a:xfrm>
          <a:prstGeom prst="rect">
            <a:avLst/>
          </a:prstGeom>
          <a:noFill/>
        </p:spPr>
      </p:pic>
      <p:pic>
        <p:nvPicPr>
          <p:cNvPr id="14348" name="Picture 12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14620"/>
            <a:ext cx="2066925" cy="866775"/>
          </a:xfrm>
          <a:prstGeom prst="rect">
            <a:avLst/>
          </a:prstGeom>
          <a:noFill/>
        </p:spPr>
      </p:pic>
      <p:pic>
        <p:nvPicPr>
          <p:cNvPr id="14349" name="Picture 13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857496"/>
            <a:ext cx="2066925" cy="866775"/>
          </a:xfrm>
          <a:prstGeom prst="rect">
            <a:avLst/>
          </a:prstGeom>
          <a:noFill/>
        </p:spPr>
      </p:pic>
      <p:pic>
        <p:nvPicPr>
          <p:cNvPr id="14350" name="Picture 14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85926"/>
            <a:ext cx="2066925" cy="866775"/>
          </a:xfrm>
          <a:prstGeom prst="rect">
            <a:avLst/>
          </a:prstGeom>
          <a:noFill/>
        </p:spPr>
      </p:pic>
      <p:pic>
        <p:nvPicPr>
          <p:cNvPr id="14351" name="Picture 15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429000"/>
            <a:ext cx="2066925" cy="866775"/>
          </a:xfrm>
          <a:prstGeom prst="rect">
            <a:avLst/>
          </a:prstGeom>
          <a:noFill/>
        </p:spPr>
      </p:pic>
      <p:pic>
        <p:nvPicPr>
          <p:cNvPr id="14352" name="Picture 16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643182"/>
            <a:ext cx="2066925" cy="866775"/>
          </a:xfrm>
          <a:prstGeom prst="rect">
            <a:avLst/>
          </a:prstGeom>
          <a:noFill/>
        </p:spPr>
      </p:pic>
      <p:pic>
        <p:nvPicPr>
          <p:cNvPr id="14353" name="Picture 17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538" y="2995613"/>
            <a:ext cx="2066925" cy="866775"/>
          </a:xfrm>
          <a:prstGeom prst="rect">
            <a:avLst/>
          </a:prstGeom>
          <a:noFill/>
        </p:spPr>
      </p:pic>
      <p:pic>
        <p:nvPicPr>
          <p:cNvPr id="14354" name="Picture 18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786058"/>
            <a:ext cx="2066925" cy="866775"/>
          </a:xfrm>
          <a:prstGeom prst="rect">
            <a:avLst/>
          </a:prstGeom>
          <a:noFill/>
        </p:spPr>
      </p:pic>
      <p:pic>
        <p:nvPicPr>
          <p:cNvPr id="21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714620"/>
            <a:ext cx="2066925" cy="866775"/>
          </a:xfrm>
          <a:prstGeom prst="rect">
            <a:avLst/>
          </a:prstGeom>
          <a:noFill/>
        </p:spPr>
      </p:pic>
      <p:pic>
        <p:nvPicPr>
          <p:cNvPr id="22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256"/>
            <a:ext cx="2066925" cy="866775"/>
          </a:xfrm>
          <a:prstGeom prst="rect">
            <a:avLst/>
          </a:prstGeom>
          <a:noFill/>
        </p:spPr>
      </p:pic>
      <p:pic>
        <p:nvPicPr>
          <p:cNvPr id="23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572008"/>
            <a:ext cx="2066925" cy="866775"/>
          </a:xfrm>
          <a:prstGeom prst="rect">
            <a:avLst/>
          </a:prstGeom>
          <a:noFill/>
        </p:spPr>
      </p:pic>
      <p:pic>
        <p:nvPicPr>
          <p:cNvPr id="24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780" y="3938590"/>
            <a:ext cx="2066925" cy="866775"/>
          </a:xfrm>
          <a:prstGeom prst="rect">
            <a:avLst/>
          </a:prstGeom>
          <a:noFill/>
        </p:spPr>
      </p:pic>
      <p:pic>
        <p:nvPicPr>
          <p:cNvPr id="25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929198"/>
            <a:ext cx="2066925" cy="866775"/>
          </a:xfrm>
          <a:prstGeom prst="rect">
            <a:avLst/>
          </a:prstGeom>
          <a:noFill/>
        </p:spPr>
      </p:pic>
      <p:pic>
        <p:nvPicPr>
          <p:cNvPr id="26" name="Picture 7" descr="E:\21334ьид\backgrounds_1000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71942"/>
            <a:ext cx="2066925" cy="866775"/>
          </a:xfrm>
          <a:prstGeom prst="rect">
            <a:avLst/>
          </a:prstGeom>
          <a:noFill/>
        </p:spPr>
      </p:pic>
      <p:pic>
        <p:nvPicPr>
          <p:cNvPr id="14356" name="Picture 20" descr="E:\21334ьид\backgrounds_10003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5572140"/>
            <a:ext cx="952500" cy="1143000"/>
          </a:xfrm>
          <a:prstGeom prst="rect">
            <a:avLst/>
          </a:prstGeom>
          <a:noFill/>
        </p:spPr>
      </p:pic>
      <p:pic>
        <p:nvPicPr>
          <p:cNvPr id="14357" name="Picture 21" descr="E:\21334ьид\backgrounds_10003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4286256"/>
            <a:ext cx="952500" cy="1143000"/>
          </a:xfrm>
          <a:prstGeom prst="rect">
            <a:avLst/>
          </a:prstGeom>
          <a:noFill/>
        </p:spPr>
      </p:pic>
      <p:pic>
        <p:nvPicPr>
          <p:cNvPr id="14358" name="Picture 22" descr="E:\21334ьид\backgrounds_10003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072074"/>
            <a:ext cx="952500" cy="1143000"/>
          </a:xfrm>
          <a:prstGeom prst="rect">
            <a:avLst/>
          </a:prstGeom>
          <a:noFill/>
        </p:spPr>
      </p:pic>
      <p:pic>
        <p:nvPicPr>
          <p:cNvPr id="14359" name="Picture 23" descr="E:\21334ьид\sonne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843809" cy="2862768"/>
          </a:xfrm>
          <a:prstGeom prst="rect">
            <a:avLst/>
          </a:prstGeom>
          <a:noFill/>
        </p:spPr>
      </p:pic>
      <p:pic>
        <p:nvPicPr>
          <p:cNvPr id="14360" name="Picture 24" descr="E:\21334ьид\Новая папка (5)\063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5" y="5160173"/>
            <a:ext cx="1857356" cy="169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проект2\images\izobrajeni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268760"/>
            <a:ext cx="5548850" cy="52539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57148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фигуру. Объясните свой выбор.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43306" y="5000636"/>
            <a:ext cx="121444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2571736" y="464344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3714744" y="5857892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5004048" y="5733256"/>
            <a:ext cx="486342" cy="481256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5004048" y="465313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3779912" y="4581128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2555776" y="573325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51920" y="5949280"/>
            <a:ext cx="232792" cy="232792"/>
          </a:xfrm>
          <a:prstGeom prst="rect">
            <a:avLst/>
          </a:prstGeom>
        </p:spPr>
      </p:pic>
      <p:pic>
        <p:nvPicPr>
          <p:cNvPr id="23" name="н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699792" y="4725144"/>
            <a:ext cx="304800" cy="304800"/>
          </a:xfrm>
          <a:prstGeom prst="rect">
            <a:avLst/>
          </a:prstGeom>
        </p:spPr>
      </p:pic>
      <p:pic>
        <p:nvPicPr>
          <p:cNvPr id="24" name="н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851920" y="4653136"/>
            <a:ext cx="288032" cy="288032"/>
          </a:xfrm>
          <a:prstGeom prst="rect">
            <a:avLst/>
          </a:prstGeom>
        </p:spPr>
      </p:pic>
      <p:pic>
        <p:nvPicPr>
          <p:cNvPr id="26" name="н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5076056" y="4725144"/>
            <a:ext cx="288032" cy="288032"/>
          </a:xfrm>
          <a:prstGeom prst="rect">
            <a:avLst/>
          </a:prstGeom>
        </p:spPr>
      </p:pic>
      <p:pic>
        <p:nvPicPr>
          <p:cNvPr id="27" name="н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699792" y="5805264"/>
            <a:ext cx="288032" cy="288032"/>
          </a:xfrm>
          <a:prstGeom prst="rect">
            <a:avLst/>
          </a:prstGeom>
        </p:spPr>
      </p:pic>
      <p:pic>
        <p:nvPicPr>
          <p:cNvPr id="28" name="н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5148064" y="5805264"/>
            <a:ext cx="288032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7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73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73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73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73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овая папка\проект2\images\izobrajeni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583" y="1142984"/>
            <a:ext cx="5877525" cy="5553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 . Объясните свой выбор.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57422" y="4786322"/>
            <a:ext cx="1000132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1928794" y="6000768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5000628" y="6000768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4214810" y="6000768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3428992" y="6000768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2643174" y="6000768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5786446" y="6000768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71670" y="6143644"/>
            <a:ext cx="161900" cy="161900"/>
          </a:xfrm>
          <a:prstGeom prst="rect">
            <a:avLst/>
          </a:prstGeom>
        </p:spPr>
      </p:pic>
      <p:pic>
        <p:nvPicPr>
          <p:cNvPr id="13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29322" y="6143644"/>
            <a:ext cx="161900" cy="161900"/>
          </a:xfrm>
          <a:prstGeom prst="rect">
            <a:avLst/>
          </a:prstGeom>
        </p:spPr>
      </p:pic>
      <p:pic>
        <p:nvPicPr>
          <p:cNvPr id="14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143504" y="6143644"/>
            <a:ext cx="161900" cy="161900"/>
          </a:xfrm>
          <a:prstGeom prst="rect">
            <a:avLst/>
          </a:prstGeom>
        </p:spPr>
      </p:pic>
      <p:pic>
        <p:nvPicPr>
          <p:cNvPr id="15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57686" y="6143644"/>
            <a:ext cx="161900" cy="161900"/>
          </a:xfrm>
          <a:prstGeom prst="rect">
            <a:avLst/>
          </a:prstGeom>
        </p:spPr>
      </p:pic>
      <p:pic>
        <p:nvPicPr>
          <p:cNvPr id="16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868" y="6143644"/>
            <a:ext cx="161900" cy="161900"/>
          </a:xfrm>
          <a:prstGeom prst="rect">
            <a:avLst/>
          </a:prstGeom>
        </p:spPr>
      </p:pic>
      <p:pic>
        <p:nvPicPr>
          <p:cNvPr id="18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786050" y="6143644"/>
            <a:ext cx="142876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7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\проект2\images\izobrajeni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919162"/>
            <a:ext cx="4643470" cy="586602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786182" y="5000636"/>
            <a:ext cx="121444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фигуру. Объясните свой выбор.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2643174" y="464344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5000628" y="5857892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2714612" y="5786454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4929190" y="464344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3714744" y="464344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3857620" y="5857892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488" y="5929330"/>
            <a:ext cx="161900" cy="161900"/>
          </a:xfrm>
          <a:prstGeom prst="rect">
            <a:avLst/>
          </a:prstGeom>
        </p:spPr>
      </p:pic>
      <p:pic>
        <p:nvPicPr>
          <p:cNvPr id="13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57620" y="4786322"/>
            <a:ext cx="161900" cy="161900"/>
          </a:xfrm>
          <a:prstGeom prst="rect">
            <a:avLst/>
          </a:prstGeom>
        </p:spPr>
      </p:pic>
      <p:pic>
        <p:nvPicPr>
          <p:cNvPr id="14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143504" y="6000768"/>
            <a:ext cx="161900" cy="161900"/>
          </a:xfrm>
          <a:prstGeom prst="rect">
            <a:avLst/>
          </a:prstGeom>
        </p:spPr>
      </p:pic>
      <p:pic>
        <p:nvPicPr>
          <p:cNvPr id="15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72066" y="4786322"/>
            <a:ext cx="161900" cy="161900"/>
          </a:xfrm>
          <a:prstGeom prst="rect">
            <a:avLst/>
          </a:prstGeom>
        </p:spPr>
      </p:pic>
      <p:pic>
        <p:nvPicPr>
          <p:cNvPr id="16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786050" y="4786322"/>
            <a:ext cx="161900" cy="161900"/>
          </a:xfrm>
          <a:prstGeom prst="rect">
            <a:avLst/>
          </a:prstGeom>
        </p:spPr>
      </p:pic>
      <p:pic>
        <p:nvPicPr>
          <p:cNvPr id="17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000496" y="6000768"/>
            <a:ext cx="142876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7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Новая папка\проект2\images\izobrajenie005j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9682" y="1000108"/>
            <a:ext cx="5136895" cy="558077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214546" y="3929066"/>
            <a:ext cx="121444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фигуру. Объясните свой выбор.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2428860" y="4786322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4929190" y="4714884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3571868" y="4714884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5000628" y="571501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3643306" y="571501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2357422" y="571501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143504" y="5857892"/>
            <a:ext cx="161900" cy="161900"/>
          </a:xfrm>
          <a:prstGeom prst="rect">
            <a:avLst/>
          </a:prstGeom>
        </p:spPr>
      </p:pic>
      <p:pic>
        <p:nvPicPr>
          <p:cNvPr id="14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786182" y="5857892"/>
            <a:ext cx="161900" cy="161900"/>
          </a:xfrm>
          <a:prstGeom prst="rect">
            <a:avLst/>
          </a:prstGeom>
        </p:spPr>
      </p:pic>
      <p:pic>
        <p:nvPicPr>
          <p:cNvPr id="15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714744" y="4857760"/>
            <a:ext cx="161900" cy="161900"/>
          </a:xfrm>
          <a:prstGeom prst="rect">
            <a:avLst/>
          </a:prstGeom>
        </p:spPr>
      </p:pic>
      <p:pic>
        <p:nvPicPr>
          <p:cNvPr id="16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00298" y="5857892"/>
            <a:ext cx="161900" cy="161900"/>
          </a:xfrm>
          <a:prstGeom prst="rect">
            <a:avLst/>
          </a:prstGeom>
        </p:spPr>
      </p:pic>
      <p:pic>
        <p:nvPicPr>
          <p:cNvPr id="17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72066" y="4857760"/>
            <a:ext cx="161900" cy="161900"/>
          </a:xfrm>
          <a:prstGeom prst="rect">
            <a:avLst/>
          </a:prstGeom>
        </p:spPr>
      </p:pic>
      <p:pic>
        <p:nvPicPr>
          <p:cNvPr id="18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571736" y="4929198"/>
            <a:ext cx="142876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7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проект2\images\izobrajenie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5629" y="1071546"/>
            <a:ext cx="5193179" cy="521497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643306" y="4643446"/>
            <a:ext cx="1143008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фигуру. Объясните свой выбор.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2428860" y="4214818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3571868" y="4214818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4857752" y="4214818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4786314" y="5429264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2643174" y="5429264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3714744" y="5429264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714744" y="4357694"/>
            <a:ext cx="161900" cy="161900"/>
          </a:xfrm>
          <a:prstGeom prst="rect">
            <a:avLst/>
          </a:prstGeom>
        </p:spPr>
      </p:pic>
      <p:pic>
        <p:nvPicPr>
          <p:cNvPr id="13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628" y="4357694"/>
            <a:ext cx="161900" cy="161900"/>
          </a:xfrm>
          <a:prstGeom prst="rect">
            <a:avLst/>
          </a:prstGeom>
        </p:spPr>
      </p:pic>
      <p:pic>
        <p:nvPicPr>
          <p:cNvPr id="14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71736" y="4357694"/>
            <a:ext cx="161900" cy="161900"/>
          </a:xfrm>
          <a:prstGeom prst="rect">
            <a:avLst/>
          </a:prstGeom>
        </p:spPr>
      </p:pic>
      <p:pic>
        <p:nvPicPr>
          <p:cNvPr id="15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929190" y="5572140"/>
            <a:ext cx="161900" cy="161900"/>
          </a:xfrm>
          <a:prstGeom prst="rect">
            <a:avLst/>
          </a:prstGeom>
        </p:spPr>
      </p:pic>
      <p:pic>
        <p:nvPicPr>
          <p:cNvPr id="16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786050" y="5572140"/>
            <a:ext cx="161900" cy="161900"/>
          </a:xfrm>
          <a:prstGeom prst="rect">
            <a:avLst/>
          </a:prstGeom>
        </p:spPr>
      </p:pic>
      <p:pic>
        <p:nvPicPr>
          <p:cNvPr id="17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857620" y="5572140"/>
            <a:ext cx="142876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7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Рабочий стол\Новая папка\проект2\images\izobrajenie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000108"/>
            <a:ext cx="4378344" cy="557207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786182" y="3929066"/>
            <a:ext cx="121444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фигуру. Объясните свой выбор.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4929190" y="464344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2786050" y="464344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3857620" y="464344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4857752" y="571501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3857620" y="571501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2714612" y="571501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72066" y="4786322"/>
            <a:ext cx="161900" cy="161900"/>
          </a:xfrm>
          <a:prstGeom prst="rect">
            <a:avLst/>
          </a:prstGeom>
        </p:spPr>
      </p:pic>
      <p:pic>
        <p:nvPicPr>
          <p:cNvPr id="14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28926" y="4786322"/>
            <a:ext cx="161900" cy="161900"/>
          </a:xfrm>
          <a:prstGeom prst="rect">
            <a:avLst/>
          </a:prstGeom>
        </p:spPr>
      </p:pic>
      <p:pic>
        <p:nvPicPr>
          <p:cNvPr id="15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628" y="5857892"/>
            <a:ext cx="161900" cy="161900"/>
          </a:xfrm>
          <a:prstGeom prst="rect">
            <a:avLst/>
          </a:prstGeom>
        </p:spPr>
      </p:pic>
      <p:pic>
        <p:nvPicPr>
          <p:cNvPr id="16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000496" y="5857892"/>
            <a:ext cx="161900" cy="161900"/>
          </a:xfrm>
          <a:prstGeom prst="rect">
            <a:avLst/>
          </a:prstGeom>
        </p:spPr>
      </p:pic>
      <p:pic>
        <p:nvPicPr>
          <p:cNvPr id="17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488" y="5857892"/>
            <a:ext cx="161900" cy="161900"/>
          </a:xfrm>
          <a:prstGeom prst="rect">
            <a:avLst/>
          </a:prstGeom>
        </p:spPr>
      </p:pic>
      <p:pic>
        <p:nvPicPr>
          <p:cNvPr id="18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000496" y="4786322"/>
            <a:ext cx="142876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7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овая папка\проект2\images\izobrajenie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868363"/>
            <a:ext cx="4071965" cy="5989638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928926" y="4214818"/>
            <a:ext cx="121444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фигуру. Объясните свой выбор.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3857620" y="500063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2857488" y="500063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4714876" y="607220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3857620" y="607220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2857488" y="607220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4714876" y="5000636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000496" y="6215082"/>
            <a:ext cx="161900" cy="161900"/>
          </a:xfrm>
          <a:prstGeom prst="rect">
            <a:avLst/>
          </a:prstGeom>
        </p:spPr>
      </p:pic>
      <p:pic>
        <p:nvPicPr>
          <p:cNvPr id="13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57752" y="6215082"/>
            <a:ext cx="161900" cy="161900"/>
          </a:xfrm>
          <a:prstGeom prst="rect">
            <a:avLst/>
          </a:prstGeom>
        </p:spPr>
      </p:pic>
      <p:pic>
        <p:nvPicPr>
          <p:cNvPr id="14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000496" y="5143512"/>
            <a:ext cx="161900" cy="161900"/>
          </a:xfrm>
          <a:prstGeom prst="rect">
            <a:avLst/>
          </a:prstGeom>
        </p:spPr>
      </p:pic>
      <p:pic>
        <p:nvPicPr>
          <p:cNvPr id="15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57752" y="5143512"/>
            <a:ext cx="161900" cy="161900"/>
          </a:xfrm>
          <a:prstGeom prst="rect">
            <a:avLst/>
          </a:prstGeom>
        </p:spPr>
      </p:pic>
      <p:pic>
        <p:nvPicPr>
          <p:cNvPr id="16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00364" y="6215082"/>
            <a:ext cx="161900" cy="161900"/>
          </a:xfrm>
          <a:prstGeom prst="rect">
            <a:avLst/>
          </a:prstGeom>
        </p:spPr>
      </p:pic>
      <p:pic>
        <p:nvPicPr>
          <p:cNvPr id="17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000364" y="5143512"/>
            <a:ext cx="142876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7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овая папка\проект2\images\izobrajenie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000107"/>
            <a:ext cx="3929090" cy="558906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857620" y="4000504"/>
            <a:ext cx="121444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фигуру. Объясните свой выбор.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4714876" y="4786322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3714744" y="4786322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2786050" y="4786322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4643438" y="5857892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3857620" y="5857892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2928926" y="5857892"/>
            <a:ext cx="414334" cy="428628"/>
          </a:xfrm>
          <a:prstGeom prst="su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000496" y="6000768"/>
            <a:ext cx="161900" cy="161900"/>
          </a:xfrm>
          <a:prstGeom prst="rect">
            <a:avLst/>
          </a:prstGeom>
        </p:spPr>
      </p:pic>
      <p:pic>
        <p:nvPicPr>
          <p:cNvPr id="13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28926" y="4929198"/>
            <a:ext cx="161900" cy="161900"/>
          </a:xfrm>
          <a:prstGeom prst="rect">
            <a:avLst/>
          </a:prstGeom>
        </p:spPr>
      </p:pic>
      <p:pic>
        <p:nvPicPr>
          <p:cNvPr id="14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86314" y="6000768"/>
            <a:ext cx="161900" cy="161900"/>
          </a:xfrm>
          <a:prstGeom prst="rect">
            <a:avLst/>
          </a:prstGeom>
        </p:spPr>
      </p:pic>
      <p:pic>
        <p:nvPicPr>
          <p:cNvPr id="15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57752" y="4929198"/>
            <a:ext cx="161900" cy="161900"/>
          </a:xfrm>
          <a:prstGeom prst="rect">
            <a:avLst/>
          </a:prstGeom>
        </p:spPr>
      </p:pic>
      <p:pic>
        <p:nvPicPr>
          <p:cNvPr id="16" name="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71802" y="6000768"/>
            <a:ext cx="161900" cy="161900"/>
          </a:xfrm>
          <a:prstGeom prst="rect">
            <a:avLst/>
          </a:prstGeom>
        </p:spPr>
      </p:pic>
      <p:pic>
        <p:nvPicPr>
          <p:cNvPr id="17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857620" y="4929198"/>
            <a:ext cx="142876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7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99</Words>
  <Application>Microsoft Office PowerPoint</Application>
  <PresentationFormat>Экран (4:3)</PresentationFormat>
  <Paragraphs>15</Paragraphs>
  <Slides>13</Slides>
  <Notes>0</Notes>
  <HiddenSlides>0</HiddenSlides>
  <MMClips>60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Плишкина</cp:lastModifiedBy>
  <cp:revision>23</cp:revision>
  <dcterms:modified xsi:type="dcterms:W3CDTF">2016-02-07T10:27:22Z</dcterms:modified>
</cp:coreProperties>
</file>