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4" r:id="rId10"/>
    <p:sldId id="265" r:id="rId11"/>
    <p:sldId id="266" r:id="rId12"/>
    <p:sldId id="276" r:id="rId13"/>
    <p:sldId id="277" r:id="rId14"/>
    <p:sldId id="278" r:id="rId15"/>
    <p:sldId id="280" r:id="rId16"/>
    <p:sldId id="281" r:id="rId17"/>
    <p:sldId id="282" r:id="rId18"/>
    <p:sldId id="283" r:id="rId19"/>
    <p:sldId id="284" r:id="rId20"/>
    <p:sldId id="287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arrivo.ru/frantsiya/nitstsa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Необычные здания Европы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Необычные здания </a:t>
            </a:r>
            <a:r>
              <a:rPr lang="ru-RU" sz="4900" b="1" dirty="0" smtClean="0"/>
              <a:t>Европы</a:t>
            </a:r>
            <a:r>
              <a:rPr lang="ru-RU" sz="3600" b="1" dirty="0" smtClean="0"/>
              <a:t>(занимательная география)</a:t>
            </a:r>
            <a:endParaRPr lang="ru-RU" sz="3600" b="1" dirty="0"/>
          </a:p>
        </p:txBody>
      </p:sp>
      <p:pic>
        <p:nvPicPr>
          <p:cNvPr id="5" name="Содержимое 4" descr="http://static.tonkosti.ru/images/thumb/0/04/%D0%95%D0%B2%D1%80%D0%BE%D0%BF%D0%B0_%D0%BA%D0%B0%D1%80%D1%82%D0%B0.jpg/373px-%D0%95%D0%B2%D1%80%D0%BE%D0%BF%D0%B0_%D0%BA%D0%B0%D1%80%D1%82%D0%B0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5" y="1857364"/>
            <a:ext cx="4929222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&amp;SHcy;&amp;ocy;&amp;kcy;. &amp;Kcy;&amp;ucy;&amp;lcy;&amp;softcy;&amp;tcy;&amp;ucy;&amp;rcy;&amp;ncy;&amp;ycy;&amp;jcy;. &amp;CHcy;&amp;ucy;&amp;dcy;&amp;ocy;-&amp;dcy;&amp;ocy;&amp;mcy;&amp;acy; &amp;scy;&amp;ocy; &amp;vcy;&amp;scy;&amp;iecy;&amp;gcy;&amp;ocy; &amp;mcy;&amp;icy;&amp;rcy;&amp;acy; &amp;scy;&amp;iecy;&amp;rcy;&amp;gcy;&amp;iecy;&amp;jcy; &amp;mcy;&amp;icy;&amp;khcy;&amp;acy;&amp;jcy;&amp;lcy;&amp;ocy;&amp;vcy;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1455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4857752" y="5214950"/>
            <a:ext cx="3929090" cy="1557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Гутор</a:t>
            </a:r>
            <a:r>
              <a:rPr lang="ru-RU" dirty="0" smtClean="0"/>
              <a:t> Г. Н.</a:t>
            </a:r>
          </a:p>
          <a:p>
            <a:pPr algn="ctr"/>
            <a:r>
              <a:rPr lang="ru-RU" dirty="0" smtClean="0"/>
              <a:t>Учитель географии МКОУ СОШ№4</a:t>
            </a:r>
          </a:p>
          <a:p>
            <a:pPr algn="ctr"/>
            <a:r>
              <a:rPr lang="ru-RU" dirty="0" err="1" smtClean="0"/>
              <a:t>с.Киевка</a:t>
            </a:r>
            <a:endParaRPr lang="ru-RU" dirty="0" smtClean="0"/>
          </a:p>
          <a:p>
            <a:pPr algn="ctr"/>
            <a:r>
              <a:rPr lang="ru-RU" dirty="0" smtClean="0"/>
              <a:t>Ставропольского края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8.Город искусств и наук, Испания, Валенсия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Это комплекс из пяти зданий, которые построены по проекту известного архитектора Сантьяго </a:t>
            </a:r>
            <a:r>
              <a:rPr lang="ru-RU" dirty="0" err="1" smtClean="0"/>
              <a:t>Калатравы</a:t>
            </a:r>
            <a:r>
              <a:rPr lang="ru-RU" dirty="0" smtClean="0"/>
              <a:t>. Несколько футуристических строений содержат в себе планетарий, оперный театр, океанариум, интерактивный музей наук и сад. По периметру комплекса расположены ручьи, бассейны и парки, а внутри зданий все оборудовано по последнему слову техники. </a:t>
            </a:r>
            <a:endParaRPr lang="ru-RU" dirty="0"/>
          </a:p>
        </p:txBody>
      </p:sp>
      <p:pic>
        <p:nvPicPr>
          <p:cNvPr id="5" name="Содержимое 4" descr="http://img7.arrivo.ru/cfcd/9a/3375/1/Valencia-Ciudad-de-las-Artes-y-las-Ciencias%28flickr-Ruggero_Poggianella%29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05400" y="1142984"/>
            <a:ext cx="4038600" cy="269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quot;&amp;Gcy;&amp;ocy;&amp;rcy;&amp;ocy;&amp;dcy; &amp;icy;&amp;scy;&amp;kcy;&amp;ucy;&amp;scy;&amp;scy;&amp;tcy;&amp;vcy; &amp;icy; &amp;ncy;&amp;acy;&amp;ucy;&amp;kcy;&quot;&amp;vcy; &amp;Vcy;&amp;acy;&amp;lcy;&amp;iecy;&amp;ncy;&amp;scy;&amp;icy;&amp;icy;. yamac.r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00438"/>
            <a:ext cx="4011599" cy="285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9.Кривой дом, Польша, </a:t>
            </a:r>
            <a:r>
              <a:rPr lang="ru-RU" b="1" dirty="0" err="1" smtClean="0"/>
              <a:t>Сопот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Проект этого удивительного дома разработали польские архитекторы </a:t>
            </a:r>
            <a:r>
              <a:rPr lang="ru-RU" dirty="0" err="1" smtClean="0"/>
              <a:t>Шотинский</a:t>
            </a:r>
            <a:r>
              <a:rPr lang="ru-RU" dirty="0" smtClean="0"/>
              <a:t> (</a:t>
            </a:r>
            <a:r>
              <a:rPr lang="ru-RU" dirty="0" err="1" smtClean="0"/>
              <a:t>Szotyńscy</a:t>
            </a:r>
            <a:r>
              <a:rPr lang="ru-RU" dirty="0" smtClean="0"/>
              <a:t>) и Залеский (</a:t>
            </a:r>
            <a:r>
              <a:rPr lang="ru-RU" dirty="0" err="1" smtClean="0"/>
              <a:t>Zaleski</a:t>
            </a:r>
            <a:r>
              <a:rPr lang="ru-RU" dirty="0" smtClean="0"/>
              <a:t>) по рисункам художников-иллюстраторов детских книжек. Окна и стены здания необычно изгибаются, будто смотришь на него через линзу, а чешуйчатая крыша напоминает спину дракона. Кривой дом – это торговый центр, в котором располагаются бутики, рестораны и офисы. </a:t>
            </a:r>
            <a:endParaRPr lang="ru-RU" dirty="0"/>
          </a:p>
        </p:txBody>
      </p:sp>
      <p:pic>
        <p:nvPicPr>
          <p:cNvPr id="5" name="Содержимое 4" descr="http://img7.arrivo.ru/cfcd/fa/3367/1/flcikr.com_-_a.chupilko_%D0%BA%D1%80%D0%B8%D0%B2%D0%BE%D0%B9_%D0%B4%D0%BE%D0%BC_%D0%BF%D0%BE%D0%BB%D1%8C%D1%88%D0%B0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4876" y="1357299"/>
            <a:ext cx="40386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Kcy;&amp;rcy;&amp;icy;&amp;vcy;&amp;ocy;&amp;jcy; &amp;dcy;&amp;ocy;&amp;mcy; &amp;vcy; &amp;Scy;&amp;ocy;&amp;pcy;&amp;ocy;&amp;tcy;&amp;iecy; (&amp;Icy;&amp;ncy;&amp;tcy;&amp;iecy;&amp;rcy;&amp;ncy;&amp;iecy;&amp;tcy;-&amp;zhcy;&amp;ucy;&amp;rcy;&amp;ncy;&amp;acy;&amp;lcy; ETODAY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57628"/>
            <a:ext cx="3999650" cy="26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114932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10.Дворец из пузырей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расположенный недалеко от Канн во французском </a:t>
            </a:r>
            <a:r>
              <a:rPr lang="ru-RU" b="1" dirty="0" err="1" smtClean="0"/>
              <a:t>Теуль-сюр-Мер</a:t>
            </a:r>
            <a:r>
              <a:rPr lang="ru-RU" dirty="0" smtClean="0"/>
              <a:t>, признан самым необычным отелем. Венгерский архитектор </a:t>
            </a:r>
            <a:r>
              <a:rPr lang="ru-RU" dirty="0" err="1" smtClean="0"/>
              <a:t>Антти</a:t>
            </a:r>
            <a:r>
              <a:rPr lang="ru-RU" dirty="0" smtClean="0"/>
              <a:t> </a:t>
            </a:r>
            <a:r>
              <a:rPr lang="ru-RU" dirty="0" err="1" smtClean="0"/>
              <a:t>Ловаг</a:t>
            </a:r>
            <a:r>
              <a:rPr lang="ru-RU" dirty="0" smtClean="0"/>
              <a:t> создал виллу площадью в 1200 квадратных метров, чья архитектура напоминает нагромождение мыльных пузырей. Отель насчитывает 10 номеров, гостиную, две кухни, открытый зал, сад с бассейнами, студию и многое другое.</a:t>
            </a:r>
            <a:endParaRPr lang="ru-RU" dirty="0"/>
          </a:p>
        </p:txBody>
      </p:sp>
      <p:pic>
        <p:nvPicPr>
          <p:cNvPr id="8" name="Рисунок 7" descr="&amp;Ucy;&amp;dcy;&amp;icy;&amp;vcy;&amp;icy;&amp;tcy;&amp;iecy;&amp;lcy;&amp;softcy;&amp;ncy;&amp;ycy;&amp;jcy; &amp;dcy;&amp;ocy;&amp;mcy; &amp;Pcy;&amp;softcy;&amp;iecy;&amp;rcy;&amp;acy; &amp;Kcy;&amp;acy;&amp;rcy;&amp;dcy;&amp;iecy;&amp;ncy;&amp;acy; - &amp;YAcy;&amp;rcy;&amp;mcy;&amp;acy;&amp;rcy;&amp;kcy;&amp;acy; &amp;Mcy;&amp;acy;&amp;scy;&amp;tcy;&amp;iecy;&amp;rcy;&amp;ocy;&amp;vcy; - &amp;rcy;&amp;ucy;&amp;chcy;&amp;ncy;&amp;acy;&amp;yacy; &amp;rcy;&amp;acy;&amp;bcy;&amp;ocy;&amp;tcy;&amp;acy;, handmad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786190"/>
            <a:ext cx="3697973" cy="264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&amp;Dcy;&amp;vcy;&amp;ocy;&amp;rcy;&amp;iecy;&amp;tscy; &amp;pcy;&amp;ucy;&amp;zcy;&amp;ycy;&amp;rcy;&amp;iecy;&amp;jcy; - &amp;vcy;&amp;icy;&amp;lcy;&amp;lcy;&amp;acy; &amp;Pcy;&amp;softcy;&amp;iecy;&amp;rcy;&amp;acy; &amp;Kcy;&amp;acy;&amp;rcy;&amp;dcy;&amp;iecy;&amp;ncy;&amp;acy; &amp;vcy; &amp;Kcy;&amp;acy;&amp;ncy;&amp;ncy;&amp;acy;&amp;khcy;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785794"/>
            <a:ext cx="35719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8291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11.Польский дом «вверх тормашками»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 smtClean="0"/>
              <a:t>селе </a:t>
            </a:r>
            <a:r>
              <a:rPr lang="ru-RU" dirty="0" err="1" smtClean="0"/>
              <a:t>Шимбарк</a:t>
            </a:r>
            <a:r>
              <a:rPr lang="ru-RU" dirty="0" smtClean="0"/>
              <a:t> призван не только привлечь туристов, но и внимание общественности на нестабильную ситуацию в мире. Ощущения при посещении дома весьма необычны. В него входят через окно, а перемещаются по потолку.</a:t>
            </a:r>
            <a:endParaRPr lang="ru-RU" dirty="0"/>
          </a:p>
        </p:txBody>
      </p:sp>
      <p:pic>
        <p:nvPicPr>
          <p:cNvPr id="5" name="Содержимое 4" descr="http://www.euromag.ru/storage/c/2013/09/05/1378384691_970780_85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500042"/>
            <a:ext cx="3467096" cy="261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Rcy;&amp;iecy;&amp;jcy;&amp;tcy;&amp;icy;&amp;ncy;&amp;gcy; &amp;scy;&amp;acy;&amp;mcy;&amp;ycy;&amp;khcy; &amp;scy;&amp;tcy;&amp;rcy;&amp;acy;&amp;ncy;&amp;ncy;&amp;ycy;&amp;khcy; &amp;dcy;&amp;ocy;&amp;mcy;&amp;ocy;&amp;vcy; &amp;vcy; &amp;mcy;&amp;icy;&amp;rcy;&amp;iecy; - &amp;Gcy;&amp;ocy;&amp;rcy;&amp;ocy;&amp;dcy;.&amp;tcy;&amp;ocy;&amp;mcy;&amp;scy;&amp;kcy;.&amp;rcy;&amp;u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429000"/>
            <a:ext cx="4000528" cy="30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12.Дом музыки (</a:t>
            </a:r>
            <a:r>
              <a:rPr lang="ru-RU" b="1" dirty="0" err="1" smtClean="0"/>
              <a:t>Casa</a:t>
            </a:r>
            <a:r>
              <a:rPr lang="ru-RU" b="1" dirty="0" smtClean="0"/>
              <a:t> </a:t>
            </a:r>
            <a:r>
              <a:rPr lang="ru-RU" b="1" dirty="0" err="1" smtClean="0"/>
              <a:t>da</a:t>
            </a:r>
            <a:r>
              <a:rPr lang="ru-RU" b="1" dirty="0" smtClean="0"/>
              <a:t> </a:t>
            </a:r>
            <a:r>
              <a:rPr lang="ru-RU" b="1" dirty="0" err="1" smtClean="0"/>
              <a:t>musica</a:t>
            </a:r>
            <a:r>
              <a:rPr lang="ru-RU" b="1" dirty="0" smtClean="0"/>
              <a:t>). Порту, Португалия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" name="Содержимое 4" descr="http://n1.by/sites/default/files/news/05/21/526600/1337614036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571612"/>
            <a:ext cx="496729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Pcy;&amp;ucy;&amp;tcy;&amp;iecy;&amp;vcy;&amp;ocy;&amp;dcy;&amp;icy;&amp;tcy;&amp;iecy;&amp;lcy;&amp;softcy; &amp;pcy;&amp;ocy; &amp;icy;&amp;ncy;&amp;tcy;&amp;iecy;&amp;rcy;&amp;iecy;&amp;scy;&amp;ncy;&amp;ycy;&amp;mcy; &amp;mcy;&amp;iecy;&amp;scy;&amp;tcy;&amp;acy;&amp;mcy; - &amp;Pcy;&amp;ocy;&amp;rcy;&amp;tcy;&amp;ucy;&amp;gcy;&amp;acy;&amp;lcy;&amp;icy;&amp;yacy;. &amp;Kcy;&amp;acy;&amp;tcy;&amp;acy;&amp;lcy;&amp;ocy;&amp;gcy; &amp;ncy;&amp;iecy;&amp;dcy;&amp;vcy;&amp;icy;&amp;zhcy;&amp;icy;&amp;mcy;&amp;ocy;&amp;scy;&amp;tcy;&amp;icy;. Total Realt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286256"/>
            <a:ext cx="435639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&amp;Kcy;&amp;ocy;&amp;ncy;&amp;tscy;&amp;iecy;&amp;rcy;&amp;tcy;&amp;ncy;&amp;ycy;&amp;jcy; &amp;zcy;&amp;acy;&amp;lcy; 'Casa da Musica', &amp;Pcy;&amp;ocy;&amp;rcy;&amp;tcy;&amp;ocy;, &amp;Pcy;&amp;ocy;&amp;rcy;&amp;tcy;&amp;ucy;&amp;gcy;&amp;acy;&amp;lcy;&amp;icy;&amp;yacy;. :: &amp;Icy;&amp;zcy;&amp;ocy;&amp;bcy;&amp;rcy;&amp;acy;&amp;zhcy;&amp;iecy;&amp;ncy;&amp;icy;&amp;iecy; Z006-0067 :: FOTODOM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709456"/>
            <a:ext cx="4038600" cy="329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13.Планетарий имени Карла Цейса (</a:t>
            </a:r>
            <a:r>
              <a:rPr lang="ru-RU" sz="3200" b="1" dirty="0" err="1" smtClean="0"/>
              <a:t>Zeiss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Planetarium</a:t>
            </a:r>
            <a:r>
              <a:rPr lang="ru-RU" sz="3200" b="1" dirty="0" smtClean="0"/>
              <a:t>). Берлин, Германия</a:t>
            </a:r>
            <a:endParaRPr lang="ru-RU" sz="3200" b="1" dirty="0"/>
          </a:p>
        </p:txBody>
      </p:sp>
      <p:pic>
        <p:nvPicPr>
          <p:cNvPr id="5" name="Содержимое 4" descr="http://n1.by/sites/default/files/news/05/21/526599/1337614036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14554"/>
            <a:ext cx="4038600" cy="343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Spass am Fotografieren - Harald Möller - Karl-Zeiss-Planetarium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4214842" cy="30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7 &amp;mcy;&amp;acy;&amp;rcy;&amp;tcy;&amp;acy; - &amp;mcy;&amp;iecy;&amp;zhcy;&amp;dcy;&amp;ucy;&amp;ncy;&amp;acy;&amp;rcy;&amp;ocy;&amp;dcy;&amp;ncy;&amp;ycy;&amp;jcy; &amp;dcy;&amp;iecy;&amp;ncy;&amp;softcy; &amp;pcy;&amp;lcy;&amp;acy;&amp;ncy;&amp;iecy;&amp;tcy;&amp;acy;&amp;rcy;&amp;icy;&amp;iecy;&amp;vcy;! &amp;Dcy;&amp;ocy;&amp;ncy;&amp;iecy;&amp;tscy;&amp;kcy;&amp;icy;&amp;jcy; &amp;tscy;&amp;icy;&amp;fcy;&amp;rcy;&amp;ocy;&amp;vcy;&amp;ocy;&amp;jcy; &amp;pcy;&amp;lcy;&amp;acy;&amp;ncy;&amp;iecy;&amp;tcy;&amp;acy;&amp;rcy;&amp;icy;&amp;j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071942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14.Проект «Эдем». Великобритания</a:t>
            </a:r>
            <a:endParaRPr lang="ru-RU" b="1" dirty="0"/>
          </a:p>
        </p:txBody>
      </p:sp>
      <p:pic>
        <p:nvPicPr>
          <p:cNvPr id="5" name="Содержимое 4" descr="http://n1.by/sites/default/files/news/05/21/526598/1337614035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43116"/>
            <a:ext cx="4210080" cy="350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&amp;Rcy;&amp;acy;&amp;jcy;&amp;scy;&amp;kcy;&amp;icy;&amp;jcy; &amp;scy;&amp;acy;&amp;dcy; &amp;vcy; &amp;gcy;&amp;rcy;&amp;acy;&amp;fcy;&amp;scy;&amp;tcy;&amp;vcy;&amp;iecy; &amp;Kcy;&amp;ocy;&amp;rcy;&amp;ncy;&amp;ucy;&amp;ocy;&amp;lcy;&amp;lcy;. &amp;Fcy;&amp;ocy;&amp;tcy;&amp;ocy;&amp;gcy;&amp;rcy;&amp;acy;&amp;fcy;&amp;icy;&amp;icy; &amp;bcy;&amp;ocy;&amp;tcy;&amp;acy;&amp;ncy;&amp;icy;&amp;chcy;&amp;iecy;&amp;scy;&amp;kcy;&amp;ocy;&amp;gcy;&amp;ocy; &amp;scy;&amp;acy;&amp;dcy;&amp;acy; Project Eden. &amp;Tcy;&amp;rcy;&amp;ocy;&amp;pcy;&amp;icy;&amp;chcy;&amp;iecy;&amp;scy;&amp;kcy;&amp;icy;&amp;iecy; &amp;icy; &amp;scy;&amp;rcy;&amp;iecy;&amp;dcy;&amp;icy;&amp;zcy;&amp;iecy;&amp;mcy;&amp;ncy;&amp;ocy;&amp;mcy;&amp;ocy;&amp;rcy;&amp;scy;&amp;kcy;&amp;icy;&amp;iecy; &amp;rcy;&amp;acy;&amp;scy;&amp;tcy;&amp;iecy;&amp;ncy;&amp;icy;&amp;yacy; &amp;pcy;&amp;ocy;&amp;dcy; &amp;kcy;&amp;ucy;&amp;pcy;&amp;ocy;&amp;lcy;&amp;acy;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00241"/>
            <a:ext cx="4038600" cy="370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15.Атакованный дом (</a:t>
            </a:r>
            <a:r>
              <a:rPr lang="ru-RU" b="1" dirty="0" err="1" smtClean="0"/>
              <a:t>House</a:t>
            </a:r>
            <a:r>
              <a:rPr lang="ru-RU" b="1" dirty="0" smtClean="0"/>
              <a:t> </a:t>
            </a:r>
            <a:r>
              <a:rPr lang="ru-RU" b="1" dirty="0" err="1" smtClean="0"/>
              <a:t>Attack</a:t>
            </a:r>
            <a:r>
              <a:rPr lang="ru-RU" b="1" dirty="0" smtClean="0"/>
              <a:t>). Вена, Австрия</a:t>
            </a:r>
            <a:endParaRPr lang="ru-RU" b="1" dirty="0"/>
          </a:p>
        </p:txBody>
      </p:sp>
      <p:pic>
        <p:nvPicPr>
          <p:cNvPr id="5" name="Содержимое 4" descr="http://n1.by/sites/default/files/news/05/21/526591/1337614034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3945" y="1920875"/>
            <a:ext cx="3547110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Unusual Buildings - Page 2 - My Hindi Forum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16.Дом – контейнер (</a:t>
            </a:r>
            <a:r>
              <a:rPr lang="ru-RU" b="1" dirty="0" err="1" smtClean="0"/>
              <a:t>Container</a:t>
            </a:r>
            <a:r>
              <a:rPr lang="ru-RU" b="1" dirty="0" smtClean="0"/>
              <a:t> </a:t>
            </a:r>
            <a:r>
              <a:rPr lang="ru-RU" b="1" dirty="0" err="1" smtClean="0"/>
              <a:t>City</a:t>
            </a:r>
            <a:r>
              <a:rPr lang="ru-RU" b="1" dirty="0" smtClean="0"/>
              <a:t>). Лондон, Великобритания</a:t>
            </a:r>
            <a:endParaRPr lang="ru-RU" b="1" dirty="0"/>
          </a:p>
        </p:txBody>
      </p:sp>
      <p:pic>
        <p:nvPicPr>
          <p:cNvPr id="5" name="Содержимое 4" descr="http://n1.by/sites/default/files/news/05/21/526590/133761403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10 &amp;dcy;&amp;ocy;&amp;mcy;&amp;ocy;&amp;vcy; &amp;icy;&amp;zcy; &amp;kcy;&amp;ocy;&amp;ncy;&amp;tcy;&amp;iecy;&amp;jcy;&amp;ncy;&amp;iecy;&amp;rcy;&amp;ocy;&amp;v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17.Кубические дома. Роттердам, Нидерланды </a:t>
            </a:r>
            <a:endParaRPr lang="ru-RU" b="1" dirty="0"/>
          </a:p>
        </p:txBody>
      </p:sp>
      <p:pic>
        <p:nvPicPr>
          <p:cNvPr id="5" name="Содержимое 4" descr="http://n1.by/sites/default/files/news/05/21/526585/133761403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357430"/>
            <a:ext cx="4400552" cy="313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&amp;Ncy;&amp;iecy;&amp;ocy;&amp;bcy;&amp;ycy;&amp;chcy;&amp;ncy;&amp;ycy;&amp;iecy; &amp;dcy;&amp;ocy;&amp;mcy;&amp;acy;. &amp;Pcy;&amp;rcy;&amp;icy;&amp;kcy;&amp;ocy;&amp;lcy;&amp;ycy; &amp;acy;&amp;rcy;&amp;khcy;&amp;icy;&amp;tcy;&amp;iecy;&amp;kcy;&amp;tcy;&amp;ocy;&amp;rcy;&amp;ocy;&amp;vcy;. &amp;Gcy;&amp;ocy;&amp;lcy;&amp;softcy; &amp;ncy;&amp;acy; &amp;vcy;&amp;ycy;&amp;dcy;&amp;ucy;&amp;mcy;&amp;kcy;&amp;icy; &amp;khcy;&amp;icy;&amp;tcy;&amp;rcy;&amp;acy;!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85926"/>
            <a:ext cx="321471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timemechanic - &quot;&amp;Gcy;&amp;ocy;&amp;rcy;&amp;ocy;&amp;dcy; &amp;ZHcy;&amp;icy;&amp;vcy;&amp;ycy;&amp;khcy; &amp;Dcy;&amp;ocy;&amp;mcy;&amp;ocy;&amp;vcy;&quot;: &amp;Tcy;&amp;acy;&amp;icy;&amp;ncy;&amp;scy;&amp;tcy;&amp;vcy;&amp;iecy;&amp;ncy;&amp;ncy;&amp;ycy;&amp;iecy; &amp;Mcy;&amp;ncy;&amp;ocy;&amp;gcy;&amp;ocy;&amp;gcy;&amp;rcy;&amp;acy;&amp;ncy;&amp;ncy;&amp;icy;&amp;kcy;&amp;i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857628"/>
            <a:ext cx="35719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1.Дом </a:t>
            </a:r>
            <a:r>
              <a:rPr lang="ru-RU" b="1" dirty="0" err="1" smtClean="0"/>
              <a:t>Хундертвассера</a:t>
            </a:r>
            <a:r>
              <a:rPr lang="ru-RU" b="1" dirty="0" smtClean="0"/>
              <a:t>, Австрия, Вена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179466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Дом раскрашен в различные цвета, а фасад декорирован мозаикой и орнаментами. Даже мостовая перед домом не ровная, а волнообразная. Теперь этот дом является одной из достопримечательностей Вены.</a:t>
            </a:r>
            <a:endParaRPr lang="ru-RU" dirty="0"/>
          </a:p>
        </p:txBody>
      </p:sp>
      <p:pic>
        <p:nvPicPr>
          <p:cNvPr id="5" name="Содержимое 4" descr="http://img7.arrivo.ru/cfcd/ae/3372/1/thinkstockphotos.com_-_iStockphoto6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3438" y="2214554"/>
            <a:ext cx="40386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quot;&amp;KHcy;&amp;ocy;&amp;rcy;&amp;ocy;&amp;shcy;&amp;icy;&amp;jcy; &amp;dcy;&amp;icy;&amp;zcy;&amp;acy;&amp;jcy;&amp;ncy; &amp;vcy;&amp;scy;&amp;iecy;&amp;gcy;&amp;dcy;&amp;acy; &amp;scy;&amp;ocy;&amp;dcy;&amp;iecy;&amp;rcy;&amp;zhcy;&amp;acy;&amp;tcy;&amp;iecy;&amp;lcy;&amp;iecy;&amp;ncy;&quot;, &amp;Icy;&amp;rcy;&amp;icy;&amp;ncy;&amp;acy; &amp;Mcy;&amp;iecy;&amp;tcy;&amp;ncy;&amp;iecy;&amp;vcy;&amp;acy;, &amp;lcy;&amp;icy;&amp;dcy;&amp;iecy;&amp;rcy; &amp;ncy;&amp;ocy;&amp;mcy;&amp;icy;&amp;ncy;&amp;acy;&amp;tscy;&amp;icy;&amp;icy; Ukrainian Design &amp;Rcy;&amp;iecy;&amp;kcy;&amp;lcy;&amp;acy;&amp;mcy;&amp;acy; &amp;Mcy;&amp;acy;&amp;rcy;&amp;kcy;&amp;iecy;&amp;tcy;&amp;icy;&amp;ncy;&amp;gcy; PR - SOSTAV.U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929066"/>
            <a:ext cx="3628682" cy="255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&amp;Ncy;&amp;iecy;&amp;ocy;&amp;bcy;&amp;ycy;&amp;chcy;&amp;ncy;&amp;acy;&amp;yacy; &amp;acy;&amp;rcy;&amp;khcy;&amp;icy;&amp;tcy;&amp;iecy;&amp;kcy;&amp;tcy;&amp;ucy;&amp;rcy;&amp;acy; - The sims 3 in Russia - &amp;Rcy;&amp;ucy;&amp;scy;&amp;scy;&amp;kcy;&amp;ocy;&amp;yacy;&amp;zcy;&amp;ycy;&amp;chcy;&amp;ncy;&amp;ycy;&amp;jcy; &amp;fcy;&amp;ocy;&amp;rcy;&amp;ucy;&amp;mcy; &amp;icy;&amp;gcy;&amp;rcy;&amp;ycy; The sims 3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835824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 </a:t>
            </a:r>
            <a:r>
              <a:rPr lang="ru-RU" sz="4000" b="1" dirty="0" smtClean="0"/>
              <a:t>Найди соответствие!</a:t>
            </a:r>
            <a:endParaRPr lang="ru-RU" sz="40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928662" y="1571612"/>
          <a:ext cx="8215370" cy="60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3186"/>
                <a:gridCol w="4132184"/>
              </a:tblGrid>
              <a:tr h="44888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 (город, село)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здание</a:t>
                      </a:r>
                      <a:endParaRPr lang="ru-RU" dirty="0"/>
                    </a:p>
                  </a:txBody>
                  <a:tcPr/>
                </a:tc>
              </a:tr>
              <a:tr h="4837508">
                <a:tc>
                  <a:txBody>
                    <a:bodyPr/>
                    <a:lstStyle/>
                    <a:p>
                      <a:r>
                        <a:rPr lang="ru-RU" dirty="0" smtClean="0"/>
                        <a:t>1.Австрия(Вена)</a:t>
                      </a:r>
                    </a:p>
                    <a:p>
                      <a:r>
                        <a:rPr lang="ru-RU" b="1" dirty="0" smtClean="0"/>
                        <a:t>2.Чехия(Прага)</a:t>
                      </a:r>
                    </a:p>
                    <a:p>
                      <a:r>
                        <a:rPr lang="ru-RU" b="1" dirty="0" smtClean="0"/>
                        <a:t>3.Бельгия( Брюссель)</a:t>
                      </a:r>
                    </a:p>
                    <a:p>
                      <a:r>
                        <a:rPr lang="ru-RU" b="1" dirty="0" smtClean="0"/>
                        <a:t>4.Испания(Барселона)</a:t>
                      </a:r>
                    </a:p>
                    <a:p>
                      <a:r>
                        <a:rPr lang="ru-RU" sz="1800" b="1" dirty="0" smtClean="0"/>
                        <a:t>5.Франция(Ницца)</a:t>
                      </a:r>
                    </a:p>
                    <a:p>
                      <a:r>
                        <a:rPr lang="ru-RU" sz="1800" b="1" dirty="0" smtClean="0"/>
                        <a:t> 6.Чехия,(</a:t>
                      </a:r>
                      <a:r>
                        <a:rPr lang="ru-RU" sz="1800" b="1" dirty="0" err="1" smtClean="0"/>
                        <a:t>Кутна-Гора</a:t>
                      </a:r>
                      <a:r>
                        <a:rPr lang="ru-RU" sz="1800" b="1" dirty="0" smtClean="0"/>
                        <a:t>)</a:t>
                      </a:r>
                    </a:p>
                    <a:p>
                      <a:r>
                        <a:rPr lang="ru-RU" sz="1800" b="1" dirty="0" smtClean="0"/>
                        <a:t>7.Германия(Дармштадт)</a:t>
                      </a:r>
                    </a:p>
                    <a:p>
                      <a:r>
                        <a:rPr lang="ru-RU" sz="1800" b="1" dirty="0" smtClean="0"/>
                        <a:t>8.Испания(Валенсия)</a:t>
                      </a:r>
                    </a:p>
                    <a:p>
                      <a:r>
                        <a:rPr lang="ru-RU" b="1" dirty="0" smtClean="0"/>
                        <a:t>9.Польша(</a:t>
                      </a:r>
                      <a:r>
                        <a:rPr lang="ru-RU" b="1" dirty="0" err="1" smtClean="0"/>
                        <a:t>Сопот</a:t>
                      </a:r>
                      <a:r>
                        <a:rPr lang="ru-RU" b="1" dirty="0" smtClean="0"/>
                        <a:t>)</a:t>
                      </a:r>
                    </a:p>
                    <a:p>
                      <a:r>
                        <a:rPr lang="ru-RU" dirty="0" smtClean="0"/>
                        <a:t>10.Франция(</a:t>
                      </a:r>
                      <a:r>
                        <a:rPr lang="ru-RU" b="1" dirty="0" err="1" smtClean="0"/>
                        <a:t>Теуль-сюр-Мер</a:t>
                      </a:r>
                      <a:r>
                        <a:rPr lang="ru-RU" b="0" dirty="0" smtClean="0"/>
                        <a:t>)</a:t>
                      </a:r>
                    </a:p>
                    <a:p>
                      <a:r>
                        <a:rPr lang="ru-RU" b="0" dirty="0" smtClean="0"/>
                        <a:t>11.Польша(</a:t>
                      </a:r>
                      <a:r>
                        <a:rPr lang="ru-RU" dirty="0" err="1" smtClean="0"/>
                        <a:t>с.Шимбарк</a:t>
                      </a:r>
                      <a:r>
                        <a:rPr lang="ru-RU" dirty="0" smtClean="0"/>
                        <a:t> )</a:t>
                      </a:r>
                    </a:p>
                    <a:p>
                      <a:r>
                        <a:rPr lang="ru-RU" b="1" dirty="0" smtClean="0"/>
                        <a:t>12.Португалия (Порту)</a:t>
                      </a:r>
                    </a:p>
                    <a:p>
                      <a:r>
                        <a:rPr lang="ru-RU" sz="1800" b="1" dirty="0" smtClean="0"/>
                        <a:t>13.Германия (Берлин)</a:t>
                      </a:r>
                    </a:p>
                    <a:p>
                      <a:r>
                        <a:rPr lang="ru-RU" b="1" dirty="0" smtClean="0"/>
                        <a:t>14.Великобритания</a:t>
                      </a:r>
                    </a:p>
                    <a:p>
                      <a:r>
                        <a:rPr lang="ru-RU" b="1" dirty="0" smtClean="0"/>
                        <a:t>15.Австрия (Вена)</a:t>
                      </a:r>
                    </a:p>
                    <a:p>
                      <a:r>
                        <a:rPr lang="ru-RU" b="1" dirty="0" smtClean="0"/>
                        <a:t>16.Великобритания  (Лондон) </a:t>
                      </a:r>
                    </a:p>
                    <a:p>
                      <a:r>
                        <a:rPr lang="ru-RU" b="1" dirty="0" smtClean="0"/>
                        <a:t>17.Нидерланды (Роттердам)</a:t>
                      </a:r>
                      <a:br>
                        <a:rPr lang="ru-RU" b="1" dirty="0" smtClean="0"/>
                      </a:b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1.Кубические дома </a:t>
                      </a:r>
                    </a:p>
                    <a:p>
                      <a:r>
                        <a:rPr lang="ru-RU" b="1" dirty="0" smtClean="0"/>
                        <a:t>2.Дом Мила</a:t>
                      </a:r>
                    </a:p>
                    <a:p>
                      <a:r>
                        <a:rPr lang="ru-RU" b="1" dirty="0" smtClean="0"/>
                        <a:t>3.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ru-RU" sz="1800" b="1" dirty="0" err="1" smtClean="0"/>
                        <a:t>Костница</a:t>
                      </a:r>
                      <a:endParaRPr lang="ru-RU" b="1" dirty="0" smtClean="0"/>
                    </a:p>
                    <a:p>
                      <a:r>
                        <a:rPr lang="ru-RU" b="1" dirty="0" smtClean="0"/>
                        <a:t>4. Танцующий дом</a:t>
                      </a:r>
                    </a:p>
                    <a:p>
                      <a:r>
                        <a:rPr lang="ru-RU" sz="1800" b="1" dirty="0" smtClean="0"/>
                        <a:t>5. Город искусств и наук</a:t>
                      </a:r>
                    </a:p>
                    <a:p>
                      <a:r>
                        <a:rPr lang="ru-RU" sz="1800" b="1" dirty="0" smtClean="0"/>
                        <a:t>6.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Атомиум</a:t>
                      </a:r>
                      <a:endParaRPr lang="ru-RU" sz="1800" b="1" dirty="0" smtClean="0"/>
                    </a:p>
                    <a:p>
                      <a:r>
                        <a:rPr lang="ru-RU" sz="1800" b="1" dirty="0" smtClean="0"/>
                        <a:t>7.</a:t>
                      </a:r>
                      <a:r>
                        <a:rPr lang="ru-RU" dirty="0" smtClean="0"/>
                        <a:t> </a:t>
                      </a:r>
                      <a:r>
                        <a:rPr lang="ru-RU" b="1" dirty="0" smtClean="0"/>
                        <a:t>Кривой дом</a:t>
                      </a:r>
                      <a:endParaRPr lang="ru-RU" dirty="0" smtClean="0"/>
                    </a:p>
                    <a:p>
                      <a:r>
                        <a:rPr lang="ru-RU" sz="1800" b="1" dirty="0" smtClean="0"/>
                        <a:t>8. Музей современного искусства</a:t>
                      </a:r>
                    </a:p>
                    <a:p>
                      <a:r>
                        <a:rPr lang="ru-RU" b="1" dirty="0" smtClean="0"/>
                        <a:t>9.</a:t>
                      </a:r>
                      <a:r>
                        <a:rPr lang="ru-RU" dirty="0" smtClean="0"/>
                        <a:t> Лесная спираль</a:t>
                      </a:r>
                      <a:endParaRPr lang="ru-RU" b="1" dirty="0" smtClean="0"/>
                    </a:p>
                    <a:p>
                      <a:r>
                        <a:rPr lang="ru-RU" b="1" dirty="0" smtClean="0"/>
                        <a:t>10. Дом музыки </a:t>
                      </a:r>
                    </a:p>
                    <a:p>
                      <a:r>
                        <a:rPr lang="ru-RU" b="1" dirty="0" smtClean="0"/>
                        <a:t>11. Дом «вверх тормашками»</a:t>
                      </a:r>
                    </a:p>
                    <a:p>
                      <a:r>
                        <a:rPr lang="ru-RU" b="1" dirty="0" smtClean="0"/>
                        <a:t>12.Дворец</a:t>
                      </a:r>
                      <a:r>
                        <a:rPr lang="ru-RU" b="1" baseline="0" dirty="0" smtClean="0"/>
                        <a:t> из пузырей</a:t>
                      </a:r>
                      <a:endParaRPr lang="ru-RU" b="1" dirty="0" smtClean="0"/>
                    </a:p>
                    <a:p>
                      <a:r>
                        <a:rPr lang="ru-RU" sz="1800" b="1" dirty="0" smtClean="0"/>
                        <a:t>13.</a:t>
                      </a:r>
                      <a:r>
                        <a:rPr lang="ru-RU" b="1" dirty="0" smtClean="0"/>
                        <a:t> Атакованный дом</a:t>
                      </a:r>
                      <a:endParaRPr lang="ru-RU" sz="1800" b="1" dirty="0" smtClean="0"/>
                    </a:p>
                    <a:p>
                      <a:r>
                        <a:rPr lang="ru-RU" b="1" dirty="0" smtClean="0"/>
                        <a:t>14.Дом – контейнер </a:t>
                      </a:r>
                    </a:p>
                    <a:p>
                      <a:r>
                        <a:rPr lang="ru-RU" b="1" dirty="0" smtClean="0"/>
                        <a:t>15.</a:t>
                      </a:r>
                      <a:r>
                        <a:rPr lang="ru-RU" sz="1800" b="1" dirty="0" smtClean="0"/>
                        <a:t> Планетарий им. Карла Цейса</a:t>
                      </a:r>
                      <a:endParaRPr lang="ru-RU" b="1" dirty="0" smtClean="0"/>
                    </a:p>
                    <a:p>
                      <a:r>
                        <a:rPr lang="ru-RU" b="1" dirty="0" smtClean="0"/>
                        <a:t>16. Проект «Эдем»</a:t>
                      </a:r>
                    </a:p>
                    <a:p>
                      <a:r>
                        <a:rPr lang="ru-RU" b="1" dirty="0" smtClean="0"/>
                        <a:t>17. Дом </a:t>
                      </a:r>
                      <a:r>
                        <a:rPr lang="ru-RU" b="1" dirty="0" err="1" smtClean="0"/>
                        <a:t>Хундертвассера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09600" y="8564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&amp;Ncy;&amp;iecy;&amp;ocy;&amp;bcy;&amp;ycy;&amp;chcy;&amp;ncy;&amp;acy;&amp;yacy; &amp;acy;&amp;rcy;&amp;khcy;&amp;icy;&amp;tcy;&amp;iecy;&amp;kcy;&amp;tcy;&amp;ucy;&amp;rcy;&amp;acy; - The sims 3 in Russia - &amp;Rcy;&amp;ucy;&amp;scy;&amp;scy;&amp;kcy;&amp;ocy;&amp;yacy;&amp;zcy;&amp;ycy;&amp;chcy;&amp;ncy;&amp;ycy;&amp;jcy; &amp;fcy;&amp;ocy;&amp;rcy;&amp;ucy;&amp;mcy; &amp;icy;&amp;gcy;&amp;rcy;&amp;ycy; The sims 3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835824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Проверь себя</a:t>
            </a:r>
            <a:r>
              <a:rPr lang="ru-RU" sz="3600" b="1" dirty="0" smtClean="0"/>
              <a:t>!</a:t>
            </a:r>
            <a:endParaRPr lang="ru-RU" sz="36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928662" y="1571612"/>
          <a:ext cx="8215338" cy="60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3186"/>
                <a:gridCol w="4132152"/>
              </a:tblGrid>
              <a:tr h="44888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 (город, село)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здание</a:t>
                      </a:r>
                      <a:endParaRPr lang="ru-RU" dirty="0"/>
                    </a:p>
                  </a:txBody>
                  <a:tcPr/>
                </a:tc>
              </a:tr>
              <a:tr h="4837508">
                <a:tc>
                  <a:txBody>
                    <a:bodyPr/>
                    <a:lstStyle/>
                    <a:p>
                      <a:r>
                        <a:rPr lang="ru-RU" dirty="0" smtClean="0"/>
                        <a:t>1.Австрия(Вена)</a:t>
                      </a:r>
                    </a:p>
                    <a:p>
                      <a:r>
                        <a:rPr lang="ru-RU" b="1" dirty="0" smtClean="0"/>
                        <a:t>2.Чехия(Прага)</a:t>
                      </a:r>
                    </a:p>
                    <a:p>
                      <a:r>
                        <a:rPr lang="ru-RU" b="1" dirty="0" smtClean="0"/>
                        <a:t>3.Бельгия( Брюссель)</a:t>
                      </a:r>
                    </a:p>
                    <a:p>
                      <a:r>
                        <a:rPr lang="ru-RU" b="1" dirty="0" smtClean="0"/>
                        <a:t>4.Испания(Барселона)</a:t>
                      </a:r>
                    </a:p>
                    <a:p>
                      <a:r>
                        <a:rPr lang="ru-RU" sz="1800" b="1" dirty="0" smtClean="0"/>
                        <a:t>5.Франция(Ницца)</a:t>
                      </a:r>
                    </a:p>
                    <a:p>
                      <a:r>
                        <a:rPr lang="ru-RU" sz="1800" b="1" dirty="0" smtClean="0"/>
                        <a:t> 6.Чехия,(</a:t>
                      </a:r>
                      <a:r>
                        <a:rPr lang="ru-RU" sz="1800" b="1" dirty="0" err="1" smtClean="0"/>
                        <a:t>Кутна-Гора</a:t>
                      </a:r>
                      <a:r>
                        <a:rPr lang="ru-RU" sz="1800" b="1" dirty="0" smtClean="0"/>
                        <a:t>)</a:t>
                      </a:r>
                    </a:p>
                    <a:p>
                      <a:r>
                        <a:rPr lang="ru-RU" sz="1800" b="1" dirty="0" smtClean="0"/>
                        <a:t>7.Германия(Дармштадт)</a:t>
                      </a:r>
                    </a:p>
                    <a:p>
                      <a:r>
                        <a:rPr lang="ru-RU" sz="1800" b="1" dirty="0" smtClean="0"/>
                        <a:t>8.Испания(Валенсия)</a:t>
                      </a:r>
                    </a:p>
                    <a:p>
                      <a:r>
                        <a:rPr lang="ru-RU" b="1" dirty="0" smtClean="0"/>
                        <a:t>9.Польша(</a:t>
                      </a:r>
                      <a:r>
                        <a:rPr lang="ru-RU" b="1" dirty="0" err="1" smtClean="0"/>
                        <a:t>Сопот</a:t>
                      </a:r>
                      <a:r>
                        <a:rPr lang="ru-RU" b="1" dirty="0" smtClean="0"/>
                        <a:t>)</a:t>
                      </a:r>
                    </a:p>
                    <a:p>
                      <a:r>
                        <a:rPr lang="ru-RU" dirty="0" smtClean="0"/>
                        <a:t>10.Франция(</a:t>
                      </a:r>
                      <a:r>
                        <a:rPr lang="ru-RU" b="1" dirty="0" err="1" smtClean="0"/>
                        <a:t>Теуль-сюр-Мер</a:t>
                      </a:r>
                      <a:r>
                        <a:rPr lang="ru-RU" b="0" dirty="0" smtClean="0"/>
                        <a:t>)</a:t>
                      </a:r>
                    </a:p>
                    <a:p>
                      <a:r>
                        <a:rPr lang="ru-RU" b="0" dirty="0" smtClean="0"/>
                        <a:t>11.Польша(</a:t>
                      </a:r>
                      <a:r>
                        <a:rPr lang="ru-RU" dirty="0" err="1" smtClean="0"/>
                        <a:t>с.Шимбарк</a:t>
                      </a:r>
                      <a:r>
                        <a:rPr lang="ru-RU" dirty="0" smtClean="0"/>
                        <a:t> )</a:t>
                      </a:r>
                    </a:p>
                    <a:p>
                      <a:r>
                        <a:rPr lang="ru-RU" b="1" dirty="0" smtClean="0"/>
                        <a:t>12.Португалия (Порту)</a:t>
                      </a:r>
                    </a:p>
                    <a:p>
                      <a:r>
                        <a:rPr lang="ru-RU" sz="1800" b="1" dirty="0" smtClean="0"/>
                        <a:t>13.Германия (Берлин)</a:t>
                      </a:r>
                    </a:p>
                    <a:p>
                      <a:r>
                        <a:rPr lang="ru-RU" b="1" dirty="0" smtClean="0"/>
                        <a:t>14.Великобритания</a:t>
                      </a:r>
                    </a:p>
                    <a:p>
                      <a:r>
                        <a:rPr lang="ru-RU" b="1" dirty="0" smtClean="0"/>
                        <a:t>15.Австрия (Вена)</a:t>
                      </a:r>
                    </a:p>
                    <a:p>
                      <a:r>
                        <a:rPr lang="ru-RU" b="1" dirty="0" smtClean="0"/>
                        <a:t>16.Великобритания  (Лондон) </a:t>
                      </a:r>
                    </a:p>
                    <a:p>
                      <a:r>
                        <a:rPr lang="ru-RU" b="1" dirty="0" smtClean="0"/>
                        <a:t>17.Нидерланды (Роттердам)</a:t>
                      </a:r>
                      <a:br>
                        <a:rPr lang="ru-RU" b="1" dirty="0" smtClean="0"/>
                      </a:b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1.Дом </a:t>
                      </a:r>
                      <a:r>
                        <a:rPr lang="ru-RU" b="1" dirty="0" err="1" smtClean="0"/>
                        <a:t>Хундертвассера</a:t>
                      </a:r>
                      <a:endParaRPr lang="ru-RU" b="1" dirty="0" smtClean="0"/>
                    </a:p>
                    <a:p>
                      <a:r>
                        <a:rPr lang="ru-RU" b="1" dirty="0" smtClean="0"/>
                        <a:t>2.Танцующий дом</a:t>
                      </a:r>
                    </a:p>
                    <a:p>
                      <a:r>
                        <a:rPr lang="ru-RU" b="1" dirty="0" smtClean="0"/>
                        <a:t>3.Атомиум</a:t>
                      </a:r>
                    </a:p>
                    <a:p>
                      <a:r>
                        <a:rPr lang="ru-RU" b="1" dirty="0" smtClean="0"/>
                        <a:t>4.Дом Мила</a:t>
                      </a:r>
                    </a:p>
                    <a:p>
                      <a:r>
                        <a:rPr lang="ru-RU" sz="1800" b="1" dirty="0" smtClean="0"/>
                        <a:t>5.Музей современного искусства</a:t>
                      </a:r>
                    </a:p>
                    <a:p>
                      <a:r>
                        <a:rPr lang="ru-RU" sz="1800" b="1" dirty="0" smtClean="0"/>
                        <a:t>6.Костница</a:t>
                      </a:r>
                    </a:p>
                    <a:p>
                      <a:r>
                        <a:rPr lang="ru-RU" sz="1800" b="1" dirty="0" smtClean="0"/>
                        <a:t>7.</a:t>
                      </a:r>
                      <a:r>
                        <a:rPr lang="ru-RU" dirty="0" smtClean="0"/>
                        <a:t> Лесная спираль</a:t>
                      </a:r>
                    </a:p>
                    <a:p>
                      <a:r>
                        <a:rPr lang="ru-RU" sz="1800" b="1" dirty="0" smtClean="0"/>
                        <a:t>8.Город искусств и наук</a:t>
                      </a:r>
                    </a:p>
                    <a:p>
                      <a:r>
                        <a:rPr lang="ru-RU" b="1" dirty="0" smtClean="0"/>
                        <a:t>9.Кривой дом</a:t>
                      </a:r>
                    </a:p>
                    <a:p>
                      <a:r>
                        <a:rPr lang="ru-RU" b="1" dirty="0" smtClean="0"/>
                        <a:t>10.Дворец из пузырей</a:t>
                      </a:r>
                    </a:p>
                    <a:p>
                      <a:r>
                        <a:rPr lang="ru-RU" b="1" dirty="0" smtClean="0"/>
                        <a:t>11. Дом «вверх тормашками»</a:t>
                      </a:r>
                    </a:p>
                    <a:p>
                      <a:r>
                        <a:rPr lang="ru-RU" b="1" dirty="0" smtClean="0"/>
                        <a:t>12.Дом музыки </a:t>
                      </a:r>
                    </a:p>
                    <a:p>
                      <a:r>
                        <a:rPr lang="ru-RU" sz="1800" b="1" dirty="0" smtClean="0"/>
                        <a:t>13.Планетарий им. Карла Цейса</a:t>
                      </a:r>
                    </a:p>
                    <a:p>
                      <a:r>
                        <a:rPr lang="ru-RU" b="1" dirty="0" smtClean="0"/>
                        <a:t>14.Проект «Эдем»</a:t>
                      </a:r>
                    </a:p>
                    <a:p>
                      <a:r>
                        <a:rPr lang="ru-RU" b="1" dirty="0" smtClean="0"/>
                        <a:t>15.Атакованный дом </a:t>
                      </a:r>
                    </a:p>
                    <a:p>
                      <a:r>
                        <a:rPr lang="ru-RU" b="1" dirty="0" smtClean="0"/>
                        <a:t>16.Дом – контейнер </a:t>
                      </a:r>
                    </a:p>
                    <a:p>
                      <a:r>
                        <a:rPr lang="ru-RU" b="1" dirty="0" smtClean="0"/>
                        <a:t>17.Кубические дома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09600" y="8564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2.Танцующий дом, Чехия, Прага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71613"/>
            <a:ext cx="4038600" cy="242889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Дом имеет весьма своеобразный вид: вместо классических прямых фасадов, стеклянная часть здания плавно искривлена. Дом был спроектирован хорватским архитектором </a:t>
            </a:r>
            <a:r>
              <a:rPr lang="ru-RU" dirty="0" err="1" smtClean="0"/>
              <a:t>Владо</a:t>
            </a:r>
            <a:r>
              <a:rPr lang="ru-RU" dirty="0" smtClean="0"/>
              <a:t> </a:t>
            </a:r>
            <a:r>
              <a:rPr lang="ru-RU" dirty="0" err="1" smtClean="0"/>
              <a:t>Милуничем</a:t>
            </a:r>
            <a:r>
              <a:rPr lang="ru-RU" dirty="0" smtClean="0"/>
              <a:t> и построен в 1994-96 годах. </a:t>
            </a:r>
            <a:endParaRPr lang="ru-RU" dirty="0"/>
          </a:p>
        </p:txBody>
      </p:sp>
      <p:pic>
        <p:nvPicPr>
          <p:cNvPr id="5" name="Содержимое 4" descr="http://img7.arrivo.ru/cfcd/89/3368/1/Flickr.com_-_elbelbelb2000_%D0%A2%D0%B0%D0%BD%D1%86%D1%83%D1%8E%D1%89%D0%B8%D0%B9_%D0%B4%D0%BE%D0%BC_%D0%BF%D1%80%D0%B0%D0%B3%D0%B0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929066"/>
            <a:ext cx="4038600" cy="267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Pcy;&amp;rcy;&amp;acy;&amp;gcy;&amp;acy;: 7 &amp;ocy;&amp;scy;&amp;ncy;&amp;ocy;&amp;vcy;&amp;ncy;&amp;ycy;&amp;khcy; &amp;dcy;&amp;ocy;&amp;scy;&amp;tcy;&amp;ocy;&amp;pcy;&amp;rcy;&amp;icy;&amp;mcy;&amp;iecy;&amp;chcy;&amp;acy;&amp;tcy;&amp;iecy;&amp;lcy;&amp;softcy;&amp;ncy;&amp;ocy;&amp;scy;&amp;tcy;&amp;iecy;&amp;jcy; &amp;Pcy;&amp;rcy;&amp;acy;&amp;gcy;&amp;i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57430"/>
            <a:ext cx="428688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3.Атомиум, Бельгия, Брюссель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757610" cy="2580485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/>
              <a:t>Атомиум</a:t>
            </a:r>
            <a:r>
              <a:rPr lang="ru-RU" sz="2400" dirty="0" smtClean="0"/>
              <a:t> – это символ эпохи атомных технологий и использования атомной энергии в мирных целях. Строение представляет собой кристаллическую решетку железа, увеличенную в миллионы раз. </a:t>
            </a:r>
            <a:endParaRPr lang="ru-RU" sz="2400" dirty="0"/>
          </a:p>
        </p:txBody>
      </p:sp>
      <p:pic>
        <p:nvPicPr>
          <p:cNvPr id="5" name="Содержимое 4" descr="http://img7.arrivo.ru/cfcd/3c/3371/1/1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3438" y="1357298"/>
            <a:ext cx="34290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Bcy;&amp;iecy;&amp;lcy;&amp;softcy;&amp;gcy;&amp;icy;&amp;yacy;, &amp;Bcy;&amp;rcy;&amp;yucy;&amp;scy;&amp;scy;&amp;iecy;&amp;lcy;&amp;softcy;: &amp;Acy;&amp;tcy;&amp;ocy;&amp;mcy;&amp;icy;&amp;ucy;&amp;mcy; - &amp;ocy;&amp;bcy;&amp;ncy;&amp;ocy;&amp;vcy;&amp;lcy;&amp;iecy;&amp;ncy;&amp;ncy;&amp;ycy;&amp;jcy; &amp;scy;&amp;icy;&amp;mcy;&amp;vcy;&amp;ocy;&amp;lcy; &amp;Bcy;&amp;iecy;&amp;lcy;&amp;softcy;&amp;gcy;&amp;icy;&amp;icy; / &amp;Mcy;&amp;icy;&amp;rcy;&amp;ocy;&amp;vcy;&amp;ycy;&amp;iecy; &amp;Dcy;&amp;ocy;&amp;scy;&amp;tcy;&amp;ocy;&amp;pcy;&amp;rcy;&amp;icy;&amp;mcy;&amp;iecy;&amp;chcy;&amp;acy;&amp;tcy;&amp;iecy;&amp;lcy;&amp;softcy;&amp;ncy;&amp;ocy;&amp;scy;&amp;tcy;&amp;icy; / &amp;Mcy;&amp;icy;&amp;rcy;&amp;ocy;&amp;vcy;&amp;ycy;&amp;iecy; &amp;dcy;&amp;ocy;&amp;scy;&amp;tcy;&amp;ocy;&amp;pcy;&amp;rcy;&amp;icy;&amp;mcy;&amp;iecy;&amp;chcy;&amp;acy;&amp;tcy;&amp;iecy;&amp;lcy;&amp;softcy;&amp;ncy;&amp;ocy;&amp;scy;&amp;tcy;&amp;icy;. &amp;Fcy;&amp;ocy;&amp;tcy;&amp;ocy; &amp;dcy;&amp;o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929066"/>
            <a:ext cx="3398840" cy="253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4.Дом Мила, Испания, Барселона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686172" cy="44348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Дом Мила был построен великим архитектором Антонио </a:t>
            </a:r>
            <a:r>
              <a:rPr lang="ru-RU" dirty="0" err="1" smtClean="0"/>
              <a:t>Гауди</a:t>
            </a:r>
            <a:r>
              <a:rPr lang="ru-RU" dirty="0" smtClean="0"/>
              <a:t> в 1906-1910 годах для одной каталонской семьи. Здание необычно как своим внешним видом, так и самим принципом постройки – в основе лежит железобетонная конструкция.</a:t>
            </a:r>
          </a:p>
          <a:p>
            <a:pPr algn="ctr"/>
            <a:endParaRPr lang="ru-RU" dirty="0"/>
          </a:p>
        </p:txBody>
      </p:sp>
      <p:pic>
        <p:nvPicPr>
          <p:cNvPr id="5" name="Содержимое 4" descr="http://img7.arrivo.ru/cfcd/e3/3373/1/thinkstockphotos.com_-_iStockphoto6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3438" y="1285861"/>
            <a:ext cx="40386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Ncy;&amp;iecy;&amp;bcy;&amp;ocy;&amp;scy;&amp;kcy;&amp;rcy;&amp;iecy;&amp;bcy;&amp;ycy; &amp;Mcy;&amp;ocy;&amp;scy;&amp;kcy;&amp;vcy;&amp;ycy; &amp;icy; &amp;mcy;&amp;icy;&amp;rcy;&amp;acy;, &amp;vcy;&amp;ycy;&amp;scy;&amp;ocy;&amp;tcy;&amp;ncy;&amp;ycy;&amp;iecy; &amp;zcy;&amp;dcy;&amp;acy;&amp;ncy;&amp;icy;&amp;yacy;. &amp;Ncy;&amp;ocy;&amp;vcy;&amp;ocy;&amp;scy;&amp;tcy;&amp;icy; &amp;ncy;&amp;iecy;&amp;dcy;&amp;vcy;&amp;icy;&amp;zhcy;&amp;icy;&amp;mcy;&amp;ocy;&amp;scy;&amp;tcy;&amp;icy; &amp;icy; &amp;acy;&amp;ncy;&amp;acy;&amp;lcy;&amp;icy;&amp;tcy;&amp;icy;&amp;kcy;&amp;acy;. &quot; &amp;Ncy;&amp;ocy;&amp;vcy;&amp;ocy;&amp;scy;&amp;tcy;&amp;icy; &amp;ncy;&amp;iecy;&amp;dcy;&amp;vcy;&amp;icy;&amp;zhcy;&amp;icy;&amp;mcy;&amp;ocy;&amp;scy;&amp;tcy;&amp;i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857628"/>
            <a:ext cx="4407215" cy="271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5. </a:t>
            </a:r>
            <a:r>
              <a:rPr lang="ru-RU" sz="4400" b="1" dirty="0" smtClean="0"/>
              <a:t>Музей современного искусства(</a:t>
            </a:r>
            <a:r>
              <a:rPr lang="ru-RU" sz="4400" b="1" dirty="0" err="1" smtClean="0"/>
              <a:t>Museum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of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Modern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and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Contemporary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Art</a:t>
            </a:r>
            <a:r>
              <a:rPr lang="ru-RU" sz="4400" b="1" dirty="0" smtClean="0"/>
              <a:t>). Ницца, Франция </a:t>
            </a:r>
            <a:endParaRPr lang="fr-FR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Это необычное сооружение </a:t>
            </a:r>
            <a:r>
              <a:rPr lang="ru-RU" dirty="0" smtClean="0">
                <a:hlinkClick r:id="rId2"/>
              </a:rPr>
              <a:t>находится в Ницце</a:t>
            </a:r>
            <a:r>
              <a:rPr lang="ru-RU" dirty="0" smtClean="0"/>
              <a:t> и дословно переводится как «размышления в коробке». Здание представляет собой скульптуру головы человека в виде куба высотой 26 метров. </a:t>
            </a:r>
            <a:endParaRPr lang="ru-RU" dirty="0"/>
          </a:p>
        </p:txBody>
      </p:sp>
      <p:pic>
        <p:nvPicPr>
          <p:cNvPr id="5" name="Содержимое 4" descr="http://img7.arrivo.ru/cfcd/6d/3370/1/flickr.com_-_viva-nice_%D0%9A%D1%83%D0%B1%D0%B8%D1%87%D0%B5%D1%81%D0%BA%D0%B0%D1%8F_%D0%B3%D0%BE%D0%BB%D0%BE%D0%B2%D0%B0_%D0%9D%D0%B8%D1%86%D1%86%D0%B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857364"/>
            <a:ext cx="3324220" cy="213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n1.by/sites/default/files/news/05/21/526595/13376140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143380"/>
            <a:ext cx="2538297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5716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6.Костница, Чехия, </a:t>
            </a:r>
            <a:r>
              <a:rPr lang="ru-RU" sz="3600" b="1" dirty="0" err="1" smtClean="0"/>
              <a:t>Кутна-Гора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5"/>
            <a:ext cx="4038600" cy="271464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Часовня Всех Святых выполнена из более чем 40 тысяч человеческих костей, из них здесь сделано буквально все: люстра, иконостас, надписи. </a:t>
            </a:r>
            <a:endParaRPr lang="ru-RU" sz="2400" dirty="0"/>
          </a:p>
        </p:txBody>
      </p:sp>
      <p:pic>
        <p:nvPicPr>
          <p:cNvPr id="5" name="Содержимое 4" descr="http://img7.arrivo.ru/cfcd/d5/3369/1/flickr.com_-_Tarakanov_Dmitry_%D0%9A%D0%BE%D1%81%D1%82%D0%BD%D0%B8%D1%86%D0%B0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4143380"/>
            <a:ext cx="40386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Pcy;&amp;rcy;&amp;yacy;&amp;mcy;&amp;ocy;&amp;jcy; &amp;ecy;&amp;fcy;&amp;icy;&amp;rcy; / &amp;Mcy;&amp;icy;&amp;rcy;&amp;ocy;&amp;vcy;&amp;ycy;&amp;iecy; &amp;dcy;&amp;ocy;&amp;scy;&amp;tcy;&amp;ocy;&amp;pcy;&amp;rcy;&amp;icy;&amp;mcy;&amp;iecy;&amp;chcy;&amp;acy;&amp;tcy;&amp;iecy;&amp;lcy;&amp;softcy;&amp;ncy;&amp;ocy;&amp;scy;&amp;tcy;&amp;icy;. &amp;Fcy;&amp;ocy;&amp;tcy;&amp;ocy; &amp;dcy;&amp;ocy;&amp;scy;&amp;tcy;&amp;ocy;&amp;pcy;&amp;rcy;&amp;icy;&amp;mcy;&amp;iecy;&amp;chcy;&amp;acy;&amp;tcy;&amp;iecy;&amp;lcy;&amp;softcy;&amp;ncy;&amp;ocy;&amp;scy;&amp;tcy;&amp;iecy;&amp;jcy;, &amp;icy;&amp;dcy;&amp;iecy;&amp;icy; &amp;dcy;&amp;lcy;&amp;yacy; &amp;pcy;&amp;ucy;&amp;tcy;&amp;iecy;&amp;shcy;&amp;iecy;&amp;scy;&amp;tcy;&amp;vcy;&amp;icy;&amp;jcy;. &amp;Tcy;&amp;ucy;&amp;rcy;&amp;icy;&amp;scy;&amp;tcy;&amp;icy;&amp;chcy;&amp;iecy;&amp;scy;&amp;kcy;&amp;icy;&amp;jcy; &amp;zhcy;&amp;ucy;&amp;rcy;&amp;ncy;&amp;acy;&amp;lcy;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572008"/>
            <a:ext cx="3264207" cy="203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CHcy;&amp;iecy;&amp;khcy;&amp;icy;&amp;yacy; - &amp;Kcy;&amp;ocy;&amp;scy;&amp;tcy;&amp;ncy;&amp;icy;&amp;tscy;&amp;iecy; &amp;vcy; &amp;CHcy;&amp;iecy;&amp;khcy;&amp;icy;&amp;icy; &quot; &amp;Mcy;&amp;icy;&amp;rcy; &amp;Rcy;&amp;acy;&amp;zcy;&amp;vcy;&amp;lcy;&amp;iecy;&amp;chcy;&amp;iecy;&amp;ncy;&amp;icy;&amp;jcy; &amp;ncy;&amp;acy; AltFas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071546"/>
            <a:ext cx="266795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</a:t>
            </a:r>
            <a:endParaRPr lang="ru-RU" dirty="0"/>
          </a:p>
        </p:txBody>
      </p:sp>
      <p:pic>
        <p:nvPicPr>
          <p:cNvPr id="5" name="Содержимое 4" descr="nafanko &amp;Acy;&amp;scy;&amp;tcy;&amp;acy; &amp;Kcy;&amp;ocy;&amp;ncy;&amp;scy;&amp;acy;&amp;lcy;&amp;tcy; &amp;Scy;&amp;tcy;&amp;rcy;&amp;acy;&amp;ncy;&amp;icy;&amp;tscy;&amp;acy; 49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210080" cy="393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matrokreazoth: &amp;Ocy;&amp;bcy;&amp;hardcy;&amp;iecy;&amp;kcy;&amp;tcy; 732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714356"/>
            <a:ext cx="4038600" cy="271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Kcy;&amp;ocy;&amp;scy;&amp;tcy;&amp;ncy;&amp;icy;&amp;tscy;&amp;acy; (Kostnice v Sedlci) &quot; Jo-jo * &amp;Tcy;&amp;vcy;&amp;ocy;&amp;iocy; &amp;mcy;&amp;iecy;&amp;scy;&amp;tcy;&amp;ocy; &amp;pcy;&amp;ocy;&amp;dcy; &amp;scy;&amp;ocy;&amp;lcy;&amp;ncy;&amp;tscy;&amp;iecy;&amp;m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214686"/>
            <a:ext cx="4785036" cy="335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7.</a:t>
            </a:r>
            <a:r>
              <a:rPr lang="en-US" sz="4000" b="1" dirty="0" err="1" smtClean="0"/>
              <a:t>Waldspirale</a:t>
            </a:r>
            <a:r>
              <a:rPr lang="en-US" sz="4000" b="1" dirty="0" smtClean="0"/>
              <a:t>, </a:t>
            </a:r>
            <a:r>
              <a:rPr lang="ru-RU" sz="4000" b="1" dirty="0" smtClean="0"/>
              <a:t>Германия, Дармштадт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038600" cy="485475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err="1" smtClean="0"/>
              <a:t>Waldspirale</a:t>
            </a:r>
            <a:r>
              <a:rPr lang="ru-RU" dirty="0" smtClean="0"/>
              <a:t>, или «Лесная спираль»,– это жилой дом который выполнен в виде спирали. Находится он в немецком городе Крыша здания покрыта зелеными насаждениями, деревцами и цветами – таким вот способом автор воплотил идею соседства человека и природы. В доме 105 квартир, не похожих друг на друга, небольшой ресторанчик и бар.</a:t>
            </a:r>
            <a:endParaRPr lang="ru-RU" dirty="0"/>
          </a:p>
        </p:txBody>
      </p:sp>
      <p:pic>
        <p:nvPicPr>
          <p:cNvPr id="5" name="Содержимое 4" descr="http://img7.arrivo.ru/cfcd/ae/3374/1/thinkstockphotos.com_-_iStockphoto1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72066" y="1357299"/>
            <a:ext cx="38242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http://www.euromag.ru/storage/c/2013/09/05/1378384691_839842_67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929066"/>
            <a:ext cx="3967162" cy="24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354</TotalTime>
  <Words>738</Words>
  <Application>Microsoft Office PowerPoint</Application>
  <PresentationFormat>Экран (4:3)</PresentationFormat>
  <Paragraphs>110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Необычные здания Европы   Необычные здания Европы(занимательная география)</vt:lpstr>
      <vt:lpstr>1.Дом Хундертвассера, Австрия, Вена</vt:lpstr>
      <vt:lpstr>2.Танцующий дом, Чехия, Прага</vt:lpstr>
      <vt:lpstr>3.Атомиум, Бельгия, Брюссель</vt:lpstr>
      <vt:lpstr>4.Дом Мила, Испания, Барселона </vt:lpstr>
      <vt:lpstr>5. Музей современного искусства(Museum of Modern and Contemporary Art). Ницца, Франция </vt:lpstr>
      <vt:lpstr>6.Костница, Чехия, Кутна-Гора </vt:lpstr>
      <vt:lpstr>6.</vt:lpstr>
      <vt:lpstr>7.Waldspirale, Германия, Дармштадт </vt:lpstr>
      <vt:lpstr>8.Город искусств и наук, Испания, Валенсия </vt:lpstr>
      <vt:lpstr>9.Кривой дом, Польша, Сопот</vt:lpstr>
      <vt:lpstr>10.Дворец из пузырей</vt:lpstr>
      <vt:lpstr>11.Польский дом «вверх тормашками»</vt:lpstr>
      <vt:lpstr>12.Дом музыки (Casa da musica). Порту, Португалия </vt:lpstr>
      <vt:lpstr>13.Планетарий имени Карла Цейса (Zeiss Planetarium). Берлин, Германия</vt:lpstr>
      <vt:lpstr>14.Проект «Эдем». Великобритания</vt:lpstr>
      <vt:lpstr>15.Атакованный дом (House Attack). Вена, Австрия</vt:lpstr>
      <vt:lpstr>16.Дом – контейнер (Container City). Лондон, Великобритания</vt:lpstr>
      <vt:lpstr>17.Кубические дома. Роттердам, Нидерланды </vt:lpstr>
      <vt:lpstr> Найди соответствие!</vt:lpstr>
      <vt:lpstr>Проверь себя!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самых интересных архитектурных достопримечательностей Европы</dc:title>
  <cp:lastModifiedBy>UserXP</cp:lastModifiedBy>
  <cp:revision>75</cp:revision>
  <dcterms:modified xsi:type="dcterms:W3CDTF">2016-03-14T18:48:25Z</dcterms:modified>
</cp:coreProperties>
</file>